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7" r:id="rId5"/>
    <p:sldMasterId id="2147483702" r:id="rId6"/>
    <p:sldMasterId id="2147483718" r:id="rId7"/>
    <p:sldMasterId id="2147483768" r:id="rId8"/>
    <p:sldMasterId id="214748381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Lst>
  <p:sldSz cy="10287000" cx="18286400"/>
  <p:notesSz cx="6858000" cy="9144000"/>
  <p:embeddedFontLst>
    <p:embeddedFont>
      <p:font typeface="Roboto"/>
      <p:regular r:id="rId48"/>
      <p:bold r:id="rId49"/>
      <p:italic r:id="rId50"/>
      <p:boldItalic r:id="rId51"/>
    </p:embeddedFont>
    <p:embeddedFont>
      <p:font typeface="Roboto Condensed Light"/>
      <p:regular r:id="rId52"/>
      <p:bold r:id="rId53"/>
      <p:italic r:id="rId54"/>
      <p:boldItalic r:id="rId55"/>
    </p:embeddedFont>
    <p:embeddedFont>
      <p:font typeface="Roboto Ligh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4">
          <p15:clr>
            <a:srgbClr val="A4A3A4"/>
          </p15:clr>
        </p15:guide>
        <p15:guide id="2" pos="5759">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60" roundtripDataSignature="AMtx7misVsCrPWKlCa0zpiPprFiktPOi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4" orient="horz"/>
        <p:guide pos="5759"/>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Roboto-regular.fntdata"/><Relationship Id="rId47" Type="http://schemas.openxmlformats.org/officeDocument/2006/relationships/slide" Target="slides/slide37.xml"/><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customschemas.google.com/relationships/presentationmetadata" Target="meta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RobotoCondensedLight-bold.fntdata"/><Relationship Id="rId52" Type="http://schemas.openxmlformats.org/officeDocument/2006/relationships/font" Target="fonts/RobotoCondensedLight-regular.fntdata"/><Relationship Id="rId11" Type="http://schemas.openxmlformats.org/officeDocument/2006/relationships/slide" Target="slides/slide1.xml"/><Relationship Id="rId55" Type="http://schemas.openxmlformats.org/officeDocument/2006/relationships/font" Target="fonts/RobotoCondensedLight-boldItalic.fntdata"/><Relationship Id="rId10" Type="http://schemas.openxmlformats.org/officeDocument/2006/relationships/notesMaster" Target="notesMasters/notesMaster1.xml"/><Relationship Id="rId54" Type="http://schemas.openxmlformats.org/officeDocument/2006/relationships/font" Target="fonts/RobotoCondensedLight-italic.fntdata"/><Relationship Id="rId13" Type="http://schemas.openxmlformats.org/officeDocument/2006/relationships/slide" Target="slides/slide3.xml"/><Relationship Id="rId57" Type="http://schemas.openxmlformats.org/officeDocument/2006/relationships/font" Target="fonts/RobotoLight-bold.fntdata"/><Relationship Id="rId12" Type="http://schemas.openxmlformats.org/officeDocument/2006/relationships/slide" Target="slides/slide2.xml"/><Relationship Id="rId56" Type="http://schemas.openxmlformats.org/officeDocument/2006/relationships/font" Target="fonts/RobotoLight-regular.fntdata"/><Relationship Id="rId15" Type="http://schemas.openxmlformats.org/officeDocument/2006/relationships/slide" Target="slides/slide5.xml"/><Relationship Id="rId59" Type="http://schemas.openxmlformats.org/officeDocument/2006/relationships/font" Target="fonts/RobotoLight-boldItalic.fntdata"/><Relationship Id="rId14" Type="http://schemas.openxmlformats.org/officeDocument/2006/relationships/slide" Target="slides/slide4.xml"/><Relationship Id="rId58" Type="http://schemas.openxmlformats.org/officeDocument/2006/relationships/font" Target="fonts/RobotoLight-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1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2" name="Shape 3292"/>
        <p:cNvGrpSpPr/>
        <p:nvPr/>
      </p:nvGrpSpPr>
      <p:grpSpPr>
        <a:xfrm>
          <a:off x="0" y="0"/>
          <a:ext cx="0" cy="0"/>
          <a:chOff x="0" y="0"/>
          <a:chExt cx="0" cy="0"/>
        </a:xfrm>
      </p:grpSpPr>
      <p:sp>
        <p:nvSpPr>
          <p:cNvPr id="3293" name="Google Shape;329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4" name="Google Shape;3294;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9" name="Google Shape;3399;p3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7" name="Google Shape;3407;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4" name="Google Shape;3424;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0" name="Shape 3430"/>
        <p:cNvGrpSpPr/>
        <p:nvPr/>
      </p:nvGrpSpPr>
      <p:grpSpPr>
        <a:xfrm>
          <a:off x="0" y="0"/>
          <a:ext cx="0" cy="0"/>
          <a:chOff x="0" y="0"/>
          <a:chExt cx="0" cy="0"/>
        </a:xfrm>
      </p:grpSpPr>
      <p:sp>
        <p:nvSpPr>
          <p:cNvPr id="3431" name="Google Shape;3431;g1f5b7746bd3_0_86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2" name="Google Shape;3432;g1f5b7746bd3_0_868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g1f5b7746bd3_0_86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0" name="Google Shape;3440;g1f5b7746bd3_0_869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8" name="Google Shape;3448;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4" name="Google Shape;3454;p4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0" name="Shape 3460"/>
        <p:cNvGrpSpPr/>
        <p:nvPr/>
      </p:nvGrpSpPr>
      <p:grpSpPr>
        <a:xfrm>
          <a:off x="0" y="0"/>
          <a:ext cx="0" cy="0"/>
          <a:chOff x="0" y="0"/>
          <a:chExt cx="0" cy="0"/>
        </a:xfrm>
      </p:grpSpPr>
      <p:sp>
        <p:nvSpPr>
          <p:cNvPr id="3461" name="Google Shape;346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2" name="Google Shape;3462;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4" name="Google Shape;3484;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g1f5b7746bd3_0_87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6" name="Google Shape;3496;g1f5b7746bd3_0_87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0" name="Google Shape;3300;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g1f5b7746bd3_0_87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7" name="Google Shape;3507;g1f5b7746bd3_0_87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8" name="Shape 3518"/>
        <p:cNvGrpSpPr/>
        <p:nvPr/>
      </p:nvGrpSpPr>
      <p:grpSpPr>
        <a:xfrm>
          <a:off x="0" y="0"/>
          <a:ext cx="0" cy="0"/>
          <a:chOff x="0" y="0"/>
          <a:chExt cx="0" cy="0"/>
        </a:xfrm>
      </p:grpSpPr>
      <p:sp>
        <p:nvSpPr>
          <p:cNvPr id="3519" name="Google Shape;3519;g1f5b7746bd3_0_87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0" name="Google Shape;3520;g1f5b7746bd3_0_873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4" name="Shape 3534"/>
        <p:cNvGrpSpPr/>
        <p:nvPr/>
      </p:nvGrpSpPr>
      <p:grpSpPr>
        <a:xfrm>
          <a:off x="0" y="0"/>
          <a:ext cx="0" cy="0"/>
          <a:chOff x="0" y="0"/>
          <a:chExt cx="0" cy="0"/>
        </a:xfrm>
      </p:grpSpPr>
      <p:sp>
        <p:nvSpPr>
          <p:cNvPr id="3535" name="Google Shape;353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6" name="Google Shape;3536;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4" name="Shape 3544"/>
        <p:cNvGrpSpPr/>
        <p:nvPr/>
      </p:nvGrpSpPr>
      <p:grpSpPr>
        <a:xfrm>
          <a:off x="0" y="0"/>
          <a:ext cx="0" cy="0"/>
          <a:chOff x="0" y="0"/>
          <a:chExt cx="0" cy="0"/>
        </a:xfrm>
      </p:grpSpPr>
      <p:sp>
        <p:nvSpPr>
          <p:cNvPr id="3545" name="Google Shape;3545;g1f5b7746bd3_0_87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6" name="Google Shape;3546;g1f5b7746bd3_0_875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2" name="Shape 3552"/>
        <p:cNvGrpSpPr/>
        <p:nvPr/>
      </p:nvGrpSpPr>
      <p:grpSpPr>
        <a:xfrm>
          <a:off x="0" y="0"/>
          <a:ext cx="0" cy="0"/>
          <a:chOff x="0" y="0"/>
          <a:chExt cx="0" cy="0"/>
        </a:xfrm>
      </p:grpSpPr>
      <p:sp>
        <p:nvSpPr>
          <p:cNvPr id="3553" name="Google Shape;3553;p4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4" name="Google Shape;355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5" name="Google Shape;3555;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g1f5b7746bd3_0_878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0" name="Google Shape;3560;g1f5b7746bd3_0_87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1" name="Google Shape;3561;g1f5b7746bd3_0_87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g1f5b7746bd3_0_878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6" name="Google Shape;3566;g1f5b7746bd3_0_87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7" name="Google Shape;3567;g1f5b7746bd3_0_87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0" name="Shape 3570"/>
        <p:cNvGrpSpPr/>
        <p:nvPr/>
      </p:nvGrpSpPr>
      <p:grpSpPr>
        <a:xfrm>
          <a:off x="0" y="0"/>
          <a:ext cx="0" cy="0"/>
          <a:chOff x="0" y="0"/>
          <a:chExt cx="0" cy="0"/>
        </a:xfrm>
      </p:grpSpPr>
      <p:sp>
        <p:nvSpPr>
          <p:cNvPr id="3571" name="Google Shape;3571;g1f5b7746bd3_0_879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2" name="Google Shape;3572;g1f5b7746bd3_0_87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3" name="Google Shape;3573;g1f5b7746bd3_0_87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6" name="Shape 3576"/>
        <p:cNvGrpSpPr/>
        <p:nvPr/>
      </p:nvGrpSpPr>
      <p:grpSpPr>
        <a:xfrm>
          <a:off x="0" y="0"/>
          <a:ext cx="0" cy="0"/>
          <a:chOff x="0" y="0"/>
          <a:chExt cx="0" cy="0"/>
        </a:xfrm>
      </p:grpSpPr>
      <p:sp>
        <p:nvSpPr>
          <p:cNvPr id="3577" name="Google Shape;3577;g1f5b7746bd3_0_879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8" name="Google Shape;3578;g1f5b7746bd3_0_87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9" name="Google Shape;3579;g1f5b7746bd3_0_87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g1f5b7746bd3_1_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4" name="Google Shape;3584;g1f5b7746bd3_1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5" name="Google Shape;3585;g1f5b7746bd3_1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7" name="Shape 3307"/>
        <p:cNvGrpSpPr/>
        <p:nvPr/>
      </p:nvGrpSpPr>
      <p:grpSpPr>
        <a:xfrm>
          <a:off x="0" y="0"/>
          <a:ext cx="0" cy="0"/>
          <a:chOff x="0" y="0"/>
          <a:chExt cx="0" cy="0"/>
        </a:xfrm>
      </p:grpSpPr>
      <p:sp>
        <p:nvSpPr>
          <p:cNvPr id="3308" name="Google Shape;3308;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9" name="Google Shape;330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 slide master</a:t>
            </a:r>
            <a:endParaRPr/>
          </a:p>
        </p:txBody>
      </p:sp>
      <p:sp>
        <p:nvSpPr>
          <p:cNvPr id="3310" name="Google Shape;331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g1f5b7746bd3_1_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0" name="Google Shape;3590;g1f5b7746bd3_1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1" name="Google Shape;3591;g1f5b7746bd3_1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g1f5b7746bd3_1_1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6" name="Google Shape;3596;g1f5b7746bd3_1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7" name="Google Shape;3597;g1f5b7746bd3_1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g1f5bafc756c_0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2" name="Google Shape;3602;g1f5bafc756c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3" name="Google Shape;3603;g1f5bafc756c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g1f5bafc756c_0_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8" name="Google Shape;3608;g1f5bafc756c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9" name="Google Shape;3609;g1f5bafc756c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g1f5b7746bd3_0_87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4" name="Google Shape;3614;g1f5b7746bd3_0_876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1f5bafc756c_0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1f5bafc756c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3" name="Google Shape;3623;g1f5bafc756c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9" name="Google Shape;3629;p1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6" name="Google Shape;3636;p1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1f5b7746bd3_0_8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5" name="Google Shape;3325;g1f5b7746bd3_0_84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1" name="Shape 3331"/>
        <p:cNvGrpSpPr/>
        <p:nvPr/>
      </p:nvGrpSpPr>
      <p:grpSpPr>
        <a:xfrm>
          <a:off x="0" y="0"/>
          <a:ext cx="0" cy="0"/>
          <a:chOff x="0" y="0"/>
          <a:chExt cx="0" cy="0"/>
        </a:xfrm>
      </p:grpSpPr>
      <p:sp>
        <p:nvSpPr>
          <p:cNvPr id="3332" name="Google Shape;333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3" name="Google Shape;3333;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6" name="Shape 3356"/>
        <p:cNvGrpSpPr/>
        <p:nvPr/>
      </p:nvGrpSpPr>
      <p:grpSpPr>
        <a:xfrm>
          <a:off x="0" y="0"/>
          <a:ext cx="0" cy="0"/>
          <a:chOff x="0" y="0"/>
          <a:chExt cx="0" cy="0"/>
        </a:xfrm>
      </p:grpSpPr>
      <p:sp>
        <p:nvSpPr>
          <p:cNvPr id="3357" name="Google Shape;3357;g1f5b7746bd3_0_85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8" name="Google Shape;3358;g1f5b7746bd3_0_856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6" name="Google Shape;3366;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3" name="Google Shape;3383;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9" name="Shape 3389"/>
        <p:cNvGrpSpPr/>
        <p:nvPr/>
      </p:nvGrpSpPr>
      <p:grpSpPr>
        <a:xfrm>
          <a:off x="0" y="0"/>
          <a:ext cx="0" cy="0"/>
          <a:chOff x="0" y="0"/>
          <a:chExt cx="0" cy="0"/>
        </a:xfrm>
      </p:grpSpPr>
      <p:sp>
        <p:nvSpPr>
          <p:cNvPr id="3390" name="Google Shape;339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1" name="Google Shape;3391;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rning">
  <p:cSld name="Warning">
    <p:spTree>
      <p:nvGrpSpPr>
        <p:cNvPr id="16" name="Shape 16"/>
        <p:cNvGrpSpPr/>
        <p:nvPr/>
      </p:nvGrpSpPr>
      <p:grpSpPr>
        <a:xfrm>
          <a:off x="0" y="0"/>
          <a:ext cx="0" cy="0"/>
          <a:chOff x="0" y="0"/>
          <a:chExt cx="0" cy="0"/>
        </a:xfrm>
      </p:grpSpPr>
      <p:sp>
        <p:nvSpPr>
          <p:cNvPr id="17" name="Google Shape;17;p11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1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9" name="Google Shape;19;p117"/>
          <p:cNvSpPr txBox="1"/>
          <p:nvPr>
            <p:ph idx="1" type="body"/>
          </p:nvPr>
        </p:nvSpPr>
        <p:spPr>
          <a:xfrm>
            <a:off x="2097255" y="2623220"/>
            <a:ext cx="14102428" cy="6300700"/>
          </a:xfrm>
          <a:prstGeom prst="rect">
            <a:avLst/>
          </a:prstGeom>
          <a:noFill/>
          <a:ln>
            <a:noFill/>
          </a:ln>
        </p:spPr>
        <p:txBody>
          <a:bodyPr anchorCtr="0" anchor="t" bIns="81625" lIns="163275" spcFirstLastPara="1" rIns="163275" wrap="square" tIns="81625">
            <a:noAutofit/>
          </a:bodyPr>
          <a:lstStyle>
            <a:lvl1pPr indent="-381000" lvl="0" marL="457200" algn="l">
              <a:lnSpc>
                <a:spcPct val="120000"/>
              </a:lnSpc>
              <a:spcBef>
                <a:spcPts val="1200"/>
              </a:spcBef>
              <a:spcAft>
                <a:spcPts val="0"/>
              </a:spcAft>
              <a:buClr>
                <a:schemeClr val="dk1"/>
              </a:buClr>
              <a:buSzPts val="2400"/>
              <a:buFont typeface="Noto Sans Symbols"/>
              <a:buChar char="◆"/>
              <a:defRPr sz="2400">
                <a:solidFill>
                  <a:schemeClr val="dk1"/>
                </a:solidFill>
                <a:latin typeface="Roboto Light"/>
                <a:ea typeface="Roboto Light"/>
                <a:cs typeface="Roboto Light"/>
                <a:sym typeface="Roboto Light"/>
              </a:defRPr>
            </a:lvl1pPr>
            <a:lvl2pPr indent="-381000" lvl="1" marL="914400" algn="l">
              <a:spcBef>
                <a:spcPts val="480"/>
              </a:spcBef>
              <a:spcAft>
                <a:spcPts val="0"/>
              </a:spcAft>
              <a:buClr>
                <a:srgbClr val="9B9B9B"/>
              </a:buClr>
              <a:buSzPts val="2400"/>
              <a:buFont typeface="Noto Sans Symbols"/>
              <a:buChar char="●"/>
              <a:defRPr sz="2400">
                <a:solidFill>
                  <a:srgbClr val="9B9B9B"/>
                </a:solidFill>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117"/>
          <p:cNvSpPr/>
          <p:nvPr>
            <p:ph idx="2" type="pic"/>
          </p:nvPr>
        </p:nvSpPr>
        <p:spPr>
          <a:xfrm>
            <a:off x="8357297" y="1003040"/>
            <a:ext cx="1550994" cy="1550994"/>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p:tgtEl>
                                          <p:spTgt spid="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oints">
  <p:cSld name="5 Points">
    <p:spTree>
      <p:nvGrpSpPr>
        <p:cNvPr id="109" name="Shape 109"/>
        <p:cNvGrpSpPr/>
        <p:nvPr/>
      </p:nvGrpSpPr>
      <p:grpSpPr>
        <a:xfrm>
          <a:off x="0" y="0"/>
          <a:ext cx="0" cy="0"/>
          <a:chOff x="0" y="0"/>
          <a:chExt cx="0" cy="0"/>
        </a:xfrm>
      </p:grpSpPr>
      <p:sp>
        <p:nvSpPr>
          <p:cNvPr id="110" name="Google Shape;110;p139"/>
          <p:cNvSpPr/>
          <p:nvPr/>
        </p:nvSpPr>
        <p:spPr>
          <a:xfrm>
            <a:off x="939800" y="1788632"/>
            <a:ext cx="6572725" cy="6572725"/>
          </a:xfrm>
          <a:prstGeom prst="ellipse">
            <a:avLst/>
          </a:prstGeom>
          <a:gradFill>
            <a:gsLst>
              <a:gs pos="0">
                <a:schemeClr val="lt1"/>
              </a:gs>
              <a:gs pos="50000">
                <a:srgbClr val="B8DAEF">
                  <a:alpha val="13725"/>
                </a:srgbClr>
              </a:gs>
              <a:gs pos="100000">
                <a:srgbClr val="8AC8E8">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11" name="Google Shape;111;p139"/>
          <p:cNvSpPr/>
          <p:nvPr/>
        </p:nvSpPr>
        <p:spPr>
          <a:xfrm>
            <a:off x="1939273" y="2788105"/>
            <a:ext cx="4573781" cy="4573781"/>
          </a:xfrm>
          <a:prstGeom prst="ellipse">
            <a:avLst/>
          </a:prstGeom>
          <a:gradFill>
            <a:gsLst>
              <a:gs pos="0">
                <a:schemeClr val="lt1"/>
              </a:gs>
              <a:gs pos="42000">
                <a:srgbClr val="B8DAEF">
                  <a:alpha val="23921"/>
                </a:srgbClr>
              </a:gs>
              <a:gs pos="100000">
                <a:srgbClr val="8AC8E8">
                  <a:alpha val="37647"/>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12" name="Google Shape;112;p139"/>
          <p:cNvSpPr/>
          <p:nvPr/>
        </p:nvSpPr>
        <p:spPr>
          <a:xfrm rot="4322625">
            <a:off x="1095952" y="1904833"/>
            <a:ext cx="6532602" cy="6376707"/>
          </a:xfrm>
          <a:prstGeom prst="blockArc">
            <a:avLst>
              <a:gd fmla="val 12892196" name="adj1"/>
              <a:gd fmla="val 12320" name="adj2"/>
              <a:gd fmla="val 887" name="adj3"/>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13" name="Google Shape;113;p13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3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5" name="Google Shape;115;p139"/>
          <p:cNvSpPr txBox="1"/>
          <p:nvPr>
            <p:ph type="title"/>
          </p:nvPr>
        </p:nvSpPr>
        <p:spPr>
          <a:xfrm>
            <a:off x="1132316" y="2353190"/>
            <a:ext cx="6480720" cy="265529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accent1"/>
              </a:buClr>
              <a:buSzPts val="5400"/>
              <a:buFont typeface="Roboto Condensed Light"/>
              <a:buNone/>
              <a:defRPr b="0" i="0" sz="54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6" name="Google Shape;116;p139"/>
          <p:cNvSpPr/>
          <p:nvPr/>
        </p:nvSpPr>
        <p:spPr>
          <a:xfrm>
            <a:off x="7343006" y="4963480"/>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7" name="Google Shape;117;p139"/>
          <p:cNvSpPr/>
          <p:nvPr/>
        </p:nvSpPr>
        <p:spPr>
          <a:xfrm>
            <a:off x="6731566" y="2983260"/>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8" name="Google Shape;118;p139"/>
          <p:cNvSpPr/>
          <p:nvPr/>
        </p:nvSpPr>
        <p:spPr>
          <a:xfrm>
            <a:off x="5137761" y="1835632"/>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9" name="Google Shape;119;p139"/>
          <p:cNvSpPr/>
          <p:nvPr/>
        </p:nvSpPr>
        <p:spPr>
          <a:xfrm>
            <a:off x="6731566" y="6830097"/>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0" name="Google Shape;120;p139"/>
          <p:cNvSpPr/>
          <p:nvPr/>
        </p:nvSpPr>
        <p:spPr>
          <a:xfrm>
            <a:off x="5137761" y="8001317"/>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cxnSp>
        <p:nvCxnSpPr>
          <p:cNvPr id="121" name="Google Shape;121;p139"/>
          <p:cNvCxnSpPr>
            <a:stCxn id="118" idx="6"/>
          </p:cNvCxnSpPr>
          <p:nvPr/>
        </p:nvCxnSpPr>
        <p:spPr>
          <a:xfrm>
            <a:off x="5497801" y="2015652"/>
            <a:ext cx="3870300" cy="0"/>
          </a:xfrm>
          <a:prstGeom prst="straightConnector1">
            <a:avLst/>
          </a:prstGeom>
          <a:noFill/>
          <a:ln cap="flat" cmpd="sng" w="12700">
            <a:solidFill>
              <a:schemeClr val="accent1"/>
            </a:solidFill>
            <a:prstDash val="dash"/>
            <a:round/>
            <a:headEnd len="sm" w="sm" type="none"/>
            <a:tailEnd len="sm" w="sm" type="none"/>
          </a:ln>
        </p:spPr>
      </p:cxnSp>
      <p:cxnSp>
        <p:nvCxnSpPr>
          <p:cNvPr id="122" name="Google Shape;122;p139"/>
          <p:cNvCxnSpPr>
            <a:stCxn id="117" idx="6"/>
          </p:cNvCxnSpPr>
          <p:nvPr/>
        </p:nvCxnSpPr>
        <p:spPr>
          <a:xfrm>
            <a:off x="7091606" y="3163280"/>
            <a:ext cx="2501700" cy="0"/>
          </a:xfrm>
          <a:prstGeom prst="straightConnector1">
            <a:avLst/>
          </a:prstGeom>
          <a:noFill/>
          <a:ln cap="flat" cmpd="sng" w="12700">
            <a:solidFill>
              <a:schemeClr val="accent1"/>
            </a:solidFill>
            <a:prstDash val="dash"/>
            <a:round/>
            <a:headEnd len="sm" w="sm" type="none"/>
            <a:tailEnd len="sm" w="sm" type="none"/>
          </a:ln>
        </p:spPr>
      </p:cxnSp>
      <p:cxnSp>
        <p:nvCxnSpPr>
          <p:cNvPr id="123" name="Google Shape;123;p139"/>
          <p:cNvCxnSpPr>
            <a:stCxn id="116" idx="6"/>
          </p:cNvCxnSpPr>
          <p:nvPr/>
        </p:nvCxnSpPr>
        <p:spPr>
          <a:xfrm>
            <a:off x="7703046" y="5143500"/>
            <a:ext cx="1810200" cy="0"/>
          </a:xfrm>
          <a:prstGeom prst="straightConnector1">
            <a:avLst/>
          </a:prstGeom>
          <a:noFill/>
          <a:ln cap="flat" cmpd="sng" w="12700">
            <a:solidFill>
              <a:schemeClr val="accent1"/>
            </a:solidFill>
            <a:prstDash val="dash"/>
            <a:round/>
            <a:headEnd len="sm" w="sm" type="none"/>
            <a:tailEnd len="sm" w="sm" type="none"/>
          </a:ln>
        </p:spPr>
      </p:cxnSp>
      <p:cxnSp>
        <p:nvCxnSpPr>
          <p:cNvPr id="124" name="Google Shape;124;p139"/>
          <p:cNvCxnSpPr>
            <a:stCxn id="119" idx="6"/>
          </p:cNvCxnSpPr>
          <p:nvPr/>
        </p:nvCxnSpPr>
        <p:spPr>
          <a:xfrm>
            <a:off x="7091606" y="7010117"/>
            <a:ext cx="2421600" cy="0"/>
          </a:xfrm>
          <a:prstGeom prst="straightConnector1">
            <a:avLst/>
          </a:prstGeom>
          <a:noFill/>
          <a:ln cap="flat" cmpd="sng" w="12700">
            <a:solidFill>
              <a:schemeClr val="accent1"/>
            </a:solidFill>
            <a:prstDash val="dash"/>
            <a:round/>
            <a:headEnd len="sm" w="sm" type="none"/>
            <a:tailEnd len="sm" w="sm" type="none"/>
          </a:ln>
        </p:spPr>
      </p:cxnSp>
      <p:cxnSp>
        <p:nvCxnSpPr>
          <p:cNvPr id="125" name="Google Shape;125;p139"/>
          <p:cNvCxnSpPr/>
          <p:nvPr/>
        </p:nvCxnSpPr>
        <p:spPr>
          <a:xfrm>
            <a:off x="5317781" y="8181337"/>
            <a:ext cx="4195490" cy="0"/>
          </a:xfrm>
          <a:prstGeom prst="straightConnector1">
            <a:avLst/>
          </a:prstGeom>
          <a:noFill/>
          <a:ln cap="flat" cmpd="sng" w="12700">
            <a:solidFill>
              <a:schemeClr val="accent1"/>
            </a:solidFill>
            <a:prstDash val="dash"/>
            <a:round/>
            <a:headEnd len="sm" w="sm" type="none"/>
            <a:tailEnd len="sm" w="sm" type="none"/>
          </a:ln>
        </p:spPr>
      </p:cxnSp>
      <p:sp>
        <p:nvSpPr>
          <p:cNvPr id="126" name="Google Shape;126;p139"/>
          <p:cNvSpPr/>
          <p:nvPr/>
        </p:nvSpPr>
        <p:spPr>
          <a:xfrm>
            <a:off x="9142413" y="4513430"/>
            <a:ext cx="1260140" cy="12601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7" name="Google Shape;127;p139"/>
          <p:cNvSpPr/>
          <p:nvPr/>
        </p:nvSpPr>
        <p:spPr>
          <a:xfrm>
            <a:off x="9142413" y="1183060"/>
            <a:ext cx="1260140" cy="12601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8" name="Google Shape;128;p139"/>
          <p:cNvSpPr/>
          <p:nvPr/>
        </p:nvSpPr>
        <p:spPr>
          <a:xfrm>
            <a:off x="9142413" y="2848245"/>
            <a:ext cx="1260140" cy="12601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9" name="Google Shape;129;p139"/>
          <p:cNvSpPr/>
          <p:nvPr/>
        </p:nvSpPr>
        <p:spPr>
          <a:xfrm>
            <a:off x="9142413" y="7843800"/>
            <a:ext cx="1260140" cy="12601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0" name="Google Shape;130;p139"/>
          <p:cNvSpPr/>
          <p:nvPr/>
        </p:nvSpPr>
        <p:spPr>
          <a:xfrm>
            <a:off x="9142413" y="6178615"/>
            <a:ext cx="1260140" cy="12601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1" name="Google Shape;131;p139"/>
          <p:cNvSpPr/>
          <p:nvPr>
            <p:ph idx="2" type="pic"/>
          </p:nvPr>
        </p:nvSpPr>
        <p:spPr>
          <a:xfrm>
            <a:off x="9464426" y="1505073"/>
            <a:ext cx="616114" cy="616114"/>
          </a:xfrm>
          <a:prstGeom prst="rect">
            <a:avLst/>
          </a:prstGeom>
          <a:noFill/>
          <a:ln>
            <a:noFill/>
          </a:ln>
        </p:spPr>
      </p:sp>
      <p:sp>
        <p:nvSpPr>
          <p:cNvPr id="132" name="Google Shape;132;p139"/>
          <p:cNvSpPr/>
          <p:nvPr>
            <p:ph idx="3" type="pic"/>
          </p:nvPr>
        </p:nvSpPr>
        <p:spPr>
          <a:xfrm>
            <a:off x="9464426" y="3163280"/>
            <a:ext cx="616114" cy="616114"/>
          </a:xfrm>
          <a:prstGeom prst="rect">
            <a:avLst/>
          </a:prstGeom>
          <a:noFill/>
          <a:ln>
            <a:noFill/>
          </a:ln>
        </p:spPr>
      </p:sp>
      <p:sp>
        <p:nvSpPr>
          <p:cNvPr id="133" name="Google Shape;133;p139"/>
          <p:cNvSpPr/>
          <p:nvPr>
            <p:ph idx="4" type="pic"/>
          </p:nvPr>
        </p:nvSpPr>
        <p:spPr>
          <a:xfrm>
            <a:off x="9464426" y="4790437"/>
            <a:ext cx="616114" cy="616114"/>
          </a:xfrm>
          <a:prstGeom prst="rect">
            <a:avLst/>
          </a:prstGeom>
          <a:noFill/>
          <a:ln>
            <a:noFill/>
          </a:ln>
        </p:spPr>
      </p:sp>
      <p:sp>
        <p:nvSpPr>
          <p:cNvPr id="134" name="Google Shape;134;p139"/>
          <p:cNvSpPr/>
          <p:nvPr>
            <p:ph idx="5" type="pic"/>
          </p:nvPr>
        </p:nvSpPr>
        <p:spPr>
          <a:xfrm>
            <a:off x="9464426" y="6500628"/>
            <a:ext cx="616114" cy="616114"/>
          </a:xfrm>
          <a:prstGeom prst="rect">
            <a:avLst/>
          </a:prstGeom>
          <a:noFill/>
          <a:ln>
            <a:noFill/>
          </a:ln>
        </p:spPr>
      </p:sp>
      <p:sp>
        <p:nvSpPr>
          <p:cNvPr id="135" name="Google Shape;135;p139"/>
          <p:cNvSpPr/>
          <p:nvPr>
            <p:ph idx="6" type="pic"/>
          </p:nvPr>
        </p:nvSpPr>
        <p:spPr>
          <a:xfrm>
            <a:off x="9464426" y="8165813"/>
            <a:ext cx="616114" cy="616114"/>
          </a:xfrm>
          <a:prstGeom prst="rect">
            <a:avLst/>
          </a:prstGeom>
          <a:noFill/>
          <a:ln>
            <a:noFill/>
          </a:ln>
        </p:spPr>
      </p:sp>
      <p:sp>
        <p:nvSpPr>
          <p:cNvPr id="136" name="Google Shape;136;p139"/>
          <p:cNvSpPr txBox="1"/>
          <p:nvPr>
            <p:ph idx="1" type="body"/>
          </p:nvPr>
        </p:nvSpPr>
        <p:spPr>
          <a:xfrm>
            <a:off x="10538361" y="1065485"/>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 name="Google Shape;137;p139"/>
          <p:cNvSpPr txBox="1"/>
          <p:nvPr>
            <p:ph idx="7" type="body"/>
          </p:nvPr>
        </p:nvSpPr>
        <p:spPr>
          <a:xfrm>
            <a:off x="10538361" y="1785565"/>
            <a:ext cx="7020780"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139"/>
          <p:cNvSpPr txBox="1"/>
          <p:nvPr>
            <p:ph idx="8" type="body"/>
          </p:nvPr>
        </p:nvSpPr>
        <p:spPr>
          <a:xfrm>
            <a:off x="10538361" y="2730671"/>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 name="Google Shape;139;p139"/>
          <p:cNvSpPr txBox="1"/>
          <p:nvPr>
            <p:ph idx="9" type="body"/>
          </p:nvPr>
        </p:nvSpPr>
        <p:spPr>
          <a:xfrm>
            <a:off x="10538361" y="3450751"/>
            <a:ext cx="7020780"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0" name="Google Shape;140;p139"/>
          <p:cNvSpPr txBox="1"/>
          <p:nvPr>
            <p:ph idx="13" type="body"/>
          </p:nvPr>
        </p:nvSpPr>
        <p:spPr>
          <a:xfrm>
            <a:off x="10538361" y="4395021"/>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1" name="Google Shape;141;p139"/>
          <p:cNvSpPr txBox="1"/>
          <p:nvPr>
            <p:ph idx="14" type="body"/>
          </p:nvPr>
        </p:nvSpPr>
        <p:spPr>
          <a:xfrm>
            <a:off x="10538361" y="5115101"/>
            <a:ext cx="7020780"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2" name="Google Shape;142;p139"/>
          <p:cNvSpPr txBox="1"/>
          <p:nvPr>
            <p:ph idx="15" type="body"/>
          </p:nvPr>
        </p:nvSpPr>
        <p:spPr>
          <a:xfrm>
            <a:off x="10538361" y="6072562"/>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139"/>
          <p:cNvSpPr txBox="1"/>
          <p:nvPr>
            <p:ph idx="16" type="body"/>
          </p:nvPr>
        </p:nvSpPr>
        <p:spPr>
          <a:xfrm>
            <a:off x="10538361" y="6792642"/>
            <a:ext cx="7020780"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 name="Google Shape;144;p139"/>
          <p:cNvSpPr txBox="1"/>
          <p:nvPr>
            <p:ph idx="17" type="body"/>
          </p:nvPr>
        </p:nvSpPr>
        <p:spPr>
          <a:xfrm>
            <a:off x="10538361" y="7717456"/>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 name="Google Shape;145;p139"/>
          <p:cNvSpPr txBox="1"/>
          <p:nvPr>
            <p:ph idx="18" type="body"/>
          </p:nvPr>
        </p:nvSpPr>
        <p:spPr>
          <a:xfrm>
            <a:off x="10538361" y="8437536"/>
            <a:ext cx="7020780"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139"/>
          <p:cNvSpPr txBox="1"/>
          <p:nvPr>
            <p:ph idx="19" type="body"/>
          </p:nvPr>
        </p:nvSpPr>
        <p:spPr>
          <a:xfrm>
            <a:off x="1357342" y="5166756"/>
            <a:ext cx="5734264" cy="1686934"/>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1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2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30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5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5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5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50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2" presetSubtype="2">
                                  <p:stCondLst>
                                    <p:cond delay="5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5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50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50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2" presetSubtype="2">
                                  <p:stCondLst>
                                    <p:cond delay="5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5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5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50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2" presetSubtype="2">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500"/>
                                        <p:tgtEl>
                                          <p:spTgt spid="1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par>
                                <p:cTn fill="hold" nodeType="withEffect" presetClass="entr" presetID="10" presetSubtype="0">
                                  <p:stCondLst>
                                    <p:cond delay="5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5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5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2" presetSubtype="2">
                                  <p:stCondLst>
                                    <p:cond delay="5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50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par>
                                <p:cTn fill="hold" nodeType="withEffect" presetClass="entr" presetID="10" presetSubtype="0">
                                  <p:stCondLst>
                                    <p:cond delay="50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50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par>
                                <p:cTn fill="hold" nodeType="withEffect" presetClass="entr" presetID="2" presetSubtype="2">
                                  <p:stCondLst>
                                    <p:cond delay="5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ntents - 2 Columns">
  <p:cSld name="No Contents - 2 Columns">
    <p:spTree>
      <p:nvGrpSpPr>
        <p:cNvPr id="1799" name="Shape 1799"/>
        <p:cNvGrpSpPr/>
        <p:nvPr/>
      </p:nvGrpSpPr>
      <p:grpSpPr>
        <a:xfrm>
          <a:off x="0" y="0"/>
          <a:ext cx="0" cy="0"/>
          <a:chOff x="0" y="0"/>
          <a:chExt cx="0" cy="0"/>
        </a:xfrm>
      </p:grpSpPr>
      <p:sp>
        <p:nvSpPr>
          <p:cNvPr id="1800" name="Google Shape;1800;p204"/>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1" name="Google Shape;1801;p20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2" name="Google Shape;1802;p20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803" name="Google Shape;1803;p204"/>
          <p:cNvSpPr txBox="1"/>
          <p:nvPr>
            <p:ph idx="1" type="body"/>
          </p:nvPr>
        </p:nvSpPr>
        <p:spPr>
          <a:xfrm>
            <a:off x="998488" y="7798795"/>
            <a:ext cx="7762453" cy="135015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4" name="Google Shape;1804;p204"/>
          <p:cNvSpPr txBox="1"/>
          <p:nvPr>
            <p:ph idx="2" type="body"/>
          </p:nvPr>
        </p:nvSpPr>
        <p:spPr>
          <a:xfrm>
            <a:off x="998488" y="7167104"/>
            <a:ext cx="7762453"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5" name="Google Shape;1805;p204"/>
          <p:cNvSpPr txBox="1"/>
          <p:nvPr>
            <p:ph idx="3" type="body"/>
          </p:nvPr>
        </p:nvSpPr>
        <p:spPr>
          <a:xfrm>
            <a:off x="9491699" y="7790558"/>
            <a:ext cx="7762453" cy="135015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6" name="Google Shape;1806;p204"/>
          <p:cNvSpPr txBox="1"/>
          <p:nvPr>
            <p:ph idx="4" type="body"/>
          </p:nvPr>
        </p:nvSpPr>
        <p:spPr>
          <a:xfrm>
            <a:off x="9491699" y="7158867"/>
            <a:ext cx="7762453"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ntents - 1 Column">
  <p:cSld name="No Contents - 1 Column">
    <p:spTree>
      <p:nvGrpSpPr>
        <p:cNvPr id="1807" name="Shape 1807"/>
        <p:cNvGrpSpPr/>
        <p:nvPr/>
      </p:nvGrpSpPr>
      <p:grpSpPr>
        <a:xfrm>
          <a:off x="0" y="0"/>
          <a:ext cx="0" cy="0"/>
          <a:chOff x="0" y="0"/>
          <a:chExt cx="0" cy="0"/>
        </a:xfrm>
      </p:grpSpPr>
      <p:sp>
        <p:nvSpPr>
          <p:cNvPr id="1808" name="Google Shape;1808;p205"/>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9" name="Google Shape;1809;p20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0" name="Google Shape;1810;p20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811" name="Google Shape;1811;p205"/>
          <p:cNvSpPr txBox="1"/>
          <p:nvPr>
            <p:ph idx="1" type="body"/>
          </p:nvPr>
        </p:nvSpPr>
        <p:spPr>
          <a:xfrm>
            <a:off x="2493649" y="7843800"/>
            <a:ext cx="13298280" cy="135015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12" name="Google Shape;1812;p205"/>
          <p:cNvSpPr txBox="1"/>
          <p:nvPr>
            <p:ph idx="2" type="body"/>
          </p:nvPr>
        </p:nvSpPr>
        <p:spPr>
          <a:xfrm>
            <a:off x="2493649" y="7167104"/>
            <a:ext cx="13298280"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ntents">
  <p:cSld name="No Contents">
    <p:spTree>
      <p:nvGrpSpPr>
        <p:cNvPr id="1813" name="Shape 1813"/>
        <p:cNvGrpSpPr/>
        <p:nvPr/>
      </p:nvGrpSpPr>
      <p:grpSpPr>
        <a:xfrm>
          <a:off x="0" y="0"/>
          <a:ext cx="0" cy="0"/>
          <a:chOff x="0" y="0"/>
          <a:chExt cx="0" cy="0"/>
        </a:xfrm>
      </p:grpSpPr>
      <p:sp>
        <p:nvSpPr>
          <p:cNvPr id="1814" name="Google Shape;1814;p207"/>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5" name="Google Shape;1815;p20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6" name="Google Shape;1816;p20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ntents - 2 Columns - Right">
  <p:cSld name="No Contents - 2 Columns - Right">
    <p:spTree>
      <p:nvGrpSpPr>
        <p:cNvPr id="1817" name="Shape 1817"/>
        <p:cNvGrpSpPr/>
        <p:nvPr/>
      </p:nvGrpSpPr>
      <p:grpSpPr>
        <a:xfrm>
          <a:off x="0" y="0"/>
          <a:ext cx="0" cy="0"/>
          <a:chOff x="0" y="0"/>
          <a:chExt cx="0" cy="0"/>
        </a:xfrm>
      </p:grpSpPr>
      <p:sp>
        <p:nvSpPr>
          <p:cNvPr id="1818" name="Google Shape;1818;p209"/>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9" name="Google Shape;1819;p20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0" name="Google Shape;1820;p20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821" name="Google Shape;1821;p209"/>
          <p:cNvSpPr txBox="1"/>
          <p:nvPr>
            <p:ph idx="1" type="body"/>
          </p:nvPr>
        </p:nvSpPr>
        <p:spPr>
          <a:xfrm>
            <a:off x="9491699" y="6540276"/>
            <a:ext cx="7762453" cy="206860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22" name="Google Shape;1822;p209"/>
          <p:cNvSpPr txBox="1"/>
          <p:nvPr>
            <p:ph idx="2" type="body"/>
          </p:nvPr>
        </p:nvSpPr>
        <p:spPr>
          <a:xfrm>
            <a:off x="9491699" y="5908586"/>
            <a:ext cx="7762453"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23" name="Google Shape;1823;p209"/>
          <p:cNvSpPr txBox="1"/>
          <p:nvPr>
            <p:ph idx="3" type="body"/>
          </p:nvPr>
        </p:nvSpPr>
        <p:spPr>
          <a:xfrm>
            <a:off x="9491699" y="3209905"/>
            <a:ext cx="7762453" cy="206860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24" name="Google Shape;1824;p209"/>
          <p:cNvSpPr txBox="1"/>
          <p:nvPr>
            <p:ph idx="4" type="body"/>
          </p:nvPr>
        </p:nvSpPr>
        <p:spPr>
          <a:xfrm>
            <a:off x="9491699" y="2578215"/>
            <a:ext cx="7762453"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k">
  <p:cSld name="Talk">
    <p:spTree>
      <p:nvGrpSpPr>
        <p:cNvPr id="1825" name="Shape 1825"/>
        <p:cNvGrpSpPr/>
        <p:nvPr/>
      </p:nvGrpSpPr>
      <p:grpSpPr>
        <a:xfrm>
          <a:off x="0" y="0"/>
          <a:ext cx="0" cy="0"/>
          <a:chOff x="0" y="0"/>
          <a:chExt cx="0" cy="0"/>
        </a:xfrm>
      </p:grpSpPr>
      <p:sp>
        <p:nvSpPr>
          <p:cNvPr id="1826" name="Google Shape;1826;p21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7" name="Google Shape;1827;p21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828" name="Google Shape;1828;p210"/>
          <p:cNvPicPr preferRelativeResize="0"/>
          <p:nvPr/>
        </p:nvPicPr>
        <p:blipFill rotWithShape="1">
          <a:blip r:embed="rId2">
            <a:alphaModFix/>
          </a:blip>
          <a:srcRect b="0" l="0" r="0" t="0"/>
          <a:stretch/>
        </p:blipFill>
        <p:spPr>
          <a:xfrm>
            <a:off x="9683266" y="2537877"/>
            <a:ext cx="1770720" cy="5119693"/>
          </a:xfrm>
          <a:prstGeom prst="rect">
            <a:avLst/>
          </a:prstGeom>
          <a:noFill/>
          <a:ln>
            <a:noFill/>
          </a:ln>
          <a:effectLst>
            <a:outerShdw blurRad="76200" kx="1200000" rotWithShape="0" algn="br" sy="23000">
              <a:srgbClr val="000000">
                <a:alpha val="20000"/>
              </a:srgbClr>
            </a:outerShdw>
          </a:effectLst>
        </p:spPr>
      </p:pic>
      <p:pic>
        <p:nvPicPr>
          <p:cNvPr id="1829" name="Google Shape;1829;p210"/>
          <p:cNvPicPr preferRelativeResize="0"/>
          <p:nvPr/>
        </p:nvPicPr>
        <p:blipFill rotWithShape="1">
          <a:blip r:embed="rId3">
            <a:alphaModFix/>
          </a:blip>
          <a:srcRect b="0" l="0" r="0" t="0"/>
          <a:stretch/>
        </p:blipFill>
        <p:spPr>
          <a:xfrm>
            <a:off x="6667931" y="2440526"/>
            <a:ext cx="1462282" cy="5217046"/>
          </a:xfrm>
          <a:prstGeom prst="rect">
            <a:avLst/>
          </a:prstGeom>
          <a:noFill/>
          <a:ln>
            <a:noFill/>
          </a:ln>
          <a:effectLst>
            <a:outerShdw blurRad="76200" kx="1200000" rotWithShape="0" algn="br" dir="13500000" dist="88900" sy="23000">
              <a:srgbClr val="000000">
                <a:alpha val="20000"/>
              </a:srgbClr>
            </a:outerShdw>
          </a:effectLst>
        </p:spPr>
      </p:pic>
      <p:grpSp>
        <p:nvGrpSpPr>
          <p:cNvPr id="1830" name="Google Shape;1830;p210"/>
          <p:cNvGrpSpPr/>
          <p:nvPr/>
        </p:nvGrpSpPr>
        <p:grpSpPr>
          <a:xfrm>
            <a:off x="1267331" y="1869009"/>
            <a:ext cx="4793032" cy="1935215"/>
            <a:chOff x="792895" y="1183060"/>
            <a:chExt cx="4793032" cy="1935215"/>
          </a:xfrm>
        </p:grpSpPr>
        <p:sp>
          <p:nvSpPr>
            <p:cNvPr id="1831" name="Google Shape;1831;p210"/>
            <p:cNvSpPr/>
            <p:nvPr/>
          </p:nvSpPr>
          <p:spPr>
            <a:xfrm>
              <a:off x="792895" y="1183060"/>
              <a:ext cx="4500500" cy="193521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32" name="Google Shape;1832;p210"/>
            <p:cNvSpPr/>
            <p:nvPr/>
          </p:nvSpPr>
          <p:spPr>
            <a:xfrm rot="5400000">
              <a:off x="5124176" y="2488148"/>
              <a:ext cx="495955" cy="427547"/>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833" name="Google Shape;1833;p210"/>
          <p:cNvGrpSpPr/>
          <p:nvPr/>
        </p:nvGrpSpPr>
        <p:grpSpPr>
          <a:xfrm>
            <a:off x="1267331" y="4929349"/>
            <a:ext cx="4793032" cy="1935215"/>
            <a:chOff x="792895" y="4243400"/>
            <a:chExt cx="4793032" cy="1935215"/>
          </a:xfrm>
        </p:grpSpPr>
        <p:sp>
          <p:nvSpPr>
            <p:cNvPr id="1834" name="Google Shape;1834;p210"/>
            <p:cNvSpPr/>
            <p:nvPr/>
          </p:nvSpPr>
          <p:spPr>
            <a:xfrm>
              <a:off x="792895" y="4243400"/>
              <a:ext cx="4500500" cy="193521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35" name="Google Shape;1835;p210"/>
            <p:cNvSpPr/>
            <p:nvPr/>
          </p:nvSpPr>
          <p:spPr>
            <a:xfrm rot="5400000">
              <a:off x="5124176" y="4459564"/>
              <a:ext cx="495955" cy="427547"/>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836" name="Google Shape;1836;p210"/>
          <p:cNvGrpSpPr/>
          <p:nvPr/>
        </p:nvGrpSpPr>
        <p:grpSpPr>
          <a:xfrm rot="10800000">
            <a:off x="11978521" y="4929349"/>
            <a:ext cx="4793032" cy="1935215"/>
            <a:chOff x="792895" y="1183060"/>
            <a:chExt cx="4793032" cy="1935215"/>
          </a:xfrm>
        </p:grpSpPr>
        <p:sp>
          <p:nvSpPr>
            <p:cNvPr id="1837" name="Google Shape;1837;p210"/>
            <p:cNvSpPr/>
            <p:nvPr/>
          </p:nvSpPr>
          <p:spPr>
            <a:xfrm>
              <a:off x="792895" y="1183060"/>
              <a:ext cx="4500500" cy="193521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38" name="Google Shape;1838;p210"/>
            <p:cNvSpPr/>
            <p:nvPr/>
          </p:nvSpPr>
          <p:spPr>
            <a:xfrm rot="5400000">
              <a:off x="5124176" y="2488148"/>
              <a:ext cx="495955" cy="427547"/>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839" name="Google Shape;1839;p210"/>
          <p:cNvGrpSpPr/>
          <p:nvPr/>
        </p:nvGrpSpPr>
        <p:grpSpPr>
          <a:xfrm rot="10800000">
            <a:off x="11980312" y="1868654"/>
            <a:ext cx="4793032" cy="1935215"/>
            <a:chOff x="792895" y="4243400"/>
            <a:chExt cx="4793032" cy="1935215"/>
          </a:xfrm>
        </p:grpSpPr>
        <p:sp>
          <p:nvSpPr>
            <p:cNvPr id="1840" name="Google Shape;1840;p210"/>
            <p:cNvSpPr/>
            <p:nvPr/>
          </p:nvSpPr>
          <p:spPr>
            <a:xfrm>
              <a:off x="792895" y="4243400"/>
              <a:ext cx="4500500" cy="193521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41" name="Google Shape;1841;p210"/>
            <p:cNvSpPr/>
            <p:nvPr/>
          </p:nvSpPr>
          <p:spPr>
            <a:xfrm rot="5400000">
              <a:off x="5124176" y="4459564"/>
              <a:ext cx="495955" cy="427547"/>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842" name="Google Shape;1842;p210"/>
          <p:cNvSpPr txBox="1"/>
          <p:nvPr>
            <p:ph idx="1" type="body"/>
          </p:nvPr>
        </p:nvSpPr>
        <p:spPr>
          <a:xfrm>
            <a:off x="1361568" y="1996094"/>
            <a:ext cx="4312026" cy="162581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43" name="Google Shape;1843;p210"/>
          <p:cNvSpPr txBox="1"/>
          <p:nvPr>
            <p:ph idx="2" type="body"/>
          </p:nvPr>
        </p:nvSpPr>
        <p:spPr>
          <a:xfrm>
            <a:off x="1361568" y="5084048"/>
            <a:ext cx="4312026" cy="162581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44" name="Google Shape;1844;p210"/>
          <p:cNvSpPr txBox="1"/>
          <p:nvPr>
            <p:ph idx="3" type="body"/>
          </p:nvPr>
        </p:nvSpPr>
        <p:spPr>
          <a:xfrm>
            <a:off x="12338561" y="2003668"/>
            <a:ext cx="4312026" cy="162581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45" name="Google Shape;1845;p210"/>
          <p:cNvSpPr txBox="1"/>
          <p:nvPr>
            <p:ph idx="4" type="body"/>
          </p:nvPr>
        </p:nvSpPr>
        <p:spPr>
          <a:xfrm>
            <a:off x="12392020" y="5084048"/>
            <a:ext cx="4312026" cy="162581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46" name="Google Shape;1846;p210"/>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7" name="Google Shape;1847;p210"/>
          <p:cNvSpPr txBox="1"/>
          <p:nvPr>
            <p:ph idx="5" type="body"/>
          </p:nvPr>
        </p:nvSpPr>
        <p:spPr>
          <a:xfrm>
            <a:off x="2493649" y="7843800"/>
            <a:ext cx="13298280" cy="135015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9"/>
                                        </p:tgtEl>
                                        <p:attrNameLst>
                                          <p:attrName>style.visibility</p:attrName>
                                        </p:attrNameLst>
                                      </p:cBhvr>
                                      <p:to>
                                        <p:strVal val="visible"/>
                                      </p:to>
                                    </p:set>
                                    <p:animEffect filter="fade" transition="in">
                                      <p:cBhvr>
                                        <p:cTn dur="500"/>
                                        <p:tgtEl>
                                          <p:spTgt spid="1829"/>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830"/>
                                        </p:tgtEl>
                                        <p:attrNameLst>
                                          <p:attrName>style.visibility</p:attrName>
                                        </p:attrNameLst>
                                      </p:cBhvr>
                                      <p:to>
                                        <p:strVal val="visible"/>
                                      </p:to>
                                    </p:set>
                                    <p:anim calcmode="lin" valueType="num">
                                      <p:cBhvr additive="base">
                                        <p:cTn dur="500"/>
                                        <p:tgtEl>
                                          <p:spTgt spid="18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42"/>
                                        </p:tgtEl>
                                        <p:attrNameLst>
                                          <p:attrName>style.visibility</p:attrName>
                                        </p:attrNameLst>
                                      </p:cBhvr>
                                      <p:to>
                                        <p:strVal val="visible"/>
                                      </p:to>
                                    </p:set>
                                    <p:anim calcmode="lin" valueType="num">
                                      <p:cBhvr additive="base">
                                        <p:cTn dur="500"/>
                                        <p:tgtEl>
                                          <p:spTgt spid="184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500"/>
                                  </p:stCondLst>
                                  <p:childTnLst>
                                    <p:set>
                                      <p:cBhvr>
                                        <p:cTn dur="1" fill="hold">
                                          <p:stCondLst>
                                            <p:cond delay="0"/>
                                          </p:stCondLst>
                                        </p:cTn>
                                        <p:tgtEl>
                                          <p:spTgt spid="1833"/>
                                        </p:tgtEl>
                                        <p:attrNameLst>
                                          <p:attrName>style.visibility</p:attrName>
                                        </p:attrNameLst>
                                      </p:cBhvr>
                                      <p:to>
                                        <p:strVal val="visible"/>
                                      </p:to>
                                    </p:set>
                                    <p:anim calcmode="lin" valueType="num">
                                      <p:cBhvr additive="base">
                                        <p:cTn dur="500"/>
                                        <p:tgtEl>
                                          <p:spTgt spid="18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843"/>
                                        </p:tgtEl>
                                        <p:attrNameLst>
                                          <p:attrName>style.visibility</p:attrName>
                                        </p:attrNameLst>
                                      </p:cBhvr>
                                      <p:to>
                                        <p:strVal val="visible"/>
                                      </p:to>
                                    </p:set>
                                    <p:anim calcmode="lin" valueType="num">
                                      <p:cBhvr additive="base">
                                        <p:cTn dur="500"/>
                                        <p:tgtEl>
                                          <p:spTgt spid="184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828"/>
                                        </p:tgtEl>
                                        <p:attrNameLst>
                                          <p:attrName>style.visibility</p:attrName>
                                        </p:attrNameLst>
                                      </p:cBhvr>
                                      <p:to>
                                        <p:strVal val="visible"/>
                                      </p:to>
                                    </p:set>
                                    <p:animEffect filter="fade" transition="in">
                                      <p:cBhvr>
                                        <p:cTn dur="500"/>
                                        <p:tgtEl>
                                          <p:spTgt spid="1828"/>
                                        </p:tgtEl>
                                      </p:cBhvr>
                                    </p:animEffect>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836"/>
                                        </p:tgtEl>
                                        <p:attrNameLst>
                                          <p:attrName>style.visibility</p:attrName>
                                        </p:attrNameLst>
                                      </p:cBhvr>
                                      <p:to>
                                        <p:strVal val="visible"/>
                                      </p:to>
                                    </p:set>
                                    <p:anim calcmode="lin" valueType="num">
                                      <p:cBhvr additive="base">
                                        <p:cTn dur="500"/>
                                        <p:tgtEl>
                                          <p:spTgt spid="18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45"/>
                                        </p:tgtEl>
                                        <p:attrNameLst>
                                          <p:attrName>style.visibility</p:attrName>
                                        </p:attrNameLst>
                                      </p:cBhvr>
                                      <p:to>
                                        <p:strVal val="visible"/>
                                      </p:to>
                                    </p:set>
                                    <p:anim calcmode="lin" valueType="num">
                                      <p:cBhvr additive="base">
                                        <p:cTn dur="500"/>
                                        <p:tgtEl>
                                          <p:spTgt spid="1845"/>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500"/>
                                  </p:stCondLst>
                                  <p:childTnLst>
                                    <p:set>
                                      <p:cBhvr>
                                        <p:cTn dur="1" fill="hold">
                                          <p:stCondLst>
                                            <p:cond delay="0"/>
                                          </p:stCondLst>
                                        </p:cTn>
                                        <p:tgtEl>
                                          <p:spTgt spid="1839"/>
                                        </p:tgtEl>
                                        <p:attrNameLst>
                                          <p:attrName>style.visibility</p:attrName>
                                        </p:attrNameLst>
                                      </p:cBhvr>
                                      <p:to>
                                        <p:strVal val="visible"/>
                                      </p:to>
                                    </p:set>
                                    <p:anim calcmode="lin" valueType="num">
                                      <p:cBhvr additive="base">
                                        <p:cTn dur="500"/>
                                        <p:tgtEl>
                                          <p:spTgt spid="18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44"/>
                                        </p:tgtEl>
                                        <p:attrNameLst>
                                          <p:attrName>style.visibility</p:attrName>
                                        </p:attrNameLst>
                                      </p:cBhvr>
                                      <p:to>
                                        <p:strVal val="visible"/>
                                      </p:to>
                                    </p:set>
                                    <p:anim calcmode="lin" valueType="num">
                                      <p:cBhvr additive="base">
                                        <p:cTn dur="500"/>
                                        <p:tgtEl>
                                          <p:spTgt spid="1844"/>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4">
                                  <p:stCondLst>
                                    <p:cond delay="500"/>
                                  </p:stCondLst>
                                  <p:childTnLst>
                                    <p:set>
                                      <p:cBhvr>
                                        <p:cTn dur="1" fill="hold">
                                          <p:stCondLst>
                                            <p:cond delay="0"/>
                                          </p:stCondLst>
                                        </p:cTn>
                                        <p:tgtEl>
                                          <p:spTgt spid="1847"/>
                                        </p:tgtEl>
                                        <p:attrNameLst>
                                          <p:attrName>style.visibility</p:attrName>
                                        </p:attrNameLst>
                                      </p:cBhvr>
                                      <p:to>
                                        <p:strVal val="visible"/>
                                      </p:to>
                                    </p:set>
                                    <p:anim calcmode="lin" valueType="num">
                                      <p:cBhvr additive="base">
                                        <p:cTn dur="500"/>
                                        <p:tgtEl>
                                          <p:spTgt spid="18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n Table 1">
  <p:cSld name="Plan Table 1">
    <p:spTree>
      <p:nvGrpSpPr>
        <p:cNvPr id="1848" name="Shape 1848"/>
        <p:cNvGrpSpPr/>
        <p:nvPr/>
      </p:nvGrpSpPr>
      <p:grpSpPr>
        <a:xfrm>
          <a:off x="0" y="0"/>
          <a:ext cx="0" cy="0"/>
          <a:chOff x="0" y="0"/>
          <a:chExt cx="0" cy="0"/>
        </a:xfrm>
      </p:grpSpPr>
      <p:sp>
        <p:nvSpPr>
          <p:cNvPr id="1849" name="Google Shape;1849;p211"/>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0" name="Google Shape;1850;p211"/>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1" name="Google Shape;1851;p211"/>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1852" name="Google Shape;1852;p211"/>
          <p:cNvGrpSpPr/>
          <p:nvPr/>
        </p:nvGrpSpPr>
        <p:grpSpPr>
          <a:xfrm>
            <a:off x="1582365" y="1826282"/>
            <a:ext cx="4545506" cy="5621309"/>
            <a:chOff x="1582365" y="2308464"/>
            <a:chExt cx="4545506" cy="5621309"/>
          </a:xfrm>
        </p:grpSpPr>
        <p:sp>
          <p:nvSpPr>
            <p:cNvPr id="1853" name="Google Shape;1853;p211"/>
            <p:cNvSpPr/>
            <p:nvPr/>
          </p:nvSpPr>
          <p:spPr>
            <a:xfrm>
              <a:off x="1582366" y="2308464"/>
              <a:ext cx="4545505" cy="5621309"/>
            </a:xfrm>
            <a:prstGeom prst="roundRect">
              <a:avLst>
                <a:gd fmla="val 2803"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54" name="Google Shape;1854;p211"/>
            <p:cNvSpPr/>
            <p:nvPr/>
          </p:nvSpPr>
          <p:spPr>
            <a:xfrm>
              <a:off x="1582366" y="3073270"/>
              <a:ext cx="4545505" cy="1440160"/>
            </a:xfrm>
            <a:prstGeom prst="rect">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55" name="Google Shape;1855;p211"/>
            <p:cNvSpPr/>
            <p:nvPr/>
          </p:nvSpPr>
          <p:spPr>
            <a:xfrm>
              <a:off x="1582365" y="4513430"/>
              <a:ext cx="4545505" cy="2876283"/>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856" name="Google Shape;1856;p211"/>
          <p:cNvSpPr txBox="1"/>
          <p:nvPr>
            <p:ph idx="1" type="body"/>
          </p:nvPr>
        </p:nvSpPr>
        <p:spPr>
          <a:xfrm>
            <a:off x="1582365" y="1817885"/>
            <a:ext cx="4545505"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57" name="Google Shape;1857;p211"/>
          <p:cNvSpPr txBox="1"/>
          <p:nvPr>
            <p:ph idx="2" type="body"/>
          </p:nvPr>
        </p:nvSpPr>
        <p:spPr>
          <a:xfrm>
            <a:off x="1582364" y="6907531"/>
            <a:ext cx="4545505"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58" name="Google Shape;1858;p211"/>
          <p:cNvSpPr txBox="1"/>
          <p:nvPr>
            <p:ph idx="3" type="body"/>
          </p:nvPr>
        </p:nvSpPr>
        <p:spPr>
          <a:xfrm>
            <a:off x="1582366" y="2591088"/>
            <a:ext cx="4545505" cy="14401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1320"/>
              </a:spcBef>
              <a:spcAft>
                <a:spcPts val="0"/>
              </a:spcAft>
              <a:buClr>
                <a:schemeClr val="lt1"/>
              </a:buClr>
              <a:buSzPts val="6600"/>
              <a:buNone/>
              <a:defRPr sz="6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59" name="Google Shape;1859;p211"/>
          <p:cNvSpPr/>
          <p:nvPr/>
        </p:nvSpPr>
        <p:spPr>
          <a:xfrm>
            <a:off x="1798874" y="4278776"/>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60" name="Google Shape;1860;p211"/>
          <p:cNvSpPr txBox="1"/>
          <p:nvPr>
            <p:ph idx="4" type="body"/>
          </p:nvPr>
        </p:nvSpPr>
        <p:spPr>
          <a:xfrm>
            <a:off x="2158915" y="4166263"/>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61" name="Google Shape;1861;p211"/>
          <p:cNvSpPr/>
          <p:nvPr/>
        </p:nvSpPr>
        <p:spPr>
          <a:xfrm>
            <a:off x="1798874" y="4973238"/>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62" name="Google Shape;1862;p211"/>
          <p:cNvSpPr txBox="1"/>
          <p:nvPr>
            <p:ph idx="5" type="body"/>
          </p:nvPr>
        </p:nvSpPr>
        <p:spPr>
          <a:xfrm>
            <a:off x="2158915" y="4860725"/>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63" name="Google Shape;1863;p211"/>
          <p:cNvSpPr/>
          <p:nvPr/>
        </p:nvSpPr>
        <p:spPr>
          <a:xfrm>
            <a:off x="1798874" y="5649061"/>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64" name="Google Shape;1864;p211"/>
          <p:cNvSpPr txBox="1"/>
          <p:nvPr>
            <p:ph idx="6" type="body"/>
          </p:nvPr>
        </p:nvSpPr>
        <p:spPr>
          <a:xfrm>
            <a:off x="2158915" y="5536548"/>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65" name="Google Shape;1865;p211"/>
          <p:cNvSpPr/>
          <p:nvPr/>
        </p:nvSpPr>
        <p:spPr>
          <a:xfrm>
            <a:off x="1798874" y="6326503"/>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66" name="Google Shape;1866;p211"/>
          <p:cNvSpPr txBox="1"/>
          <p:nvPr>
            <p:ph idx="7" type="body"/>
          </p:nvPr>
        </p:nvSpPr>
        <p:spPr>
          <a:xfrm>
            <a:off x="2158915" y="6213990"/>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867" name="Google Shape;1867;p211"/>
          <p:cNvGrpSpPr/>
          <p:nvPr/>
        </p:nvGrpSpPr>
        <p:grpSpPr>
          <a:xfrm>
            <a:off x="6869660" y="1830319"/>
            <a:ext cx="4545506" cy="5621309"/>
            <a:chOff x="1582365" y="2308464"/>
            <a:chExt cx="4545506" cy="5621309"/>
          </a:xfrm>
        </p:grpSpPr>
        <p:sp>
          <p:nvSpPr>
            <p:cNvPr id="1868" name="Google Shape;1868;p211"/>
            <p:cNvSpPr/>
            <p:nvPr/>
          </p:nvSpPr>
          <p:spPr>
            <a:xfrm>
              <a:off x="1582366" y="2308464"/>
              <a:ext cx="4545505" cy="5621309"/>
            </a:xfrm>
            <a:prstGeom prst="roundRect">
              <a:avLst>
                <a:gd fmla="val 2803" name="adj"/>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69" name="Google Shape;1869;p211"/>
            <p:cNvSpPr/>
            <p:nvPr/>
          </p:nvSpPr>
          <p:spPr>
            <a:xfrm>
              <a:off x="1582366" y="3073270"/>
              <a:ext cx="4545505" cy="144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70" name="Google Shape;1870;p211"/>
            <p:cNvSpPr/>
            <p:nvPr/>
          </p:nvSpPr>
          <p:spPr>
            <a:xfrm>
              <a:off x="1582365" y="4513430"/>
              <a:ext cx="4545505" cy="2876283"/>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871" name="Google Shape;1871;p211"/>
          <p:cNvSpPr txBox="1"/>
          <p:nvPr>
            <p:ph idx="8" type="body"/>
          </p:nvPr>
        </p:nvSpPr>
        <p:spPr>
          <a:xfrm>
            <a:off x="6869660" y="1821922"/>
            <a:ext cx="4545505"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72" name="Google Shape;1872;p211"/>
          <p:cNvSpPr txBox="1"/>
          <p:nvPr>
            <p:ph idx="9" type="body"/>
          </p:nvPr>
        </p:nvSpPr>
        <p:spPr>
          <a:xfrm>
            <a:off x="6869659" y="6911568"/>
            <a:ext cx="4545505"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73" name="Google Shape;1873;p211"/>
          <p:cNvSpPr txBox="1"/>
          <p:nvPr>
            <p:ph idx="13" type="body"/>
          </p:nvPr>
        </p:nvSpPr>
        <p:spPr>
          <a:xfrm>
            <a:off x="6869661" y="2595125"/>
            <a:ext cx="4545505" cy="14401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1320"/>
              </a:spcBef>
              <a:spcAft>
                <a:spcPts val="0"/>
              </a:spcAft>
              <a:buClr>
                <a:schemeClr val="lt1"/>
              </a:buClr>
              <a:buSzPts val="6600"/>
              <a:buNone/>
              <a:defRPr sz="6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74" name="Google Shape;1874;p211"/>
          <p:cNvSpPr/>
          <p:nvPr/>
        </p:nvSpPr>
        <p:spPr>
          <a:xfrm>
            <a:off x="7086169" y="4282813"/>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75" name="Google Shape;1875;p211"/>
          <p:cNvSpPr txBox="1"/>
          <p:nvPr>
            <p:ph idx="14" type="body"/>
          </p:nvPr>
        </p:nvSpPr>
        <p:spPr>
          <a:xfrm>
            <a:off x="7446210" y="4170300"/>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76" name="Google Shape;1876;p211"/>
          <p:cNvSpPr/>
          <p:nvPr/>
        </p:nvSpPr>
        <p:spPr>
          <a:xfrm>
            <a:off x="7086169" y="4977275"/>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77" name="Google Shape;1877;p211"/>
          <p:cNvSpPr txBox="1"/>
          <p:nvPr>
            <p:ph idx="15" type="body"/>
          </p:nvPr>
        </p:nvSpPr>
        <p:spPr>
          <a:xfrm>
            <a:off x="7446210" y="4864762"/>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78" name="Google Shape;1878;p211"/>
          <p:cNvSpPr/>
          <p:nvPr/>
        </p:nvSpPr>
        <p:spPr>
          <a:xfrm>
            <a:off x="7086169" y="5653098"/>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79" name="Google Shape;1879;p211"/>
          <p:cNvSpPr txBox="1"/>
          <p:nvPr>
            <p:ph idx="16" type="body"/>
          </p:nvPr>
        </p:nvSpPr>
        <p:spPr>
          <a:xfrm>
            <a:off x="7446210" y="5540585"/>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80" name="Google Shape;1880;p211"/>
          <p:cNvSpPr/>
          <p:nvPr/>
        </p:nvSpPr>
        <p:spPr>
          <a:xfrm>
            <a:off x="7086169" y="6330540"/>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81" name="Google Shape;1881;p211"/>
          <p:cNvSpPr txBox="1"/>
          <p:nvPr>
            <p:ph idx="17" type="body"/>
          </p:nvPr>
        </p:nvSpPr>
        <p:spPr>
          <a:xfrm>
            <a:off x="7446210" y="6218027"/>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882" name="Google Shape;1882;p211"/>
          <p:cNvGrpSpPr/>
          <p:nvPr/>
        </p:nvGrpSpPr>
        <p:grpSpPr>
          <a:xfrm>
            <a:off x="12158542" y="1812181"/>
            <a:ext cx="4545506" cy="5621309"/>
            <a:chOff x="1582365" y="2308464"/>
            <a:chExt cx="4545506" cy="5621309"/>
          </a:xfrm>
        </p:grpSpPr>
        <p:sp>
          <p:nvSpPr>
            <p:cNvPr id="1883" name="Google Shape;1883;p211"/>
            <p:cNvSpPr/>
            <p:nvPr/>
          </p:nvSpPr>
          <p:spPr>
            <a:xfrm>
              <a:off x="1582366" y="2308464"/>
              <a:ext cx="4545505" cy="5621309"/>
            </a:xfrm>
            <a:prstGeom prst="roundRect">
              <a:avLst>
                <a:gd fmla="val 2803"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84" name="Google Shape;1884;p211"/>
            <p:cNvSpPr/>
            <p:nvPr/>
          </p:nvSpPr>
          <p:spPr>
            <a:xfrm>
              <a:off x="1582366" y="3073270"/>
              <a:ext cx="4545505" cy="1440160"/>
            </a:xfrm>
            <a:prstGeom prst="rect">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85" name="Google Shape;1885;p211"/>
            <p:cNvSpPr/>
            <p:nvPr/>
          </p:nvSpPr>
          <p:spPr>
            <a:xfrm>
              <a:off x="1582365" y="4513430"/>
              <a:ext cx="4545505" cy="2876283"/>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886" name="Google Shape;1886;p211"/>
          <p:cNvSpPr txBox="1"/>
          <p:nvPr>
            <p:ph idx="18" type="body"/>
          </p:nvPr>
        </p:nvSpPr>
        <p:spPr>
          <a:xfrm>
            <a:off x="12158542" y="1803784"/>
            <a:ext cx="4545505"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87" name="Google Shape;1887;p211"/>
          <p:cNvSpPr txBox="1"/>
          <p:nvPr>
            <p:ph idx="19" type="body"/>
          </p:nvPr>
        </p:nvSpPr>
        <p:spPr>
          <a:xfrm>
            <a:off x="12158541" y="6893430"/>
            <a:ext cx="4545505"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88" name="Google Shape;1888;p211"/>
          <p:cNvSpPr txBox="1"/>
          <p:nvPr>
            <p:ph idx="20" type="body"/>
          </p:nvPr>
        </p:nvSpPr>
        <p:spPr>
          <a:xfrm>
            <a:off x="12158543" y="2576987"/>
            <a:ext cx="4545505" cy="14401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1320"/>
              </a:spcBef>
              <a:spcAft>
                <a:spcPts val="0"/>
              </a:spcAft>
              <a:buClr>
                <a:schemeClr val="lt1"/>
              </a:buClr>
              <a:buSzPts val="6600"/>
              <a:buNone/>
              <a:defRPr sz="6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89" name="Google Shape;1889;p211"/>
          <p:cNvSpPr/>
          <p:nvPr/>
        </p:nvSpPr>
        <p:spPr>
          <a:xfrm>
            <a:off x="12375051" y="4264675"/>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90" name="Google Shape;1890;p211"/>
          <p:cNvSpPr txBox="1"/>
          <p:nvPr>
            <p:ph idx="21" type="body"/>
          </p:nvPr>
        </p:nvSpPr>
        <p:spPr>
          <a:xfrm>
            <a:off x="12735092" y="4152162"/>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91" name="Google Shape;1891;p211"/>
          <p:cNvSpPr/>
          <p:nvPr/>
        </p:nvSpPr>
        <p:spPr>
          <a:xfrm>
            <a:off x="12375051" y="4959137"/>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92" name="Google Shape;1892;p211"/>
          <p:cNvSpPr txBox="1"/>
          <p:nvPr>
            <p:ph idx="22" type="body"/>
          </p:nvPr>
        </p:nvSpPr>
        <p:spPr>
          <a:xfrm>
            <a:off x="12735092" y="4846624"/>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93" name="Google Shape;1893;p211"/>
          <p:cNvSpPr/>
          <p:nvPr/>
        </p:nvSpPr>
        <p:spPr>
          <a:xfrm>
            <a:off x="12375051" y="5634960"/>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94" name="Google Shape;1894;p211"/>
          <p:cNvSpPr txBox="1"/>
          <p:nvPr>
            <p:ph idx="23" type="body"/>
          </p:nvPr>
        </p:nvSpPr>
        <p:spPr>
          <a:xfrm>
            <a:off x="12735092" y="5522447"/>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95" name="Google Shape;1895;p211"/>
          <p:cNvSpPr/>
          <p:nvPr/>
        </p:nvSpPr>
        <p:spPr>
          <a:xfrm>
            <a:off x="12375051" y="6312402"/>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96" name="Google Shape;1896;p211"/>
          <p:cNvSpPr txBox="1"/>
          <p:nvPr>
            <p:ph idx="24" type="body"/>
          </p:nvPr>
        </p:nvSpPr>
        <p:spPr>
          <a:xfrm>
            <a:off x="12735092" y="6199889"/>
            <a:ext cx="3780419"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897" name="Google Shape;1897;p211"/>
          <p:cNvCxnSpPr/>
          <p:nvPr/>
        </p:nvCxnSpPr>
        <p:spPr>
          <a:xfrm rot="10800000">
            <a:off x="3332956" y="7753789"/>
            <a:ext cx="11620500" cy="1"/>
          </a:xfrm>
          <a:prstGeom prst="straightConnector1">
            <a:avLst/>
          </a:prstGeom>
          <a:noFill/>
          <a:ln cap="flat" cmpd="sng" w="12700">
            <a:solidFill>
              <a:srgbClr val="0096BE"/>
            </a:solidFill>
            <a:prstDash val="solid"/>
            <a:round/>
            <a:headEnd len="sm" w="sm" type="none"/>
            <a:tailEnd len="sm" w="sm" type="none"/>
          </a:ln>
        </p:spPr>
      </p:cxnSp>
      <p:sp>
        <p:nvSpPr>
          <p:cNvPr id="1898" name="Google Shape;1898;p211"/>
          <p:cNvSpPr txBox="1"/>
          <p:nvPr>
            <p:ph idx="25"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852"/>
                                        </p:tgtEl>
                                        <p:attrNameLst>
                                          <p:attrName>style.visibility</p:attrName>
                                        </p:attrNameLst>
                                      </p:cBhvr>
                                      <p:to>
                                        <p:strVal val="visible"/>
                                      </p:to>
                                    </p:set>
                                    <p:anim calcmode="lin" valueType="num">
                                      <p:cBhvr additive="base">
                                        <p:cTn dur="500"/>
                                        <p:tgtEl>
                                          <p:spTgt spid="1852"/>
                                        </p:tgtEl>
                                        <p:attrNameLst>
                                          <p:attrName>ppt_w</p:attrName>
                                        </p:attrNameLst>
                                      </p:cBhvr>
                                      <p:tavLst>
                                        <p:tav fmla="" tm="0">
                                          <p:val>
                                            <p:strVal val="0"/>
                                          </p:val>
                                        </p:tav>
                                        <p:tav fmla="" tm="100000">
                                          <p:val>
                                            <p:strVal val="#ppt_w"/>
                                          </p:val>
                                        </p:tav>
                                      </p:tavLst>
                                    </p:anim>
                                    <p:anim calcmode="lin" valueType="num">
                                      <p:cBhvr additive="base">
                                        <p:cTn dur="500"/>
                                        <p:tgtEl>
                                          <p:spTgt spid="18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6">
                                            <p:txEl>
                                              <p:pRg end="0" st="0"/>
                                            </p:txEl>
                                          </p:spTgt>
                                        </p:tgtEl>
                                        <p:attrNameLst>
                                          <p:attrName>style.visibility</p:attrName>
                                        </p:attrNameLst>
                                      </p:cBhvr>
                                      <p:to>
                                        <p:strVal val="visible"/>
                                      </p:to>
                                    </p:set>
                                    <p:anim calcmode="lin" valueType="num">
                                      <p:cBhvr additive="base">
                                        <p:cTn dur="500"/>
                                        <p:tgtEl>
                                          <p:spTgt spid="185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56">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6">
                                            <p:txEl>
                                              <p:pRg end="1" st="1"/>
                                            </p:txEl>
                                          </p:spTgt>
                                        </p:tgtEl>
                                        <p:attrNameLst>
                                          <p:attrName>style.visibility</p:attrName>
                                        </p:attrNameLst>
                                      </p:cBhvr>
                                      <p:to>
                                        <p:strVal val="visible"/>
                                      </p:to>
                                    </p:set>
                                    <p:anim calcmode="lin" valueType="num">
                                      <p:cBhvr additive="base">
                                        <p:cTn dur="500"/>
                                        <p:tgtEl>
                                          <p:spTgt spid="1856">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856">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6">
                                            <p:txEl>
                                              <p:pRg end="2" st="2"/>
                                            </p:txEl>
                                          </p:spTgt>
                                        </p:tgtEl>
                                        <p:attrNameLst>
                                          <p:attrName>style.visibility</p:attrName>
                                        </p:attrNameLst>
                                      </p:cBhvr>
                                      <p:to>
                                        <p:strVal val="visible"/>
                                      </p:to>
                                    </p:set>
                                    <p:anim calcmode="lin" valueType="num">
                                      <p:cBhvr additive="base">
                                        <p:cTn dur="500"/>
                                        <p:tgtEl>
                                          <p:spTgt spid="1856">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856">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6">
                                            <p:txEl>
                                              <p:pRg end="3" st="3"/>
                                            </p:txEl>
                                          </p:spTgt>
                                        </p:tgtEl>
                                        <p:attrNameLst>
                                          <p:attrName>style.visibility</p:attrName>
                                        </p:attrNameLst>
                                      </p:cBhvr>
                                      <p:to>
                                        <p:strVal val="visible"/>
                                      </p:to>
                                    </p:set>
                                    <p:anim calcmode="lin" valueType="num">
                                      <p:cBhvr additive="base">
                                        <p:cTn dur="500"/>
                                        <p:tgtEl>
                                          <p:spTgt spid="1856">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856">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6">
                                            <p:txEl>
                                              <p:pRg end="4" st="4"/>
                                            </p:txEl>
                                          </p:spTgt>
                                        </p:tgtEl>
                                        <p:attrNameLst>
                                          <p:attrName>style.visibility</p:attrName>
                                        </p:attrNameLst>
                                      </p:cBhvr>
                                      <p:to>
                                        <p:strVal val="visible"/>
                                      </p:to>
                                    </p:set>
                                    <p:anim calcmode="lin" valueType="num">
                                      <p:cBhvr additive="base">
                                        <p:cTn dur="500"/>
                                        <p:tgtEl>
                                          <p:spTgt spid="1856">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856">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6">
                                            <p:txEl>
                                              <p:pRg end="5" st="5"/>
                                            </p:txEl>
                                          </p:spTgt>
                                        </p:tgtEl>
                                        <p:attrNameLst>
                                          <p:attrName>style.visibility</p:attrName>
                                        </p:attrNameLst>
                                      </p:cBhvr>
                                      <p:to>
                                        <p:strVal val="visible"/>
                                      </p:to>
                                    </p:set>
                                    <p:anim calcmode="lin" valueType="num">
                                      <p:cBhvr additive="base">
                                        <p:cTn dur="500"/>
                                        <p:tgtEl>
                                          <p:spTgt spid="1856">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856">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6">
                                            <p:txEl>
                                              <p:pRg end="6" st="6"/>
                                            </p:txEl>
                                          </p:spTgt>
                                        </p:tgtEl>
                                        <p:attrNameLst>
                                          <p:attrName>style.visibility</p:attrName>
                                        </p:attrNameLst>
                                      </p:cBhvr>
                                      <p:to>
                                        <p:strVal val="visible"/>
                                      </p:to>
                                    </p:set>
                                    <p:anim calcmode="lin" valueType="num">
                                      <p:cBhvr additive="base">
                                        <p:cTn dur="500"/>
                                        <p:tgtEl>
                                          <p:spTgt spid="1856">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856">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6">
                                            <p:txEl>
                                              <p:pRg end="7" st="7"/>
                                            </p:txEl>
                                          </p:spTgt>
                                        </p:tgtEl>
                                        <p:attrNameLst>
                                          <p:attrName>style.visibility</p:attrName>
                                        </p:attrNameLst>
                                      </p:cBhvr>
                                      <p:to>
                                        <p:strVal val="visible"/>
                                      </p:to>
                                    </p:set>
                                    <p:anim calcmode="lin" valueType="num">
                                      <p:cBhvr additive="base">
                                        <p:cTn dur="500"/>
                                        <p:tgtEl>
                                          <p:spTgt spid="1856">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856">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6">
                                            <p:txEl>
                                              <p:pRg end="8" st="8"/>
                                            </p:txEl>
                                          </p:spTgt>
                                        </p:tgtEl>
                                        <p:attrNameLst>
                                          <p:attrName>style.visibility</p:attrName>
                                        </p:attrNameLst>
                                      </p:cBhvr>
                                      <p:to>
                                        <p:strVal val="visible"/>
                                      </p:to>
                                    </p:set>
                                    <p:anim calcmode="lin" valueType="num">
                                      <p:cBhvr additive="base">
                                        <p:cTn dur="500"/>
                                        <p:tgtEl>
                                          <p:spTgt spid="1856">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1856">
                                            <p:txEl>
                                              <p:pRg end="8" st="8"/>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xEl>
                                              <p:pRg end="0" st="0"/>
                                            </p:txEl>
                                          </p:spTgt>
                                        </p:tgtEl>
                                        <p:attrNameLst>
                                          <p:attrName>style.visibility</p:attrName>
                                        </p:attrNameLst>
                                      </p:cBhvr>
                                      <p:to>
                                        <p:strVal val="visible"/>
                                      </p:to>
                                    </p:set>
                                    <p:anim calcmode="lin" valueType="num">
                                      <p:cBhvr additive="base">
                                        <p:cTn dur="500"/>
                                        <p:tgtEl>
                                          <p:spTgt spid="185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xEl>
                                              <p:pRg end="1" st="1"/>
                                            </p:txEl>
                                          </p:spTgt>
                                        </p:tgtEl>
                                        <p:attrNameLst>
                                          <p:attrName>style.visibility</p:attrName>
                                        </p:attrNameLst>
                                      </p:cBhvr>
                                      <p:to>
                                        <p:strVal val="visible"/>
                                      </p:to>
                                    </p:set>
                                    <p:anim calcmode="lin" valueType="num">
                                      <p:cBhvr additive="base">
                                        <p:cTn dur="500"/>
                                        <p:tgtEl>
                                          <p:spTgt spid="1857">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xEl>
                                              <p:pRg end="2" st="2"/>
                                            </p:txEl>
                                          </p:spTgt>
                                        </p:tgtEl>
                                        <p:attrNameLst>
                                          <p:attrName>style.visibility</p:attrName>
                                        </p:attrNameLst>
                                      </p:cBhvr>
                                      <p:to>
                                        <p:strVal val="visible"/>
                                      </p:to>
                                    </p:set>
                                    <p:anim calcmode="lin" valueType="num">
                                      <p:cBhvr additive="base">
                                        <p:cTn dur="500"/>
                                        <p:tgtEl>
                                          <p:spTgt spid="1857">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xEl>
                                              <p:pRg end="3" st="3"/>
                                            </p:txEl>
                                          </p:spTgt>
                                        </p:tgtEl>
                                        <p:attrNameLst>
                                          <p:attrName>style.visibility</p:attrName>
                                        </p:attrNameLst>
                                      </p:cBhvr>
                                      <p:to>
                                        <p:strVal val="visible"/>
                                      </p:to>
                                    </p:set>
                                    <p:anim calcmode="lin" valueType="num">
                                      <p:cBhvr additive="base">
                                        <p:cTn dur="500"/>
                                        <p:tgtEl>
                                          <p:spTgt spid="1857">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xEl>
                                              <p:pRg end="4" st="4"/>
                                            </p:txEl>
                                          </p:spTgt>
                                        </p:tgtEl>
                                        <p:attrNameLst>
                                          <p:attrName>style.visibility</p:attrName>
                                        </p:attrNameLst>
                                      </p:cBhvr>
                                      <p:to>
                                        <p:strVal val="visible"/>
                                      </p:to>
                                    </p:set>
                                    <p:anim calcmode="lin" valueType="num">
                                      <p:cBhvr additive="base">
                                        <p:cTn dur="500"/>
                                        <p:tgtEl>
                                          <p:spTgt spid="1857">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xEl>
                                              <p:pRg end="5" st="5"/>
                                            </p:txEl>
                                          </p:spTgt>
                                        </p:tgtEl>
                                        <p:attrNameLst>
                                          <p:attrName>style.visibility</p:attrName>
                                        </p:attrNameLst>
                                      </p:cBhvr>
                                      <p:to>
                                        <p:strVal val="visible"/>
                                      </p:to>
                                    </p:set>
                                    <p:anim calcmode="lin" valueType="num">
                                      <p:cBhvr additive="base">
                                        <p:cTn dur="500"/>
                                        <p:tgtEl>
                                          <p:spTgt spid="1857">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xEl>
                                              <p:pRg end="6" st="6"/>
                                            </p:txEl>
                                          </p:spTgt>
                                        </p:tgtEl>
                                        <p:attrNameLst>
                                          <p:attrName>style.visibility</p:attrName>
                                        </p:attrNameLst>
                                      </p:cBhvr>
                                      <p:to>
                                        <p:strVal val="visible"/>
                                      </p:to>
                                    </p:set>
                                    <p:anim calcmode="lin" valueType="num">
                                      <p:cBhvr additive="base">
                                        <p:cTn dur="500"/>
                                        <p:tgtEl>
                                          <p:spTgt spid="1857">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xEl>
                                              <p:pRg end="7" st="7"/>
                                            </p:txEl>
                                          </p:spTgt>
                                        </p:tgtEl>
                                        <p:attrNameLst>
                                          <p:attrName>style.visibility</p:attrName>
                                        </p:attrNameLst>
                                      </p:cBhvr>
                                      <p:to>
                                        <p:strVal val="visible"/>
                                      </p:to>
                                    </p:set>
                                    <p:anim calcmode="lin" valueType="num">
                                      <p:cBhvr additive="base">
                                        <p:cTn dur="500"/>
                                        <p:tgtEl>
                                          <p:spTgt spid="1857">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xEl>
                                              <p:pRg end="8" st="8"/>
                                            </p:txEl>
                                          </p:spTgt>
                                        </p:tgtEl>
                                        <p:attrNameLst>
                                          <p:attrName>style.visibility</p:attrName>
                                        </p:attrNameLst>
                                      </p:cBhvr>
                                      <p:to>
                                        <p:strVal val="visible"/>
                                      </p:to>
                                    </p:set>
                                    <p:anim calcmode="lin" valueType="num">
                                      <p:cBhvr additive="base">
                                        <p:cTn dur="500"/>
                                        <p:tgtEl>
                                          <p:spTgt spid="1857">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8" st="8"/>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8">
                                            <p:txEl>
                                              <p:pRg end="0" st="0"/>
                                            </p:txEl>
                                          </p:spTgt>
                                        </p:tgtEl>
                                        <p:attrNameLst>
                                          <p:attrName>style.visibility</p:attrName>
                                        </p:attrNameLst>
                                      </p:cBhvr>
                                      <p:to>
                                        <p:strVal val="visible"/>
                                      </p:to>
                                    </p:set>
                                    <p:anim calcmode="lin" valueType="num">
                                      <p:cBhvr additive="base">
                                        <p:cTn dur="500"/>
                                        <p:tgtEl>
                                          <p:spTgt spid="185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8">
                                            <p:txEl>
                                              <p:pRg end="1" st="1"/>
                                            </p:txEl>
                                          </p:spTgt>
                                        </p:tgtEl>
                                        <p:attrNameLst>
                                          <p:attrName>style.visibility</p:attrName>
                                        </p:attrNameLst>
                                      </p:cBhvr>
                                      <p:to>
                                        <p:strVal val="visible"/>
                                      </p:to>
                                    </p:set>
                                    <p:anim calcmode="lin" valueType="num">
                                      <p:cBhvr additive="base">
                                        <p:cTn dur="500"/>
                                        <p:tgtEl>
                                          <p:spTgt spid="1858">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8">
                                            <p:txEl>
                                              <p:pRg end="2" st="2"/>
                                            </p:txEl>
                                          </p:spTgt>
                                        </p:tgtEl>
                                        <p:attrNameLst>
                                          <p:attrName>style.visibility</p:attrName>
                                        </p:attrNameLst>
                                      </p:cBhvr>
                                      <p:to>
                                        <p:strVal val="visible"/>
                                      </p:to>
                                    </p:set>
                                    <p:anim calcmode="lin" valueType="num">
                                      <p:cBhvr additive="base">
                                        <p:cTn dur="500"/>
                                        <p:tgtEl>
                                          <p:spTgt spid="1858">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8">
                                            <p:txEl>
                                              <p:pRg end="3" st="3"/>
                                            </p:txEl>
                                          </p:spTgt>
                                        </p:tgtEl>
                                        <p:attrNameLst>
                                          <p:attrName>style.visibility</p:attrName>
                                        </p:attrNameLst>
                                      </p:cBhvr>
                                      <p:to>
                                        <p:strVal val="visible"/>
                                      </p:to>
                                    </p:set>
                                    <p:anim calcmode="lin" valueType="num">
                                      <p:cBhvr additive="base">
                                        <p:cTn dur="500"/>
                                        <p:tgtEl>
                                          <p:spTgt spid="1858">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8">
                                            <p:txEl>
                                              <p:pRg end="4" st="4"/>
                                            </p:txEl>
                                          </p:spTgt>
                                        </p:tgtEl>
                                        <p:attrNameLst>
                                          <p:attrName>style.visibility</p:attrName>
                                        </p:attrNameLst>
                                      </p:cBhvr>
                                      <p:to>
                                        <p:strVal val="visible"/>
                                      </p:to>
                                    </p:set>
                                    <p:anim calcmode="lin" valueType="num">
                                      <p:cBhvr additive="base">
                                        <p:cTn dur="500"/>
                                        <p:tgtEl>
                                          <p:spTgt spid="1858">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8">
                                            <p:txEl>
                                              <p:pRg end="5" st="5"/>
                                            </p:txEl>
                                          </p:spTgt>
                                        </p:tgtEl>
                                        <p:attrNameLst>
                                          <p:attrName>style.visibility</p:attrName>
                                        </p:attrNameLst>
                                      </p:cBhvr>
                                      <p:to>
                                        <p:strVal val="visible"/>
                                      </p:to>
                                    </p:set>
                                    <p:anim calcmode="lin" valueType="num">
                                      <p:cBhvr additive="base">
                                        <p:cTn dur="500"/>
                                        <p:tgtEl>
                                          <p:spTgt spid="1858">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8">
                                            <p:txEl>
                                              <p:pRg end="6" st="6"/>
                                            </p:txEl>
                                          </p:spTgt>
                                        </p:tgtEl>
                                        <p:attrNameLst>
                                          <p:attrName>style.visibility</p:attrName>
                                        </p:attrNameLst>
                                      </p:cBhvr>
                                      <p:to>
                                        <p:strVal val="visible"/>
                                      </p:to>
                                    </p:set>
                                    <p:anim calcmode="lin" valueType="num">
                                      <p:cBhvr additive="base">
                                        <p:cTn dur="500"/>
                                        <p:tgtEl>
                                          <p:spTgt spid="1858">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8">
                                            <p:txEl>
                                              <p:pRg end="7" st="7"/>
                                            </p:txEl>
                                          </p:spTgt>
                                        </p:tgtEl>
                                        <p:attrNameLst>
                                          <p:attrName>style.visibility</p:attrName>
                                        </p:attrNameLst>
                                      </p:cBhvr>
                                      <p:to>
                                        <p:strVal val="visible"/>
                                      </p:to>
                                    </p:set>
                                    <p:anim calcmode="lin" valueType="num">
                                      <p:cBhvr additive="base">
                                        <p:cTn dur="500"/>
                                        <p:tgtEl>
                                          <p:spTgt spid="1858">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8">
                                            <p:txEl>
                                              <p:pRg end="8" st="8"/>
                                            </p:txEl>
                                          </p:spTgt>
                                        </p:tgtEl>
                                        <p:attrNameLst>
                                          <p:attrName>style.visibility</p:attrName>
                                        </p:attrNameLst>
                                      </p:cBhvr>
                                      <p:to>
                                        <p:strVal val="visible"/>
                                      </p:to>
                                    </p:set>
                                    <p:anim calcmode="lin" valueType="num">
                                      <p:cBhvr additive="base">
                                        <p:cTn dur="500"/>
                                        <p:tgtEl>
                                          <p:spTgt spid="1858">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8" st="8"/>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500"/>
                                        <p:tgtEl>
                                          <p:spTgt spid="1859"/>
                                        </p:tgtEl>
                                      </p:cBhvr>
                                    </p:animEffect>
                                  </p:childTnLst>
                                </p:cTn>
                              </p:par>
                              <p:par>
                                <p:cTn fill="hold" nodeType="withEffect" presetClass="entr" presetID="10" presetSubtype="0">
                                  <p:stCondLst>
                                    <p:cond delay="0"/>
                                  </p:stCondLst>
                                  <p:childTnLst>
                                    <p:set>
                                      <p:cBhvr>
                                        <p:cTn dur="1" fill="hold">
                                          <p:stCondLst>
                                            <p:cond delay="0"/>
                                          </p:stCondLst>
                                        </p:cTn>
                                        <p:tgtEl>
                                          <p:spTgt spid="1860">
                                            <p:txEl>
                                              <p:pRg end="0" st="0"/>
                                            </p:txEl>
                                          </p:spTgt>
                                        </p:tgtEl>
                                        <p:attrNameLst>
                                          <p:attrName>style.visibility</p:attrName>
                                        </p:attrNameLst>
                                      </p:cBhvr>
                                      <p:to>
                                        <p:strVal val="visible"/>
                                      </p:to>
                                    </p:set>
                                    <p:animEffect filter="fade" transition="in">
                                      <p:cBhvr>
                                        <p:cTn dur="500"/>
                                        <p:tgtEl>
                                          <p:spTgt spid="18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0">
                                            <p:txEl>
                                              <p:pRg end="1" st="1"/>
                                            </p:txEl>
                                          </p:spTgt>
                                        </p:tgtEl>
                                        <p:attrNameLst>
                                          <p:attrName>style.visibility</p:attrName>
                                        </p:attrNameLst>
                                      </p:cBhvr>
                                      <p:to>
                                        <p:strVal val="visible"/>
                                      </p:to>
                                    </p:set>
                                    <p:animEffect filter="fade" transition="in">
                                      <p:cBhvr>
                                        <p:cTn dur="500"/>
                                        <p:tgtEl>
                                          <p:spTgt spid="18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0">
                                            <p:txEl>
                                              <p:pRg end="2" st="2"/>
                                            </p:txEl>
                                          </p:spTgt>
                                        </p:tgtEl>
                                        <p:attrNameLst>
                                          <p:attrName>style.visibility</p:attrName>
                                        </p:attrNameLst>
                                      </p:cBhvr>
                                      <p:to>
                                        <p:strVal val="visible"/>
                                      </p:to>
                                    </p:set>
                                    <p:animEffect filter="fade" transition="in">
                                      <p:cBhvr>
                                        <p:cTn dur="500"/>
                                        <p:tgtEl>
                                          <p:spTgt spid="18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0">
                                            <p:txEl>
                                              <p:pRg end="3" st="3"/>
                                            </p:txEl>
                                          </p:spTgt>
                                        </p:tgtEl>
                                        <p:attrNameLst>
                                          <p:attrName>style.visibility</p:attrName>
                                        </p:attrNameLst>
                                      </p:cBhvr>
                                      <p:to>
                                        <p:strVal val="visible"/>
                                      </p:to>
                                    </p:set>
                                    <p:animEffect filter="fade" transition="in">
                                      <p:cBhvr>
                                        <p:cTn dur="500"/>
                                        <p:tgtEl>
                                          <p:spTgt spid="18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0">
                                            <p:txEl>
                                              <p:pRg end="4" st="4"/>
                                            </p:txEl>
                                          </p:spTgt>
                                        </p:tgtEl>
                                        <p:attrNameLst>
                                          <p:attrName>style.visibility</p:attrName>
                                        </p:attrNameLst>
                                      </p:cBhvr>
                                      <p:to>
                                        <p:strVal val="visible"/>
                                      </p:to>
                                    </p:set>
                                    <p:animEffect filter="fade" transition="in">
                                      <p:cBhvr>
                                        <p:cTn dur="500"/>
                                        <p:tgtEl>
                                          <p:spTgt spid="186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0">
                                            <p:txEl>
                                              <p:pRg end="5" st="5"/>
                                            </p:txEl>
                                          </p:spTgt>
                                        </p:tgtEl>
                                        <p:attrNameLst>
                                          <p:attrName>style.visibility</p:attrName>
                                        </p:attrNameLst>
                                      </p:cBhvr>
                                      <p:to>
                                        <p:strVal val="visible"/>
                                      </p:to>
                                    </p:set>
                                    <p:animEffect filter="fade" transition="in">
                                      <p:cBhvr>
                                        <p:cTn dur="500"/>
                                        <p:tgtEl>
                                          <p:spTgt spid="186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0">
                                            <p:txEl>
                                              <p:pRg end="6" st="6"/>
                                            </p:txEl>
                                          </p:spTgt>
                                        </p:tgtEl>
                                        <p:attrNameLst>
                                          <p:attrName>style.visibility</p:attrName>
                                        </p:attrNameLst>
                                      </p:cBhvr>
                                      <p:to>
                                        <p:strVal val="visible"/>
                                      </p:to>
                                    </p:set>
                                    <p:animEffect filter="fade" transition="in">
                                      <p:cBhvr>
                                        <p:cTn dur="500"/>
                                        <p:tgtEl>
                                          <p:spTgt spid="186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0">
                                            <p:txEl>
                                              <p:pRg end="7" st="7"/>
                                            </p:txEl>
                                          </p:spTgt>
                                        </p:tgtEl>
                                        <p:attrNameLst>
                                          <p:attrName>style.visibility</p:attrName>
                                        </p:attrNameLst>
                                      </p:cBhvr>
                                      <p:to>
                                        <p:strVal val="visible"/>
                                      </p:to>
                                    </p:set>
                                    <p:animEffect filter="fade" transition="in">
                                      <p:cBhvr>
                                        <p:cTn dur="500"/>
                                        <p:tgtEl>
                                          <p:spTgt spid="186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0">
                                            <p:txEl>
                                              <p:pRg end="8" st="8"/>
                                            </p:txEl>
                                          </p:spTgt>
                                        </p:tgtEl>
                                        <p:attrNameLst>
                                          <p:attrName>style.visibility</p:attrName>
                                        </p:attrNameLst>
                                      </p:cBhvr>
                                      <p:to>
                                        <p:strVal val="visible"/>
                                      </p:to>
                                    </p:set>
                                    <p:animEffect filter="fade" transition="in">
                                      <p:cBhvr>
                                        <p:cTn dur="500"/>
                                        <p:tgtEl>
                                          <p:spTgt spid="186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500"/>
                                        <p:tgtEl>
                                          <p:spTgt spid="1861"/>
                                        </p:tgtEl>
                                      </p:cBhvr>
                                    </p:animEffect>
                                  </p:childTnLst>
                                </p:cTn>
                              </p:par>
                              <p:par>
                                <p:cTn fill="hold" nodeType="withEffect" presetClass="entr" presetID="10" presetSubtype="0">
                                  <p:stCondLst>
                                    <p:cond delay="0"/>
                                  </p:stCondLst>
                                  <p:childTnLst>
                                    <p:set>
                                      <p:cBhvr>
                                        <p:cTn dur="1" fill="hold">
                                          <p:stCondLst>
                                            <p:cond delay="0"/>
                                          </p:stCondLst>
                                        </p:cTn>
                                        <p:tgtEl>
                                          <p:spTgt spid="1862">
                                            <p:txEl>
                                              <p:pRg end="0" st="0"/>
                                            </p:txEl>
                                          </p:spTgt>
                                        </p:tgtEl>
                                        <p:attrNameLst>
                                          <p:attrName>style.visibility</p:attrName>
                                        </p:attrNameLst>
                                      </p:cBhvr>
                                      <p:to>
                                        <p:strVal val="visible"/>
                                      </p:to>
                                    </p:set>
                                    <p:animEffect filter="fade" transition="in">
                                      <p:cBhvr>
                                        <p:cTn dur="500"/>
                                        <p:tgtEl>
                                          <p:spTgt spid="186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2">
                                            <p:txEl>
                                              <p:pRg end="1" st="1"/>
                                            </p:txEl>
                                          </p:spTgt>
                                        </p:tgtEl>
                                        <p:attrNameLst>
                                          <p:attrName>style.visibility</p:attrName>
                                        </p:attrNameLst>
                                      </p:cBhvr>
                                      <p:to>
                                        <p:strVal val="visible"/>
                                      </p:to>
                                    </p:set>
                                    <p:animEffect filter="fade" transition="in">
                                      <p:cBhvr>
                                        <p:cTn dur="500"/>
                                        <p:tgtEl>
                                          <p:spTgt spid="186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2">
                                            <p:txEl>
                                              <p:pRg end="2" st="2"/>
                                            </p:txEl>
                                          </p:spTgt>
                                        </p:tgtEl>
                                        <p:attrNameLst>
                                          <p:attrName>style.visibility</p:attrName>
                                        </p:attrNameLst>
                                      </p:cBhvr>
                                      <p:to>
                                        <p:strVal val="visible"/>
                                      </p:to>
                                    </p:set>
                                    <p:animEffect filter="fade" transition="in">
                                      <p:cBhvr>
                                        <p:cTn dur="500"/>
                                        <p:tgtEl>
                                          <p:spTgt spid="186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2">
                                            <p:txEl>
                                              <p:pRg end="3" st="3"/>
                                            </p:txEl>
                                          </p:spTgt>
                                        </p:tgtEl>
                                        <p:attrNameLst>
                                          <p:attrName>style.visibility</p:attrName>
                                        </p:attrNameLst>
                                      </p:cBhvr>
                                      <p:to>
                                        <p:strVal val="visible"/>
                                      </p:to>
                                    </p:set>
                                    <p:animEffect filter="fade" transition="in">
                                      <p:cBhvr>
                                        <p:cTn dur="500"/>
                                        <p:tgtEl>
                                          <p:spTgt spid="186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2">
                                            <p:txEl>
                                              <p:pRg end="4" st="4"/>
                                            </p:txEl>
                                          </p:spTgt>
                                        </p:tgtEl>
                                        <p:attrNameLst>
                                          <p:attrName>style.visibility</p:attrName>
                                        </p:attrNameLst>
                                      </p:cBhvr>
                                      <p:to>
                                        <p:strVal val="visible"/>
                                      </p:to>
                                    </p:set>
                                    <p:animEffect filter="fade" transition="in">
                                      <p:cBhvr>
                                        <p:cTn dur="500"/>
                                        <p:tgtEl>
                                          <p:spTgt spid="186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2">
                                            <p:txEl>
                                              <p:pRg end="5" st="5"/>
                                            </p:txEl>
                                          </p:spTgt>
                                        </p:tgtEl>
                                        <p:attrNameLst>
                                          <p:attrName>style.visibility</p:attrName>
                                        </p:attrNameLst>
                                      </p:cBhvr>
                                      <p:to>
                                        <p:strVal val="visible"/>
                                      </p:to>
                                    </p:set>
                                    <p:animEffect filter="fade" transition="in">
                                      <p:cBhvr>
                                        <p:cTn dur="500"/>
                                        <p:tgtEl>
                                          <p:spTgt spid="186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2">
                                            <p:txEl>
                                              <p:pRg end="6" st="6"/>
                                            </p:txEl>
                                          </p:spTgt>
                                        </p:tgtEl>
                                        <p:attrNameLst>
                                          <p:attrName>style.visibility</p:attrName>
                                        </p:attrNameLst>
                                      </p:cBhvr>
                                      <p:to>
                                        <p:strVal val="visible"/>
                                      </p:to>
                                    </p:set>
                                    <p:animEffect filter="fade" transition="in">
                                      <p:cBhvr>
                                        <p:cTn dur="500"/>
                                        <p:tgtEl>
                                          <p:spTgt spid="186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2">
                                            <p:txEl>
                                              <p:pRg end="7" st="7"/>
                                            </p:txEl>
                                          </p:spTgt>
                                        </p:tgtEl>
                                        <p:attrNameLst>
                                          <p:attrName>style.visibility</p:attrName>
                                        </p:attrNameLst>
                                      </p:cBhvr>
                                      <p:to>
                                        <p:strVal val="visible"/>
                                      </p:to>
                                    </p:set>
                                    <p:animEffect filter="fade" transition="in">
                                      <p:cBhvr>
                                        <p:cTn dur="500"/>
                                        <p:tgtEl>
                                          <p:spTgt spid="186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2">
                                            <p:txEl>
                                              <p:pRg end="8" st="8"/>
                                            </p:txEl>
                                          </p:spTgt>
                                        </p:tgtEl>
                                        <p:attrNameLst>
                                          <p:attrName>style.visibility</p:attrName>
                                        </p:attrNameLst>
                                      </p:cBhvr>
                                      <p:to>
                                        <p:strVal val="visible"/>
                                      </p:to>
                                    </p:set>
                                    <p:animEffect filter="fade" transition="in">
                                      <p:cBhvr>
                                        <p:cTn dur="500"/>
                                        <p:tgtEl>
                                          <p:spTgt spid="186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500"/>
                                        <p:tgtEl>
                                          <p:spTgt spid="1863"/>
                                        </p:tgtEl>
                                      </p:cBhvr>
                                    </p:animEffect>
                                  </p:childTnLst>
                                </p:cTn>
                              </p:par>
                              <p:par>
                                <p:cTn fill="hold" nodeType="withEffect" presetClass="entr" presetID="10" presetSubtype="0">
                                  <p:stCondLst>
                                    <p:cond delay="0"/>
                                  </p:stCondLst>
                                  <p:childTnLst>
                                    <p:set>
                                      <p:cBhvr>
                                        <p:cTn dur="1" fill="hold">
                                          <p:stCondLst>
                                            <p:cond delay="0"/>
                                          </p:stCondLst>
                                        </p:cTn>
                                        <p:tgtEl>
                                          <p:spTgt spid="1864">
                                            <p:txEl>
                                              <p:pRg end="0" st="0"/>
                                            </p:txEl>
                                          </p:spTgt>
                                        </p:tgtEl>
                                        <p:attrNameLst>
                                          <p:attrName>style.visibility</p:attrName>
                                        </p:attrNameLst>
                                      </p:cBhvr>
                                      <p:to>
                                        <p:strVal val="visible"/>
                                      </p:to>
                                    </p:set>
                                    <p:animEffect filter="fade" transition="in">
                                      <p:cBhvr>
                                        <p:cTn dur="500"/>
                                        <p:tgtEl>
                                          <p:spTgt spid="186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4">
                                            <p:txEl>
                                              <p:pRg end="1" st="1"/>
                                            </p:txEl>
                                          </p:spTgt>
                                        </p:tgtEl>
                                        <p:attrNameLst>
                                          <p:attrName>style.visibility</p:attrName>
                                        </p:attrNameLst>
                                      </p:cBhvr>
                                      <p:to>
                                        <p:strVal val="visible"/>
                                      </p:to>
                                    </p:set>
                                    <p:animEffect filter="fade" transition="in">
                                      <p:cBhvr>
                                        <p:cTn dur="500"/>
                                        <p:tgtEl>
                                          <p:spTgt spid="186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4">
                                            <p:txEl>
                                              <p:pRg end="2" st="2"/>
                                            </p:txEl>
                                          </p:spTgt>
                                        </p:tgtEl>
                                        <p:attrNameLst>
                                          <p:attrName>style.visibility</p:attrName>
                                        </p:attrNameLst>
                                      </p:cBhvr>
                                      <p:to>
                                        <p:strVal val="visible"/>
                                      </p:to>
                                    </p:set>
                                    <p:animEffect filter="fade" transition="in">
                                      <p:cBhvr>
                                        <p:cTn dur="500"/>
                                        <p:tgtEl>
                                          <p:spTgt spid="186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4">
                                            <p:txEl>
                                              <p:pRg end="3" st="3"/>
                                            </p:txEl>
                                          </p:spTgt>
                                        </p:tgtEl>
                                        <p:attrNameLst>
                                          <p:attrName>style.visibility</p:attrName>
                                        </p:attrNameLst>
                                      </p:cBhvr>
                                      <p:to>
                                        <p:strVal val="visible"/>
                                      </p:to>
                                    </p:set>
                                    <p:animEffect filter="fade" transition="in">
                                      <p:cBhvr>
                                        <p:cTn dur="500"/>
                                        <p:tgtEl>
                                          <p:spTgt spid="186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4">
                                            <p:txEl>
                                              <p:pRg end="4" st="4"/>
                                            </p:txEl>
                                          </p:spTgt>
                                        </p:tgtEl>
                                        <p:attrNameLst>
                                          <p:attrName>style.visibility</p:attrName>
                                        </p:attrNameLst>
                                      </p:cBhvr>
                                      <p:to>
                                        <p:strVal val="visible"/>
                                      </p:to>
                                    </p:set>
                                    <p:animEffect filter="fade" transition="in">
                                      <p:cBhvr>
                                        <p:cTn dur="500"/>
                                        <p:tgtEl>
                                          <p:spTgt spid="186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4">
                                            <p:txEl>
                                              <p:pRg end="5" st="5"/>
                                            </p:txEl>
                                          </p:spTgt>
                                        </p:tgtEl>
                                        <p:attrNameLst>
                                          <p:attrName>style.visibility</p:attrName>
                                        </p:attrNameLst>
                                      </p:cBhvr>
                                      <p:to>
                                        <p:strVal val="visible"/>
                                      </p:to>
                                    </p:set>
                                    <p:animEffect filter="fade" transition="in">
                                      <p:cBhvr>
                                        <p:cTn dur="500"/>
                                        <p:tgtEl>
                                          <p:spTgt spid="186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4">
                                            <p:txEl>
                                              <p:pRg end="6" st="6"/>
                                            </p:txEl>
                                          </p:spTgt>
                                        </p:tgtEl>
                                        <p:attrNameLst>
                                          <p:attrName>style.visibility</p:attrName>
                                        </p:attrNameLst>
                                      </p:cBhvr>
                                      <p:to>
                                        <p:strVal val="visible"/>
                                      </p:to>
                                    </p:set>
                                    <p:animEffect filter="fade" transition="in">
                                      <p:cBhvr>
                                        <p:cTn dur="500"/>
                                        <p:tgtEl>
                                          <p:spTgt spid="186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4">
                                            <p:txEl>
                                              <p:pRg end="7" st="7"/>
                                            </p:txEl>
                                          </p:spTgt>
                                        </p:tgtEl>
                                        <p:attrNameLst>
                                          <p:attrName>style.visibility</p:attrName>
                                        </p:attrNameLst>
                                      </p:cBhvr>
                                      <p:to>
                                        <p:strVal val="visible"/>
                                      </p:to>
                                    </p:set>
                                    <p:animEffect filter="fade" transition="in">
                                      <p:cBhvr>
                                        <p:cTn dur="500"/>
                                        <p:tgtEl>
                                          <p:spTgt spid="186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4">
                                            <p:txEl>
                                              <p:pRg end="8" st="8"/>
                                            </p:txEl>
                                          </p:spTgt>
                                        </p:tgtEl>
                                        <p:attrNameLst>
                                          <p:attrName>style.visibility</p:attrName>
                                        </p:attrNameLst>
                                      </p:cBhvr>
                                      <p:to>
                                        <p:strVal val="visible"/>
                                      </p:to>
                                    </p:set>
                                    <p:animEffect filter="fade" transition="in">
                                      <p:cBhvr>
                                        <p:cTn dur="500"/>
                                        <p:tgtEl>
                                          <p:spTgt spid="186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500"/>
                                        <p:tgtEl>
                                          <p:spTgt spid="1865"/>
                                        </p:tgtEl>
                                      </p:cBhvr>
                                    </p:animEffect>
                                  </p:childTnLst>
                                </p:cTn>
                              </p:par>
                              <p:par>
                                <p:cTn fill="hold" nodeType="withEffect" presetClass="entr" presetID="10" presetSubtype="0">
                                  <p:stCondLst>
                                    <p:cond delay="0"/>
                                  </p:stCondLst>
                                  <p:childTnLst>
                                    <p:set>
                                      <p:cBhvr>
                                        <p:cTn dur="1" fill="hold">
                                          <p:stCondLst>
                                            <p:cond delay="0"/>
                                          </p:stCondLst>
                                        </p:cTn>
                                        <p:tgtEl>
                                          <p:spTgt spid="1866">
                                            <p:txEl>
                                              <p:pRg end="0" st="0"/>
                                            </p:txEl>
                                          </p:spTgt>
                                        </p:tgtEl>
                                        <p:attrNameLst>
                                          <p:attrName>style.visibility</p:attrName>
                                        </p:attrNameLst>
                                      </p:cBhvr>
                                      <p:to>
                                        <p:strVal val="visible"/>
                                      </p:to>
                                    </p:set>
                                    <p:animEffect filter="fade" transition="in">
                                      <p:cBhvr>
                                        <p:cTn dur="500"/>
                                        <p:tgtEl>
                                          <p:spTgt spid="186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6">
                                            <p:txEl>
                                              <p:pRg end="1" st="1"/>
                                            </p:txEl>
                                          </p:spTgt>
                                        </p:tgtEl>
                                        <p:attrNameLst>
                                          <p:attrName>style.visibility</p:attrName>
                                        </p:attrNameLst>
                                      </p:cBhvr>
                                      <p:to>
                                        <p:strVal val="visible"/>
                                      </p:to>
                                    </p:set>
                                    <p:animEffect filter="fade" transition="in">
                                      <p:cBhvr>
                                        <p:cTn dur="500"/>
                                        <p:tgtEl>
                                          <p:spTgt spid="186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6">
                                            <p:txEl>
                                              <p:pRg end="2" st="2"/>
                                            </p:txEl>
                                          </p:spTgt>
                                        </p:tgtEl>
                                        <p:attrNameLst>
                                          <p:attrName>style.visibility</p:attrName>
                                        </p:attrNameLst>
                                      </p:cBhvr>
                                      <p:to>
                                        <p:strVal val="visible"/>
                                      </p:to>
                                    </p:set>
                                    <p:animEffect filter="fade" transition="in">
                                      <p:cBhvr>
                                        <p:cTn dur="500"/>
                                        <p:tgtEl>
                                          <p:spTgt spid="186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6">
                                            <p:txEl>
                                              <p:pRg end="3" st="3"/>
                                            </p:txEl>
                                          </p:spTgt>
                                        </p:tgtEl>
                                        <p:attrNameLst>
                                          <p:attrName>style.visibility</p:attrName>
                                        </p:attrNameLst>
                                      </p:cBhvr>
                                      <p:to>
                                        <p:strVal val="visible"/>
                                      </p:to>
                                    </p:set>
                                    <p:animEffect filter="fade" transition="in">
                                      <p:cBhvr>
                                        <p:cTn dur="500"/>
                                        <p:tgtEl>
                                          <p:spTgt spid="186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6">
                                            <p:txEl>
                                              <p:pRg end="4" st="4"/>
                                            </p:txEl>
                                          </p:spTgt>
                                        </p:tgtEl>
                                        <p:attrNameLst>
                                          <p:attrName>style.visibility</p:attrName>
                                        </p:attrNameLst>
                                      </p:cBhvr>
                                      <p:to>
                                        <p:strVal val="visible"/>
                                      </p:to>
                                    </p:set>
                                    <p:animEffect filter="fade" transition="in">
                                      <p:cBhvr>
                                        <p:cTn dur="500"/>
                                        <p:tgtEl>
                                          <p:spTgt spid="186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6">
                                            <p:txEl>
                                              <p:pRg end="5" st="5"/>
                                            </p:txEl>
                                          </p:spTgt>
                                        </p:tgtEl>
                                        <p:attrNameLst>
                                          <p:attrName>style.visibility</p:attrName>
                                        </p:attrNameLst>
                                      </p:cBhvr>
                                      <p:to>
                                        <p:strVal val="visible"/>
                                      </p:to>
                                    </p:set>
                                    <p:animEffect filter="fade" transition="in">
                                      <p:cBhvr>
                                        <p:cTn dur="500"/>
                                        <p:tgtEl>
                                          <p:spTgt spid="186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6">
                                            <p:txEl>
                                              <p:pRg end="6" st="6"/>
                                            </p:txEl>
                                          </p:spTgt>
                                        </p:tgtEl>
                                        <p:attrNameLst>
                                          <p:attrName>style.visibility</p:attrName>
                                        </p:attrNameLst>
                                      </p:cBhvr>
                                      <p:to>
                                        <p:strVal val="visible"/>
                                      </p:to>
                                    </p:set>
                                    <p:animEffect filter="fade" transition="in">
                                      <p:cBhvr>
                                        <p:cTn dur="500"/>
                                        <p:tgtEl>
                                          <p:spTgt spid="186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6">
                                            <p:txEl>
                                              <p:pRg end="7" st="7"/>
                                            </p:txEl>
                                          </p:spTgt>
                                        </p:tgtEl>
                                        <p:attrNameLst>
                                          <p:attrName>style.visibility</p:attrName>
                                        </p:attrNameLst>
                                      </p:cBhvr>
                                      <p:to>
                                        <p:strVal val="visible"/>
                                      </p:to>
                                    </p:set>
                                    <p:animEffect filter="fade" transition="in">
                                      <p:cBhvr>
                                        <p:cTn dur="500"/>
                                        <p:tgtEl>
                                          <p:spTgt spid="186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66">
                                            <p:txEl>
                                              <p:pRg end="8" st="8"/>
                                            </p:txEl>
                                          </p:spTgt>
                                        </p:tgtEl>
                                        <p:attrNameLst>
                                          <p:attrName>style.visibility</p:attrName>
                                        </p:attrNameLst>
                                      </p:cBhvr>
                                      <p:to>
                                        <p:strVal val="visible"/>
                                      </p:to>
                                    </p:set>
                                    <p:animEffect filter="fade" transition="in">
                                      <p:cBhvr>
                                        <p:cTn dur="500"/>
                                        <p:tgtEl>
                                          <p:spTgt spid="1866">
                                            <p:txEl>
                                              <p:pRg end="8" st="8"/>
                                            </p:txEl>
                                          </p:spTgt>
                                        </p:tgtEl>
                                      </p:cBhvr>
                                    </p:animEffect>
                                  </p:childTnLst>
                                </p:cTn>
                              </p:par>
                            </p:childTnLst>
                          </p:cTn>
                        </p:par>
                        <p:par>
                          <p:cTn fill="hold">
                            <p:stCondLst>
                              <p:cond delay="1000"/>
                            </p:stCondLst>
                            <p:childTnLst>
                              <p:par>
                                <p:cTn fill="hold" nodeType="afterEffect" presetClass="entr" presetID="23" presetSubtype="16">
                                  <p:stCondLst>
                                    <p:cond delay="500"/>
                                  </p:stCondLst>
                                  <p:childTnLst>
                                    <p:set>
                                      <p:cBhvr>
                                        <p:cTn dur="1" fill="hold">
                                          <p:stCondLst>
                                            <p:cond delay="0"/>
                                          </p:stCondLst>
                                        </p:cTn>
                                        <p:tgtEl>
                                          <p:spTgt spid="1867"/>
                                        </p:tgtEl>
                                        <p:attrNameLst>
                                          <p:attrName>style.visibility</p:attrName>
                                        </p:attrNameLst>
                                      </p:cBhvr>
                                      <p:to>
                                        <p:strVal val="visible"/>
                                      </p:to>
                                    </p:set>
                                    <p:anim calcmode="lin" valueType="num">
                                      <p:cBhvr additive="base">
                                        <p:cTn dur="500"/>
                                        <p:tgtEl>
                                          <p:spTgt spid="1867"/>
                                        </p:tgtEl>
                                        <p:attrNameLst>
                                          <p:attrName>ppt_w</p:attrName>
                                        </p:attrNameLst>
                                      </p:cBhvr>
                                      <p:tavLst>
                                        <p:tav fmla="" tm="0">
                                          <p:val>
                                            <p:strVal val="0"/>
                                          </p:val>
                                        </p:tav>
                                        <p:tav fmla="" tm="100000">
                                          <p:val>
                                            <p:strVal val="#ppt_w"/>
                                          </p:val>
                                        </p:tav>
                                      </p:tavLst>
                                    </p:anim>
                                    <p:anim calcmode="lin" valueType="num">
                                      <p:cBhvr additive="base">
                                        <p:cTn dur="500"/>
                                        <p:tgtEl>
                                          <p:spTgt spid="18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1">
                                            <p:txEl>
                                              <p:pRg end="0" st="0"/>
                                            </p:txEl>
                                          </p:spTgt>
                                        </p:tgtEl>
                                        <p:attrNameLst>
                                          <p:attrName>style.visibility</p:attrName>
                                        </p:attrNameLst>
                                      </p:cBhvr>
                                      <p:to>
                                        <p:strVal val="visible"/>
                                      </p:to>
                                    </p:set>
                                    <p:anim calcmode="lin" valueType="num">
                                      <p:cBhvr additive="base">
                                        <p:cTn dur="500"/>
                                        <p:tgtEl>
                                          <p:spTgt spid="1871">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71">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1">
                                            <p:txEl>
                                              <p:pRg end="1" st="1"/>
                                            </p:txEl>
                                          </p:spTgt>
                                        </p:tgtEl>
                                        <p:attrNameLst>
                                          <p:attrName>style.visibility</p:attrName>
                                        </p:attrNameLst>
                                      </p:cBhvr>
                                      <p:to>
                                        <p:strVal val="visible"/>
                                      </p:to>
                                    </p:set>
                                    <p:anim calcmode="lin" valueType="num">
                                      <p:cBhvr additive="base">
                                        <p:cTn dur="500"/>
                                        <p:tgtEl>
                                          <p:spTgt spid="1871">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871">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1">
                                            <p:txEl>
                                              <p:pRg end="2" st="2"/>
                                            </p:txEl>
                                          </p:spTgt>
                                        </p:tgtEl>
                                        <p:attrNameLst>
                                          <p:attrName>style.visibility</p:attrName>
                                        </p:attrNameLst>
                                      </p:cBhvr>
                                      <p:to>
                                        <p:strVal val="visible"/>
                                      </p:to>
                                    </p:set>
                                    <p:anim calcmode="lin" valueType="num">
                                      <p:cBhvr additive="base">
                                        <p:cTn dur="500"/>
                                        <p:tgtEl>
                                          <p:spTgt spid="1871">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871">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1">
                                            <p:txEl>
                                              <p:pRg end="3" st="3"/>
                                            </p:txEl>
                                          </p:spTgt>
                                        </p:tgtEl>
                                        <p:attrNameLst>
                                          <p:attrName>style.visibility</p:attrName>
                                        </p:attrNameLst>
                                      </p:cBhvr>
                                      <p:to>
                                        <p:strVal val="visible"/>
                                      </p:to>
                                    </p:set>
                                    <p:anim calcmode="lin" valueType="num">
                                      <p:cBhvr additive="base">
                                        <p:cTn dur="500"/>
                                        <p:tgtEl>
                                          <p:spTgt spid="1871">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871">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1">
                                            <p:txEl>
                                              <p:pRg end="4" st="4"/>
                                            </p:txEl>
                                          </p:spTgt>
                                        </p:tgtEl>
                                        <p:attrNameLst>
                                          <p:attrName>style.visibility</p:attrName>
                                        </p:attrNameLst>
                                      </p:cBhvr>
                                      <p:to>
                                        <p:strVal val="visible"/>
                                      </p:to>
                                    </p:set>
                                    <p:anim calcmode="lin" valueType="num">
                                      <p:cBhvr additive="base">
                                        <p:cTn dur="500"/>
                                        <p:tgtEl>
                                          <p:spTgt spid="1871">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871">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1">
                                            <p:txEl>
                                              <p:pRg end="5" st="5"/>
                                            </p:txEl>
                                          </p:spTgt>
                                        </p:tgtEl>
                                        <p:attrNameLst>
                                          <p:attrName>style.visibility</p:attrName>
                                        </p:attrNameLst>
                                      </p:cBhvr>
                                      <p:to>
                                        <p:strVal val="visible"/>
                                      </p:to>
                                    </p:set>
                                    <p:anim calcmode="lin" valueType="num">
                                      <p:cBhvr additive="base">
                                        <p:cTn dur="500"/>
                                        <p:tgtEl>
                                          <p:spTgt spid="1871">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871">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1">
                                            <p:txEl>
                                              <p:pRg end="6" st="6"/>
                                            </p:txEl>
                                          </p:spTgt>
                                        </p:tgtEl>
                                        <p:attrNameLst>
                                          <p:attrName>style.visibility</p:attrName>
                                        </p:attrNameLst>
                                      </p:cBhvr>
                                      <p:to>
                                        <p:strVal val="visible"/>
                                      </p:to>
                                    </p:set>
                                    <p:anim calcmode="lin" valueType="num">
                                      <p:cBhvr additive="base">
                                        <p:cTn dur="500"/>
                                        <p:tgtEl>
                                          <p:spTgt spid="1871">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871">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1">
                                            <p:txEl>
                                              <p:pRg end="7" st="7"/>
                                            </p:txEl>
                                          </p:spTgt>
                                        </p:tgtEl>
                                        <p:attrNameLst>
                                          <p:attrName>style.visibility</p:attrName>
                                        </p:attrNameLst>
                                      </p:cBhvr>
                                      <p:to>
                                        <p:strVal val="visible"/>
                                      </p:to>
                                    </p:set>
                                    <p:anim calcmode="lin" valueType="num">
                                      <p:cBhvr additive="base">
                                        <p:cTn dur="500"/>
                                        <p:tgtEl>
                                          <p:spTgt spid="1871">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871">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1">
                                            <p:txEl>
                                              <p:pRg end="8" st="8"/>
                                            </p:txEl>
                                          </p:spTgt>
                                        </p:tgtEl>
                                        <p:attrNameLst>
                                          <p:attrName>style.visibility</p:attrName>
                                        </p:attrNameLst>
                                      </p:cBhvr>
                                      <p:to>
                                        <p:strVal val="visible"/>
                                      </p:to>
                                    </p:set>
                                    <p:anim calcmode="lin" valueType="num">
                                      <p:cBhvr additive="base">
                                        <p:cTn dur="500"/>
                                        <p:tgtEl>
                                          <p:spTgt spid="1871">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1871">
                                            <p:txEl>
                                              <p:pRg end="8" st="8"/>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2">
                                            <p:txEl>
                                              <p:pRg end="0" st="0"/>
                                            </p:txEl>
                                          </p:spTgt>
                                        </p:tgtEl>
                                        <p:attrNameLst>
                                          <p:attrName>style.visibility</p:attrName>
                                        </p:attrNameLst>
                                      </p:cBhvr>
                                      <p:to>
                                        <p:strVal val="visible"/>
                                      </p:to>
                                    </p:set>
                                    <p:anim calcmode="lin" valueType="num">
                                      <p:cBhvr additive="base">
                                        <p:cTn dur="500"/>
                                        <p:tgtEl>
                                          <p:spTgt spid="187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72">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2">
                                            <p:txEl>
                                              <p:pRg end="1" st="1"/>
                                            </p:txEl>
                                          </p:spTgt>
                                        </p:tgtEl>
                                        <p:attrNameLst>
                                          <p:attrName>style.visibility</p:attrName>
                                        </p:attrNameLst>
                                      </p:cBhvr>
                                      <p:to>
                                        <p:strVal val="visible"/>
                                      </p:to>
                                    </p:set>
                                    <p:anim calcmode="lin" valueType="num">
                                      <p:cBhvr additive="base">
                                        <p:cTn dur="500"/>
                                        <p:tgtEl>
                                          <p:spTgt spid="1872">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872">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2">
                                            <p:txEl>
                                              <p:pRg end="2" st="2"/>
                                            </p:txEl>
                                          </p:spTgt>
                                        </p:tgtEl>
                                        <p:attrNameLst>
                                          <p:attrName>style.visibility</p:attrName>
                                        </p:attrNameLst>
                                      </p:cBhvr>
                                      <p:to>
                                        <p:strVal val="visible"/>
                                      </p:to>
                                    </p:set>
                                    <p:anim calcmode="lin" valueType="num">
                                      <p:cBhvr additive="base">
                                        <p:cTn dur="500"/>
                                        <p:tgtEl>
                                          <p:spTgt spid="1872">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872">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2">
                                            <p:txEl>
                                              <p:pRg end="3" st="3"/>
                                            </p:txEl>
                                          </p:spTgt>
                                        </p:tgtEl>
                                        <p:attrNameLst>
                                          <p:attrName>style.visibility</p:attrName>
                                        </p:attrNameLst>
                                      </p:cBhvr>
                                      <p:to>
                                        <p:strVal val="visible"/>
                                      </p:to>
                                    </p:set>
                                    <p:anim calcmode="lin" valueType="num">
                                      <p:cBhvr additive="base">
                                        <p:cTn dur="500"/>
                                        <p:tgtEl>
                                          <p:spTgt spid="1872">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872">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2">
                                            <p:txEl>
                                              <p:pRg end="4" st="4"/>
                                            </p:txEl>
                                          </p:spTgt>
                                        </p:tgtEl>
                                        <p:attrNameLst>
                                          <p:attrName>style.visibility</p:attrName>
                                        </p:attrNameLst>
                                      </p:cBhvr>
                                      <p:to>
                                        <p:strVal val="visible"/>
                                      </p:to>
                                    </p:set>
                                    <p:anim calcmode="lin" valueType="num">
                                      <p:cBhvr additive="base">
                                        <p:cTn dur="500"/>
                                        <p:tgtEl>
                                          <p:spTgt spid="1872">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872">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2">
                                            <p:txEl>
                                              <p:pRg end="5" st="5"/>
                                            </p:txEl>
                                          </p:spTgt>
                                        </p:tgtEl>
                                        <p:attrNameLst>
                                          <p:attrName>style.visibility</p:attrName>
                                        </p:attrNameLst>
                                      </p:cBhvr>
                                      <p:to>
                                        <p:strVal val="visible"/>
                                      </p:to>
                                    </p:set>
                                    <p:anim calcmode="lin" valueType="num">
                                      <p:cBhvr additive="base">
                                        <p:cTn dur="500"/>
                                        <p:tgtEl>
                                          <p:spTgt spid="1872">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872">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2">
                                            <p:txEl>
                                              <p:pRg end="6" st="6"/>
                                            </p:txEl>
                                          </p:spTgt>
                                        </p:tgtEl>
                                        <p:attrNameLst>
                                          <p:attrName>style.visibility</p:attrName>
                                        </p:attrNameLst>
                                      </p:cBhvr>
                                      <p:to>
                                        <p:strVal val="visible"/>
                                      </p:to>
                                    </p:set>
                                    <p:anim calcmode="lin" valueType="num">
                                      <p:cBhvr additive="base">
                                        <p:cTn dur="500"/>
                                        <p:tgtEl>
                                          <p:spTgt spid="1872">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872">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2">
                                            <p:txEl>
                                              <p:pRg end="7" st="7"/>
                                            </p:txEl>
                                          </p:spTgt>
                                        </p:tgtEl>
                                        <p:attrNameLst>
                                          <p:attrName>style.visibility</p:attrName>
                                        </p:attrNameLst>
                                      </p:cBhvr>
                                      <p:to>
                                        <p:strVal val="visible"/>
                                      </p:to>
                                    </p:set>
                                    <p:anim calcmode="lin" valueType="num">
                                      <p:cBhvr additive="base">
                                        <p:cTn dur="500"/>
                                        <p:tgtEl>
                                          <p:spTgt spid="1872">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872">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2">
                                            <p:txEl>
                                              <p:pRg end="8" st="8"/>
                                            </p:txEl>
                                          </p:spTgt>
                                        </p:tgtEl>
                                        <p:attrNameLst>
                                          <p:attrName>style.visibility</p:attrName>
                                        </p:attrNameLst>
                                      </p:cBhvr>
                                      <p:to>
                                        <p:strVal val="visible"/>
                                      </p:to>
                                    </p:set>
                                    <p:anim calcmode="lin" valueType="num">
                                      <p:cBhvr additive="base">
                                        <p:cTn dur="500"/>
                                        <p:tgtEl>
                                          <p:spTgt spid="1872">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1872">
                                            <p:txEl>
                                              <p:pRg end="8" st="8"/>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3">
                                            <p:txEl>
                                              <p:pRg end="0" st="0"/>
                                            </p:txEl>
                                          </p:spTgt>
                                        </p:tgtEl>
                                        <p:attrNameLst>
                                          <p:attrName>style.visibility</p:attrName>
                                        </p:attrNameLst>
                                      </p:cBhvr>
                                      <p:to>
                                        <p:strVal val="visible"/>
                                      </p:to>
                                    </p:set>
                                    <p:anim calcmode="lin" valueType="num">
                                      <p:cBhvr additive="base">
                                        <p:cTn dur="500"/>
                                        <p:tgtEl>
                                          <p:spTgt spid="187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73">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3">
                                            <p:txEl>
                                              <p:pRg end="1" st="1"/>
                                            </p:txEl>
                                          </p:spTgt>
                                        </p:tgtEl>
                                        <p:attrNameLst>
                                          <p:attrName>style.visibility</p:attrName>
                                        </p:attrNameLst>
                                      </p:cBhvr>
                                      <p:to>
                                        <p:strVal val="visible"/>
                                      </p:to>
                                    </p:set>
                                    <p:anim calcmode="lin" valueType="num">
                                      <p:cBhvr additive="base">
                                        <p:cTn dur="500"/>
                                        <p:tgtEl>
                                          <p:spTgt spid="1873">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873">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3">
                                            <p:txEl>
                                              <p:pRg end="2" st="2"/>
                                            </p:txEl>
                                          </p:spTgt>
                                        </p:tgtEl>
                                        <p:attrNameLst>
                                          <p:attrName>style.visibility</p:attrName>
                                        </p:attrNameLst>
                                      </p:cBhvr>
                                      <p:to>
                                        <p:strVal val="visible"/>
                                      </p:to>
                                    </p:set>
                                    <p:anim calcmode="lin" valueType="num">
                                      <p:cBhvr additive="base">
                                        <p:cTn dur="500"/>
                                        <p:tgtEl>
                                          <p:spTgt spid="1873">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873">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3">
                                            <p:txEl>
                                              <p:pRg end="3" st="3"/>
                                            </p:txEl>
                                          </p:spTgt>
                                        </p:tgtEl>
                                        <p:attrNameLst>
                                          <p:attrName>style.visibility</p:attrName>
                                        </p:attrNameLst>
                                      </p:cBhvr>
                                      <p:to>
                                        <p:strVal val="visible"/>
                                      </p:to>
                                    </p:set>
                                    <p:anim calcmode="lin" valueType="num">
                                      <p:cBhvr additive="base">
                                        <p:cTn dur="500"/>
                                        <p:tgtEl>
                                          <p:spTgt spid="1873">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873">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3">
                                            <p:txEl>
                                              <p:pRg end="4" st="4"/>
                                            </p:txEl>
                                          </p:spTgt>
                                        </p:tgtEl>
                                        <p:attrNameLst>
                                          <p:attrName>style.visibility</p:attrName>
                                        </p:attrNameLst>
                                      </p:cBhvr>
                                      <p:to>
                                        <p:strVal val="visible"/>
                                      </p:to>
                                    </p:set>
                                    <p:anim calcmode="lin" valueType="num">
                                      <p:cBhvr additive="base">
                                        <p:cTn dur="500"/>
                                        <p:tgtEl>
                                          <p:spTgt spid="1873">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873">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3">
                                            <p:txEl>
                                              <p:pRg end="5" st="5"/>
                                            </p:txEl>
                                          </p:spTgt>
                                        </p:tgtEl>
                                        <p:attrNameLst>
                                          <p:attrName>style.visibility</p:attrName>
                                        </p:attrNameLst>
                                      </p:cBhvr>
                                      <p:to>
                                        <p:strVal val="visible"/>
                                      </p:to>
                                    </p:set>
                                    <p:anim calcmode="lin" valueType="num">
                                      <p:cBhvr additive="base">
                                        <p:cTn dur="500"/>
                                        <p:tgtEl>
                                          <p:spTgt spid="1873">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873">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3">
                                            <p:txEl>
                                              <p:pRg end="6" st="6"/>
                                            </p:txEl>
                                          </p:spTgt>
                                        </p:tgtEl>
                                        <p:attrNameLst>
                                          <p:attrName>style.visibility</p:attrName>
                                        </p:attrNameLst>
                                      </p:cBhvr>
                                      <p:to>
                                        <p:strVal val="visible"/>
                                      </p:to>
                                    </p:set>
                                    <p:anim calcmode="lin" valueType="num">
                                      <p:cBhvr additive="base">
                                        <p:cTn dur="500"/>
                                        <p:tgtEl>
                                          <p:spTgt spid="1873">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873">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3">
                                            <p:txEl>
                                              <p:pRg end="7" st="7"/>
                                            </p:txEl>
                                          </p:spTgt>
                                        </p:tgtEl>
                                        <p:attrNameLst>
                                          <p:attrName>style.visibility</p:attrName>
                                        </p:attrNameLst>
                                      </p:cBhvr>
                                      <p:to>
                                        <p:strVal val="visible"/>
                                      </p:to>
                                    </p:set>
                                    <p:anim calcmode="lin" valueType="num">
                                      <p:cBhvr additive="base">
                                        <p:cTn dur="500"/>
                                        <p:tgtEl>
                                          <p:spTgt spid="1873">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873">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73">
                                            <p:txEl>
                                              <p:pRg end="8" st="8"/>
                                            </p:txEl>
                                          </p:spTgt>
                                        </p:tgtEl>
                                        <p:attrNameLst>
                                          <p:attrName>style.visibility</p:attrName>
                                        </p:attrNameLst>
                                      </p:cBhvr>
                                      <p:to>
                                        <p:strVal val="visible"/>
                                      </p:to>
                                    </p:set>
                                    <p:anim calcmode="lin" valueType="num">
                                      <p:cBhvr additive="base">
                                        <p:cTn dur="500"/>
                                        <p:tgtEl>
                                          <p:spTgt spid="1873">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1873">
                                            <p:txEl>
                                              <p:pRg end="8" st="8"/>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500"/>
                                        <p:tgtEl>
                                          <p:spTgt spid="1874"/>
                                        </p:tgtEl>
                                      </p:cBhvr>
                                    </p:animEffect>
                                  </p:childTnLst>
                                </p:cTn>
                              </p:par>
                              <p:par>
                                <p:cTn fill="hold" nodeType="withEffect" presetClass="entr" presetID="10" presetSubtype="0">
                                  <p:stCondLst>
                                    <p:cond delay="0"/>
                                  </p:stCondLst>
                                  <p:childTnLst>
                                    <p:set>
                                      <p:cBhvr>
                                        <p:cTn dur="1" fill="hold">
                                          <p:stCondLst>
                                            <p:cond delay="0"/>
                                          </p:stCondLst>
                                        </p:cTn>
                                        <p:tgtEl>
                                          <p:spTgt spid="1875">
                                            <p:txEl>
                                              <p:pRg end="0" st="0"/>
                                            </p:txEl>
                                          </p:spTgt>
                                        </p:tgtEl>
                                        <p:attrNameLst>
                                          <p:attrName>style.visibility</p:attrName>
                                        </p:attrNameLst>
                                      </p:cBhvr>
                                      <p:to>
                                        <p:strVal val="visible"/>
                                      </p:to>
                                    </p:set>
                                    <p:animEffect filter="fade" transition="in">
                                      <p:cBhvr>
                                        <p:cTn dur="500"/>
                                        <p:tgtEl>
                                          <p:spTgt spid="187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5">
                                            <p:txEl>
                                              <p:pRg end="1" st="1"/>
                                            </p:txEl>
                                          </p:spTgt>
                                        </p:tgtEl>
                                        <p:attrNameLst>
                                          <p:attrName>style.visibility</p:attrName>
                                        </p:attrNameLst>
                                      </p:cBhvr>
                                      <p:to>
                                        <p:strVal val="visible"/>
                                      </p:to>
                                    </p:set>
                                    <p:animEffect filter="fade" transition="in">
                                      <p:cBhvr>
                                        <p:cTn dur="500"/>
                                        <p:tgtEl>
                                          <p:spTgt spid="187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5">
                                            <p:txEl>
                                              <p:pRg end="2" st="2"/>
                                            </p:txEl>
                                          </p:spTgt>
                                        </p:tgtEl>
                                        <p:attrNameLst>
                                          <p:attrName>style.visibility</p:attrName>
                                        </p:attrNameLst>
                                      </p:cBhvr>
                                      <p:to>
                                        <p:strVal val="visible"/>
                                      </p:to>
                                    </p:set>
                                    <p:animEffect filter="fade" transition="in">
                                      <p:cBhvr>
                                        <p:cTn dur="500"/>
                                        <p:tgtEl>
                                          <p:spTgt spid="187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5">
                                            <p:txEl>
                                              <p:pRg end="3" st="3"/>
                                            </p:txEl>
                                          </p:spTgt>
                                        </p:tgtEl>
                                        <p:attrNameLst>
                                          <p:attrName>style.visibility</p:attrName>
                                        </p:attrNameLst>
                                      </p:cBhvr>
                                      <p:to>
                                        <p:strVal val="visible"/>
                                      </p:to>
                                    </p:set>
                                    <p:animEffect filter="fade" transition="in">
                                      <p:cBhvr>
                                        <p:cTn dur="500"/>
                                        <p:tgtEl>
                                          <p:spTgt spid="187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5">
                                            <p:txEl>
                                              <p:pRg end="4" st="4"/>
                                            </p:txEl>
                                          </p:spTgt>
                                        </p:tgtEl>
                                        <p:attrNameLst>
                                          <p:attrName>style.visibility</p:attrName>
                                        </p:attrNameLst>
                                      </p:cBhvr>
                                      <p:to>
                                        <p:strVal val="visible"/>
                                      </p:to>
                                    </p:set>
                                    <p:animEffect filter="fade" transition="in">
                                      <p:cBhvr>
                                        <p:cTn dur="500"/>
                                        <p:tgtEl>
                                          <p:spTgt spid="187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5">
                                            <p:txEl>
                                              <p:pRg end="5" st="5"/>
                                            </p:txEl>
                                          </p:spTgt>
                                        </p:tgtEl>
                                        <p:attrNameLst>
                                          <p:attrName>style.visibility</p:attrName>
                                        </p:attrNameLst>
                                      </p:cBhvr>
                                      <p:to>
                                        <p:strVal val="visible"/>
                                      </p:to>
                                    </p:set>
                                    <p:animEffect filter="fade" transition="in">
                                      <p:cBhvr>
                                        <p:cTn dur="500"/>
                                        <p:tgtEl>
                                          <p:spTgt spid="187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5">
                                            <p:txEl>
                                              <p:pRg end="6" st="6"/>
                                            </p:txEl>
                                          </p:spTgt>
                                        </p:tgtEl>
                                        <p:attrNameLst>
                                          <p:attrName>style.visibility</p:attrName>
                                        </p:attrNameLst>
                                      </p:cBhvr>
                                      <p:to>
                                        <p:strVal val="visible"/>
                                      </p:to>
                                    </p:set>
                                    <p:animEffect filter="fade" transition="in">
                                      <p:cBhvr>
                                        <p:cTn dur="500"/>
                                        <p:tgtEl>
                                          <p:spTgt spid="187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5">
                                            <p:txEl>
                                              <p:pRg end="7" st="7"/>
                                            </p:txEl>
                                          </p:spTgt>
                                        </p:tgtEl>
                                        <p:attrNameLst>
                                          <p:attrName>style.visibility</p:attrName>
                                        </p:attrNameLst>
                                      </p:cBhvr>
                                      <p:to>
                                        <p:strVal val="visible"/>
                                      </p:to>
                                    </p:set>
                                    <p:animEffect filter="fade" transition="in">
                                      <p:cBhvr>
                                        <p:cTn dur="500"/>
                                        <p:tgtEl>
                                          <p:spTgt spid="187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5">
                                            <p:txEl>
                                              <p:pRg end="8" st="8"/>
                                            </p:txEl>
                                          </p:spTgt>
                                        </p:tgtEl>
                                        <p:attrNameLst>
                                          <p:attrName>style.visibility</p:attrName>
                                        </p:attrNameLst>
                                      </p:cBhvr>
                                      <p:to>
                                        <p:strVal val="visible"/>
                                      </p:to>
                                    </p:set>
                                    <p:animEffect filter="fade" transition="in">
                                      <p:cBhvr>
                                        <p:cTn dur="500"/>
                                        <p:tgtEl>
                                          <p:spTgt spid="187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500"/>
                                        <p:tgtEl>
                                          <p:spTgt spid="1876"/>
                                        </p:tgtEl>
                                      </p:cBhvr>
                                    </p:animEffect>
                                  </p:childTnLst>
                                </p:cTn>
                              </p:par>
                              <p:par>
                                <p:cTn fill="hold" nodeType="withEffect" presetClass="entr" presetID="10" presetSubtype="0">
                                  <p:stCondLst>
                                    <p:cond delay="0"/>
                                  </p:stCondLst>
                                  <p:childTnLst>
                                    <p:set>
                                      <p:cBhvr>
                                        <p:cTn dur="1" fill="hold">
                                          <p:stCondLst>
                                            <p:cond delay="0"/>
                                          </p:stCondLst>
                                        </p:cTn>
                                        <p:tgtEl>
                                          <p:spTgt spid="1877">
                                            <p:txEl>
                                              <p:pRg end="0" st="0"/>
                                            </p:txEl>
                                          </p:spTgt>
                                        </p:tgtEl>
                                        <p:attrNameLst>
                                          <p:attrName>style.visibility</p:attrName>
                                        </p:attrNameLst>
                                      </p:cBhvr>
                                      <p:to>
                                        <p:strVal val="visible"/>
                                      </p:to>
                                    </p:set>
                                    <p:animEffect filter="fade" transition="in">
                                      <p:cBhvr>
                                        <p:cTn dur="500"/>
                                        <p:tgtEl>
                                          <p:spTgt spid="187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7">
                                            <p:txEl>
                                              <p:pRg end="1" st="1"/>
                                            </p:txEl>
                                          </p:spTgt>
                                        </p:tgtEl>
                                        <p:attrNameLst>
                                          <p:attrName>style.visibility</p:attrName>
                                        </p:attrNameLst>
                                      </p:cBhvr>
                                      <p:to>
                                        <p:strVal val="visible"/>
                                      </p:to>
                                    </p:set>
                                    <p:animEffect filter="fade" transition="in">
                                      <p:cBhvr>
                                        <p:cTn dur="500"/>
                                        <p:tgtEl>
                                          <p:spTgt spid="187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7">
                                            <p:txEl>
                                              <p:pRg end="2" st="2"/>
                                            </p:txEl>
                                          </p:spTgt>
                                        </p:tgtEl>
                                        <p:attrNameLst>
                                          <p:attrName>style.visibility</p:attrName>
                                        </p:attrNameLst>
                                      </p:cBhvr>
                                      <p:to>
                                        <p:strVal val="visible"/>
                                      </p:to>
                                    </p:set>
                                    <p:animEffect filter="fade" transition="in">
                                      <p:cBhvr>
                                        <p:cTn dur="500"/>
                                        <p:tgtEl>
                                          <p:spTgt spid="187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7">
                                            <p:txEl>
                                              <p:pRg end="3" st="3"/>
                                            </p:txEl>
                                          </p:spTgt>
                                        </p:tgtEl>
                                        <p:attrNameLst>
                                          <p:attrName>style.visibility</p:attrName>
                                        </p:attrNameLst>
                                      </p:cBhvr>
                                      <p:to>
                                        <p:strVal val="visible"/>
                                      </p:to>
                                    </p:set>
                                    <p:animEffect filter="fade" transition="in">
                                      <p:cBhvr>
                                        <p:cTn dur="500"/>
                                        <p:tgtEl>
                                          <p:spTgt spid="187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7">
                                            <p:txEl>
                                              <p:pRg end="4" st="4"/>
                                            </p:txEl>
                                          </p:spTgt>
                                        </p:tgtEl>
                                        <p:attrNameLst>
                                          <p:attrName>style.visibility</p:attrName>
                                        </p:attrNameLst>
                                      </p:cBhvr>
                                      <p:to>
                                        <p:strVal val="visible"/>
                                      </p:to>
                                    </p:set>
                                    <p:animEffect filter="fade" transition="in">
                                      <p:cBhvr>
                                        <p:cTn dur="500"/>
                                        <p:tgtEl>
                                          <p:spTgt spid="187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7">
                                            <p:txEl>
                                              <p:pRg end="5" st="5"/>
                                            </p:txEl>
                                          </p:spTgt>
                                        </p:tgtEl>
                                        <p:attrNameLst>
                                          <p:attrName>style.visibility</p:attrName>
                                        </p:attrNameLst>
                                      </p:cBhvr>
                                      <p:to>
                                        <p:strVal val="visible"/>
                                      </p:to>
                                    </p:set>
                                    <p:animEffect filter="fade" transition="in">
                                      <p:cBhvr>
                                        <p:cTn dur="500"/>
                                        <p:tgtEl>
                                          <p:spTgt spid="187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7">
                                            <p:txEl>
                                              <p:pRg end="6" st="6"/>
                                            </p:txEl>
                                          </p:spTgt>
                                        </p:tgtEl>
                                        <p:attrNameLst>
                                          <p:attrName>style.visibility</p:attrName>
                                        </p:attrNameLst>
                                      </p:cBhvr>
                                      <p:to>
                                        <p:strVal val="visible"/>
                                      </p:to>
                                    </p:set>
                                    <p:animEffect filter="fade" transition="in">
                                      <p:cBhvr>
                                        <p:cTn dur="500"/>
                                        <p:tgtEl>
                                          <p:spTgt spid="187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7">
                                            <p:txEl>
                                              <p:pRg end="7" st="7"/>
                                            </p:txEl>
                                          </p:spTgt>
                                        </p:tgtEl>
                                        <p:attrNameLst>
                                          <p:attrName>style.visibility</p:attrName>
                                        </p:attrNameLst>
                                      </p:cBhvr>
                                      <p:to>
                                        <p:strVal val="visible"/>
                                      </p:to>
                                    </p:set>
                                    <p:animEffect filter="fade" transition="in">
                                      <p:cBhvr>
                                        <p:cTn dur="500"/>
                                        <p:tgtEl>
                                          <p:spTgt spid="187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7">
                                            <p:txEl>
                                              <p:pRg end="8" st="8"/>
                                            </p:txEl>
                                          </p:spTgt>
                                        </p:tgtEl>
                                        <p:attrNameLst>
                                          <p:attrName>style.visibility</p:attrName>
                                        </p:attrNameLst>
                                      </p:cBhvr>
                                      <p:to>
                                        <p:strVal val="visible"/>
                                      </p:to>
                                    </p:set>
                                    <p:animEffect filter="fade" transition="in">
                                      <p:cBhvr>
                                        <p:cTn dur="500"/>
                                        <p:tgtEl>
                                          <p:spTgt spid="187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500"/>
                                        <p:tgtEl>
                                          <p:spTgt spid="1878"/>
                                        </p:tgtEl>
                                      </p:cBhvr>
                                    </p:animEffect>
                                  </p:childTnLst>
                                </p:cTn>
                              </p:par>
                              <p:par>
                                <p:cTn fill="hold" nodeType="withEffect" presetClass="entr" presetID="10" presetSubtype="0">
                                  <p:stCondLst>
                                    <p:cond delay="0"/>
                                  </p:stCondLst>
                                  <p:childTnLst>
                                    <p:set>
                                      <p:cBhvr>
                                        <p:cTn dur="1" fill="hold">
                                          <p:stCondLst>
                                            <p:cond delay="0"/>
                                          </p:stCondLst>
                                        </p:cTn>
                                        <p:tgtEl>
                                          <p:spTgt spid="1879">
                                            <p:txEl>
                                              <p:pRg end="0" st="0"/>
                                            </p:txEl>
                                          </p:spTgt>
                                        </p:tgtEl>
                                        <p:attrNameLst>
                                          <p:attrName>style.visibility</p:attrName>
                                        </p:attrNameLst>
                                      </p:cBhvr>
                                      <p:to>
                                        <p:strVal val="visible"/>
                                      </p:to>
                                    </p:set>
                                    <p:animEffect filter="fade" transition="in">
                                      <p:cBhvr>
                                        <p:cTn dur="500"/>
                                        <p:tgtEl>
                                          <p:spTgt spid="187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9">
                                            <p:txEl>
                                              <p:pRg end="1" st="1"/>
                                            </p:txEl>
                                          </p:spTgt>
                                        </p:tgtEl>
                                        <p:attrNameLst>
                                          <p:attrName>style.visibility</p:attrName>
                                        </p:attrNameLst>
                                      </p:cBhvr>
                                      <p:to>
                                        <p:strVal val="visible"/>
                                      </p:to>
                                    </p:set>
                                    <p:animEffect filter="fade" transition="in">
                                      <p:cBhvr>
                                        <p:cTn dur="500"/>
                                        <p:tgtEl>
                                          <p:spTgt spid="187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9">
                                            <p:txEl>
                                              <p:pRg end="2" st="2"/>
                                            </p:txEl>
                                          </p:spTgt>
                                        </p:tgtEl>
                                        <p:attrNameLst>
                                          <p:attrName>style.visibility</p:attrName>
                                        </p:attrNameLst>
                                      </p:cBhvr>
                                      <p:to>
                                        <p:strVal val="visible"/>
                                      </p:to>
                                    </p:set>
                                    <p:animEffect filter="fade" transition="in">
                                      <p:cBhvr>
                                        <p:cTn dur="500"/>
                                        <p:tgtEl>
                                          <p:spTgt spid="187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9">
                                            <p:txEl>
                                              <p:pRg end="3" st="3"/>
                                            </p:txEl>
                                          </p:spTgt>
                                        </p:tgtEl>
                                        <p:attrNameLst>
                                          <p:attrName>style.visibility</p:attrName>
                                        </p:attrNameLst>
                                      </p:cBhvr>
                                      <p:to>
                                        <p:strVal val="visible"/>
                                      </p:to>
                                    </p:set>
                                    <p:animEffect filter="fade" transition="in">
                                      <p:cBhvr>
                                        <p:cTn dur="500"/>
                                        <p:tgtEl>
                                          <p:spTgt spid="187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9">
                                            <p:txEl>
                                              <p:pRg end="4" st="4"/>
                                            </p:txEl>
                                          </p:spTgt>
                                        </p:tgtEl>
                                        <p:attrNameLst>
                                          <p:attrName>style.visibility</p:attrName>
                                        </p:attrNameLst>
                                      </p:cBhvr>
                                      <p:to>
                                        <p:strVal val="visible"/>
                                      </p:to>
                                    </p:set>
                                    <p:animEffect filter="fade" transition="in">
                                      <p:cBhvr>
                                        <p:cTn dur="500"/>
                                        <p:tgtEl>
                                          <p:spTgt spid="187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9">
                                            <p:txEl>
                                              <p:pRg end="5" st="5"/>
                                            </p:txEl>
                                          </p:spTgt>
                                        </p:tgtEl>
                                        <p:attrNameLst>
                                          <p:attrName>style.visibility</p:attrName>
                                        </p:attrNameLst>
                                      </p:cBhvr>
                                      <p:to>
                                        <p:strVal val="visible"/>
                                      </p:to>
                                    </p:set>
                                    <p:animEffect filter="fade" transition="in">
                                      <p:cBhvr>
                                        <p:cTn dur="500"/>
                                        <p:tgtEl>
                                          <p:spTgt spid="187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9">
                                            <p:txEl>
                                              <p:pRg end="6" st="6"/>
                                            </p:txEl>
                                          </p:spTgt>
                                        </p:tgtEl>
                                        <p:attrNameLst>
                                          <p:attrName>style.visibility</p:attrName>
                                        </p:attrNameLst>
                                      </p:cBhvr>
                                      <p:to>
                                        <p:strVal val="visible"/>
                                      </p:to>
                                    </p:set>
                                    <p:animEffect filter="fade" transition="in">
                                      <p:cBhvr>
                                        <p:cTn dur="500"/>
                                        <p:tgtEl>
                                          <p:spTgt spid="187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9">
                                            <p:txEl>
                                              <p:pRg end="7" st="7"/>
                                            </p:txEl>
                                          </p:spTgt>
                                        </p:tgtEl>
                                        <p:attrNameLst>
                                          <p:attrName>style.visibility</p:attrName>
                                        </p:attrNameLst>
                                      </p:cBhvr>
                                      <p:to>
                                        <p:strVal val="visible"/>
                                      </p:to>
                                    </p:set>
                                    <p:animEffect filter="fade" transition="in">
                                      <p:cBhvr>
                                        <p:cTn dur="500"/>
                                        <p:tgtEl>
                                          <p:spTgt spid="187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9">
                                            <p:txEl>
                                              <p:pRg end="8" st="8"/>
                                            </p:txEl>
                                          </p:spTgt>
                                        </p:tgtEl>
                                        <p:attrNameLst>
                                          <p:attrName>style.visibility</p:attrName>
                                        </p:attrNameLst>
                                      </p:cBhvr>
                                      <p:to>
                                        <p:strVal val="visible"/>
                                      </p:to>
                                    </p:set>
                                    <p:animEffect filter="fade" transition="in">
                                      <p:cBhvr>
                                        <p:cTn dur="500"/>
                                        <p:tgtEl>
                                          <p:spTgt spid="187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0"/>
                                        </p:tgtEl>
                                        <p:attrNameLst>
                                          <p:attrName>style.visibility</p:attrName>
                                        </p:attrNameLst>
                                      </p:cBhvr>
                                      <p:to>
                                        <p:strVal val="visible"/>
                                      </p:to>
                                    </p:set>
                                    <p:animEffect filter="fade" transition="in">
                                      <p:cBhvr>
                                        <p:cTn dur="500"/>
                                        <p:tgtEl>
                                          <p:spTgt spid="1880"/>
                                        </p:tgtEl>
                                      </p:cBhvr>
                                    </p:animEffect>
                                  </p:childTnLst>
                                </p:cTn>
                              </p:par>
                              <p:par>
                                <p:cTn fill="hold" nodeType="withEffect" presetClass="entr" presetID="10" presetSubtype="0">
                                  <p:stCondLst>
                                    <p:cond delay="0"/>
                                  </p:stCondLst>
                                  <p:childTnLst>
                                    <p:set>
                                      <p:cBhvr>
                                        <p:cTn dur="1" fill="hold">
                                          <p:stCondLst>
                                            <p:cond delay="0"/>
                                          </p:stCondLst>
                                        </p:cTn>
                                        <p:tgtEl>
                                          <p:spTgt spid="1881">
                                            <p:txEl>
                                              <p:pRg end="0" st="0"/>
                                            </p:txEl>
                                          </p:spTgt>
                                        </p:tgtEl>
                                        <p:attrNameLst>
                                          <p:attrName>style.visibility</p:attrName>
                                        </p:attrNameLst>
                                      </p:cBhvr>
                                      <p:to>
                                        <p:strVal val="visible"/>
                                      </p:to>
                                    </p:set>
                                    <p:animEffect filter="fade" transition="in">
                                      <p:cBhvr>
                                        <p:cTn dur="500"/>
                                        <p:tgtEl>
                                          <p:spTgt spid="188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1">
                                            <p:txEl>
                                              <p:pRg end="1" st="1"/>
                                            </p:txEl>
                                          </p:spTgt>
                                        </p:tgtEl>
                                        <p:attrNameLst>
                                          <p:attrName>style.visibility</p:attrName>
                                        </p:attrNameLst>
                                      </p:cBhvr>
                                      <p:to>
                                        <p:strVal val="visible"/>
                                      </p:to>
                                    </p:set>
                                    <p:animEffect filter="fade" transition="in">
                                      <p:cBhvr>
                                        <p:cTn dur="500"/>
                                        <p:tgtEl>
                                          <p:spTgt spid="188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1">
                                            <p:txEl>
                                              <p:pRg end="2" st="2"/>
                                            </p:txEl>
                                          </p:spTgt>
                                        </p:tgtEl>
                                        <p:attrNameLst>
                                          <p:attrName>style.visibility</p:attrName>
                                        </p:attrNameLst>
                                      </p:cBhvr>
                                      <p:to>
                                        <p:strVal val="visible"/>
                                      </p:to>
                                    </p:set>
                                    <p:animEffect filter="fade" transition="in">
                                      <p:cBhvr>
                                        <p:cTn dur="500"/>
                                        <p:tgtEl>
                                          <p:spTgt spid="188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1">
                                            <p:txEl>
                                              <p:pRg end="3" st="3"/>
                                            </p:txEl>
                                          </p:spTgt>
                                        </p:tgtEl>
                                        <p:attrNameLst>
                                          <p:attrName>style.visibility</p:attrName>
                                        </p:attrNameLst>
                                      </p:cBhvr>
                                      <p:to>
                                        <p:strVal val="visible"/>
                                      </p:to>
                                    </p:set>
                                    <p:animEffect filter="fade" transition="in">
                                      <p:cBhvr>
                                        <p:cTn dur="500"/>
                                        <p:tgtEl>
                                          <p:spTgt spid="188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1">
                                            <p:txEl>
                                              <p:pRg end="4" st="4"/>
                                            </p:txEl>
                                          </p:spTgt>
                                        </p:tgtEl>
                                        <p:attrNameLst>
                                          <p:attrName>style.visibility</p:attrName>
                                        </p:attrNameLst>
                                      </p:cBhvr>
                                      <p:to>
                                        <p:strVal val="visible"/>
                                      </p:to>
                                    </p:set>
                                    <p:animEffect filter="fade" transition="in">
                                      <p:cBhvr>
                                        <p:cTn dur="500"/>
                                        <p:tgtEl>
                                          <p:spTgt spid="188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1">
                                            <p:txEl>
                                              <p:pRg end="5" st="5"/>
                                            </p:txEl>
                                          </p:spTgt>
                                        </p:tgtEl>
                                        <p:attrNameLst>
                                          <p:attrName>style.visibility</p:attrName>
                                        </p:attrNameLst>
                                      </p:cBhvr>
                                      <p:to>
                                        <p:strVal val="visible"/>
                                      </p:to>
                                    </p:set>
                                    <p:animEffect filter="fade" transition="in">
                                      <p:cBhvr>
                                        <p:cTn dur="500"/>
                                        <p:tgtEl>
                                          <p:spTgt spid="188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1">
                                            <p:txEl>
                                              <p:pRg end="6" st="6"/>
                                            </p:txEl>
                                          </p:spTgt>
                                        </p:tgtEl>
                                        <p:attrNameLst>
                                          <p:attrName>style.visibility</p:attrName>
                                        </p:attrNameLst>
                                      </p:cBhvr>
                                      <p:to>
                                        <p:strVal val="visible"/>
                                      </p:to>
                                    </p:set>
                                    <p:animEffect filter="fade" transition="in">
                                      <p:cBhvr>
                                        <p:cTn dur="500"/>
                                        <p:tgtEl>
                                          <p:spTgt spid="188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1">
                                            <p:txEl>
                                              <p:pRg end="7" st="7"/>
                                            </p:txEl>
                                          </p:spTgt>
                                        </p:tgtEl>
                                        <p:attrNameLst>
                                          <p:attrName>style.visibility</p:attrName>
                                        </p:attrNameLst>
                                      </p:cBhvr>
                                      <p:to>
                                        <p:strVal val="visible"/>
                                      </p:to>
                                    </p:set>
                                    <p:animEffect filter="fade" transition="in">
                                      <p:cBhvr>
                                        <p:cTn dur="500"/>
                                        <p:tgtEl>
                                          <p:spTgt spid="188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1">
                                            <p:txEl>
                                              <p:pRg end="8" st="8"/>
                                            </p:txEl>
                                          </p:spTgt>
                                        </p:tgtEl>
                                        <p:attrNameLst>
                                          <p:attrName>style.visibility</p:attrName>
                                        </p:attrNameLst>
                                      </p:cBhvr>
                                      <p:to>
                                        <p:strVal val="visible"/>
                                      </p:to>
                                    </p:set>
                                    <p:animEffect filter="fade" transition="in">
                                      <p:cBhvr>
                                        <p:cTn dur="500"/>
                                        <p:tgtEl>
                                          <p:spTgt spid="1881">
                                            <p:txEl>
                                              <p:pRg end="8" st="8"/>
                                            </p:txEl>
                                          </p:spTgt>
                                        </p:tgtEl>
                                      </p:cBhvr>
                                    </p:animEffect>
                                  </p:childTnLst>
                                </p:cTn>
                              </p:par>
                            </p:childTnLst>
                          </p:cTn>
                        </p:par>
                        <p:par>
                          <p:cTn fill="hold">
                            <p:stCondLst>
                              <p:cond delay="2000"/>
                            </p:stCondLst>
                            <p:childTnLst>
                              <p:par>
                                <p:cTn fill="hold" nodeType="afterEffect" presetClass="entr" presetID="23" presetSubtype="16">
                                  <p:stCondLst>
                                    <p:cond delay="500"/>
                                  </p:stCondLst>
                                  <p:childTnLst>
                                    <p:set>
                                      <p:cBhvr>
                                        <p:cTn dur="1" fill="hold">
                                          <p:stCondLst>
                                            <p:cond delay="0"/>
                                          </p:stCondLst>
                                        </p:cTn>
                                        <p:tgtEl>
                                          <p:spTgt spid="1882"/>
                                        </p:tgtEl>
                                        <p:attrNameLst>
                                          <p:attrName>style.visibility</p:attrName>
                                        </p:attrNameLst>
                                      </p:cBhvr>
                                      <p:to>
                                        <p:strVal val="visible"/>
                                      </p:to>
                                    </p:set>
                                    <p:anim calcmode="lin" valueType="num">
                                      <p:cBhvr additive="base">
                                        <p:cTn dur="500"/>
                                        <p:tgtEl>
                                          <p:spTgt spid="1882"/>
                                        </p:tgtEl>
                                        <p:attrNameLst>
                                          <p:attrName>ppt_w</p:attrName>
                                        </p:attrNameLst>
                                      </p:cBhvr>
                                      <p:tavLst>
                                        <p:tav fmla="" tm="0">
                                          <p:val>
                                            <p:strVal val="0"/>
                                          </p:val>
                                        </p:tav>
                                        <p:tav fmla="" tm="100000">
                                          <p:val>
                                            <p:strVal val="#ppt_w"/>
                                          </p:val>
                                        </p:tav>
                                      </p:tavLst>
                                    </p:anim>
                                    <p:anim calcmode="lin" valueType="num">
                                      <p:cBhvr additive="base">
                                        <p:cTn dur="500"/>
                                        <p:tgtEl>
                                          <p:spTgt spid="18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6">
                                            <p:txEl>
                                              <p:pRg end="0" st="0"/>
                                            </p:txEl>
                                          </p:spTgt>
                                        </p:tgtEl>
                                        <p:attrNameLst>
                                          <p:attrName>style.visibility</p:attrName>
                                        </p:attrNameLst>
                                      </p:cBhvr>
                                      <p:to>
                                        <p:strVal val="visible"/>
                                      </p:to>
                                    </p:set>
                                    <p:anim calcmode="lin" valueType="num">
                                      <p:cBhvr additive="base">
                                        <p:cTn dur="500"/>
                                        <p:tgtEl>
                                          <p:spTgt spid="188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86">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6">
                                            <p:txEl>
                                              <p:pRg end="1" st="1"/>
                                            </p:txEl>
                                          </p:spTgt>
                                        </p:tgtEl>
                                        <p:attrNameLst>
                                          <p:attrName>style.visibility</p:attrName>
                                        </p:attrNameLst>
                                      </p:cBhvr>
                                      <p:to>
                                        <p:strVal val="visible"/>
                                      </p:to>
                                    </p:set>
                                    <p:anim calcmode="lin" valueType="num">
                                      <p:cBhvr additive="base">
                                        <p:cTn dur="500"/>
                                        <p:tgtEl>
                                          <p:spTgt spid="1886">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886">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6">
                                            <p:txEl>
                                              <p:pRg end="2" st="2"/>
                                            </p:txEl>
                                          </p:spTgt>
                                        </p:tgtEl>
                                        <p:attrNameLst>
                                          <p:attrName>style.visibility</p:attrName>
                                        </p:attrNameLst>
                                      </p:cBhvr>
                                      <p:to>
                                        <p:strVal val="visible"/>
                                      </p:to>
                                    </p:set>
                                    <p:anim calcmode="lin" valueType="num">
                                      <p:cBhvr additive="base">
                                        <p:cTn dur="500"/>
                                        <p:tgtEl>
                                          <p:spTgt spid="1886">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886">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6">
                                            <p:txEl>
                                              <p:pRg end="3" st="3"/>
                                            </p:txEl>
                                          </p:spTgt>
                                        </p:tgtEl>
                                        <p:attrNameLst>
                                          <p:attrName>style.visibility</p:attrName>
                                        </p:attrNameLst>
                                      </p:cBhvr>
                                      <p:to>
                                        <p:strVal val="visible"/>
                                      </p:to>
                                    </p:set>
                                    <p:anim calcmode="lin" valueType="num">
                                      <p:cBhvr additive="base">
                                        <p:cTn dur="500"/>
                                        <p:tgtEl>
                                          <p:spTgt spid="1886">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886">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6">
                                            <p:txEl>
                                              <p:pRg end="4" st="4"/>
                                            </p:txEl>
                                          </p:spTgt>
                                        </p:tgtEl>
                                        <p:attrNameLst>
                                          <p:attrName>style.visibility</p:attrName>
                                        </p:attrNameLst>
                                      </p:cBhvr>
                                      <p:to>
                                        <p:strVal val="visible"/>
                                      </p:to>
                                    </p:set>
                                    <p:anim calcmode="lin" valueType="num">
                                      <p:cBhvr additive="base">
                                        <p:cTn dur="500"/>
                                        <p:tgtEl>
                                          <p:spTgt spid="1886">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886">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6">
                                            <p:txEl>
                                              <p:pRg end="5" st="5"/>
                                            </p:txEl>
                                          </p:spTgt>
                                        </p:tgtEl>
                                        <p:attrNameLst>
                                          <p:attrName>style.visibility</p:attrName>
                                        </p:attrNameLst>
                                      </p:cBhvr>
                                      <p:to>
                                        <p:strVal val="visible"/>
                                      </p:to>
                                    </p:set>
                                    <p:anim calcmode="lin" valueType="num">
                                      <p:cBhvr additive="base">
                                        <p:cTn dur="500"/>
                                        <p:tgtEl>
                                          <p:spTgt spid="1886">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886">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6">
                                            <p:txEl>
                                              <p:pRg end="6" st="6"/>
                                            </p:txEl>
                                          </p:spTgt>
                                        </p:tgtEl>
                                        <p:attrNameLst>
                                          <p:attrName>style.visibility</p:attrName>
                                        </p:attrNameLst>
                                      </p:cBhvr>
                                      <p:to>
                                        <p:strVal val="visible"/>
                                      </p:to>
                                    </p:set>
                                    <p:anim calcmode="lin" valueType="num">
                                      <p:cBhvr additive="base">
                                        <p:cTn dur="500"/>
                                        <p:tgtEl>
                                          <p:spTgt spid="1886">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886">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6">
                                            <p:txEl>
                                              <p:pRg end="7" st="7"/>
                                            </p:txEl>
                                          </p:spTgt>
                                        </p:tgtEl>
                                        <p:attrNameLst>
                                          <p:attrName>style.visibility</p:attrName>
                                        </p:attrNameLst>
                                      </p:cBhvr>
                                      <p:to>
                                        <p:strVal val="visible"/>
                                      </p:to>
                                    </p:set>
                                    <p:anim calcmode="lin" valueType="num">
                                      <p:cBhvr additive="base">
                                        <p:cTn dur="500"/>
                                        <p:tgtEl>
                                          <p:spTgt spid="1886">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886">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6">
                                            <p:txEl>
                                              <p:pRg end="8" st="8"/>
                                            </p:txEl>
                                          </p:spTgt>
                                        </p:tgtEl>
                                        <p:attrNameLst>
                                          <p:attrName>style.visibility</p:attrName>
                                        </p:attrNameLst>
                                      </p:cBhvr>
                                      <p:to>
                                        <p:strVal val="visible"/>
                                      </p:to>
                                    </p:set>
                                    <p:anim calcmode="lin" valueType="num">
                                      <p:cBhvr additive="base">
                                        <p:cTn dur="500"/>
                                        <p:tgtEl>
                                          <p:spTgt spid="1886">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1886">
                                            <p:txEl>
                                              <p:pRg end="8" st="8"/>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7">
                                            <p:txEl>
                                              <p:pRg end="0" st="0"/>
                                            </p:txEl>
                                          </p:spTgt>
                                        </p:tgtEl>
                                        <p:attrNameLst>
                                          <p:attrName>style.visibility</p:attrName>
                                        </p:attrNameLst>
                                      </p:cBhvr>
                                      <p:to>
                                        <p:strVal val="visible"/>
                                      </p:to>
                                    </p:set>
                                    <p:anim calcmode="lin" valueType="num">
                                      <p:cBhvr additive="base">
                                        <p:cTn dur="500"/>
                                        <p:tgtEl>
                                          <p:spTgt spid="188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87">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7">
                                            <p:txEl>
                                              <p:pRg end="1" st="1"/>
                                            </p:txEl>
                                          </p:spTgt>
                                        </p:tgtEl>
                                        <p:attrNameLst>
                                          <p:attrName>style.visibility</p:attrName>
                                        </p:attrNameLst>
                                      </p:cBhvr>
                                      <p:to>
                                        <p:strVal val="visible"/>
                                      </p:to>
                                    </p:set>
                                    <p:anim calcmode="lin" valueType="num">
                                      <p:cBhvr additive="base">
                                        <p:cTn dur="500"/>
                                        <p:tgtEl>
                                          <p:spTgt spid="1887">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887">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7">
                                            <p:txEl>
                                              <p:pRg end="2" st="2"/>
                                            </p:txEl>
                                          </p:spTgt>
                                        </p:tgtEl>
                                        <p:attrNameLst>
                                          <p:attrName>style.visibility</p:attrName>
                                        </p:attrNameLst>
                                      </p:cBhvr>
                                      <p:to>
                                        <p:strVal val="visible"/>
                                      </p:to>
                                    </p:set>
                                    <p:anim calcmode="lin" valueType="num">
                                      <p:cBhvr additive="base">
                                        <p:cTn dur="500"/>
                                        <p:tgtEl>
                                          <p:spTgt spid="1887">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887">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7">
                                            <p:txEl>
                                              <p:pRg end="3" st="3"/>
                                            </p:txEl>
                                          </p:spTgt>
                                        </p:tgtEl>
                                        <p:attrNameLst>
                                          <p:attrName>style.visibility</p:attrName>
                                        </p:attrNameLst>
                                      </p:cBhvr>
                                      <p:to>
                                        <p:strVal val="visible"/>
                                      </p:to>
                                    </p:set>
                                    <p:anim calcmode="lin" valueType="num">
                                      <p:cBhvr additive="base">
                                        <p:cTn dur="500"/>
                                        <p:tgtEl>
                                          <p:spTgt spid="1887">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887">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7">
                                            <p:txEl>
                                              <p:pRg end="4" st="4"/>
                                            </p:txEl>
                                          </p:spTgt>
                                        </p:tgtEl>
                                        <p:attrNameLst>
                                          <p:attrName>style.visibility</p:attrName>
                                        </p:attrNameLst>
                                      </p:cBhvr>
                                      <p:to>
                                        <p:strVal val="visible"/>
                                      </p:to>
                                    </p:set>
                                    <p:anim calcmode="lin" valueType="num">
                                      <p:cBhvr additive="base">
                                        <p:cTn dur="500"/>
                                        <p:tgtEl>
                                          <p:spTgt spid="1887">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887">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7">
                                            <p:txEl>
                                              <p:pRg end="5" st="5"/>
                                            </p:txEl>
                                          </p:spTgt>
                                        </p:tgtEl>
                                        <p:attrNameLst>
                                          <p:attrName>style.visibility</p:attrName>
                                        </p:attrNameLst>
                                      </p:cBhvr>
                                      <p:to>
                                        <p:strVal val="visible"/>
                                      </p:to>
                                    </p:set>
                                    <p:anim calcmode="lin" valueType="num">
                                      <p:cBhvr additive="base">
                                        <p:cTn dur="500"/>
                                        <p:tgtEl>
                                          <p:spTgt spid="1887">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887">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7">
                                            <p:txEl>
                                              <p:pRg end="6" st="6"/>
                                            </p:txEl>
                                          </p:spTgt>
                                        </p:tgtEl>
                                        <p:attrNameLst>
                                          <p:attrName>style.visibility</p:attrName>
                                        </p:attrNameLst>
                                      </p:cBhvr>
                                      <p:to>
                                        <p:strVal val="visible"/>
                                      </p:to>
                                    </p:set>
                                    <p:anim calcmode="lin" valueType="num">
                                      <p:cBhvr additive="base">
                                        <p:cTn dur="500"/>
                                        <p:tgtEl>
                                          <p:spTgt spid="1887">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887">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7">
                                            <p:txEl>
                                              <p:pRg end="7" st="7"/>
                                            </p:txEl>
                                          </p:spTgt>
                                        </p:tgtEl>
                                        <p:attrNameLst>
                                          <p:attrName>style.visibility</p:attrName>
                                        </p:attrNameLst>
                                      </p:cBhvr>
                                      <p:to>
                                        <p:strVal val="visible"/>
                                      </p:to>
                                    </p:set>
                                    <p:anim calcmode="lin" valueType="num">
                                      <p:cBhvr additive="base">
                                        <p:cTn dur="500"/>
                                        <p:tgtEl>
                                          <p:spTgt spid="1887">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887">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7">
                                            <p:txEl>
                                              <p:pRg end="8" st="8"/>
                                            </p:txEl>
                                          </p:spTgt>
                                        </p:tgtEl>
                                        <p:attrNameLst>
                                          <p:attrName>style.visibility</p:attrName>
                                        </p:attrNameLst>
                                      </p:cBhvr>
                                      <p:to>
                                        <p:strVal val="visible"/>
                                      </p:to>
                                    </p:set>
                                    <p:anim calcmode="lin" valueType="num">
                                      <p:cBhvr additive="base">
                                        <p:cTn dur="500"/>
                                        <p:tgtEl>
                                          <p:spTgt spid="1887">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1887">
                                            <p:txEl>
                                              <p:pRg end="8" st="8"/>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8">
                                            <p:txEl>
                                              <p:pRg end="0" st="0"/>
                                            </p:txEl>
                                          </p:spTgt>
                                        </p:tgtEl>
                                        <p:attrNameLst>
                                          <p:attrName>style.visibility</p:attrName>
                                        </p:attrNameLst>
                                      </p:cBhvr>
                                      <p:to>
                                        <p:strVal val="visible"/>
                                      </p:to>
                                    </p:set>
                                    <p:anim calcmode="lin" valueType="num">
                                      <p:cBhvr additive="base">
                                        <p:cTn dur="500"/>
                                        <p:tgtEl>
                                          <p:spTgt spid="188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88">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8">
                                            <p:txEl>
                                              <p:pRg end="1" st="1"/>
                                            </p:txEl>
                                          </p:spTgt>
                                        </p:tgtEl>
                                        <p:attrNameLst>
                                          <p:attrName>style.visibility</p:attrName>
                                        </p:attrNameLst>
                                      </p:cBhvr>
                                      <p:to>
                                        <p:strVal val="visible"/>
                                      </p:to>
                                    </p:set>
                                    <p:anim calcmode="lin" valueType="num">
                                      <p:cBhvr additive="base">
                                        <p:cTn dur="500"/>
                                        <p:tgtEl>
                                          <p:spTgt spid="1888">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888">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8">
                                            <p:txEl>
                                              <p:pRg end="2" st="2"/>
                                            </p:txEl>
                                          </p:spTgt>
                                        </p:tgtEl>
                                        <p:attrNameLst>
                                          <p:attrName>style.visibility</p:attrName>
                                        </p:attrNameLst>
                                      </p:cBhvr>
                                      <p:to>
                                        <p:strVal val="visible"/>
                                      </p:to>
                                    </p:set>
                                    <p:anim calcmode="lin" valueType="num">
                                      <p:cBhvr additive="base">
                                        <p:cTn dur="500"/>
                                        <p:tgtEl>
                                          <p:spTgt spid="1888">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888">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8">
                                            <p:txEl>
                                              <p:pRg end="3" st="3"/>
                                            </p:txEl>
                                          </p:spTgt>
                                        </p:tgtEl>
                                        <p:attrNameLst>
                                          <p:attrName>style.visibility</p:attrName>
                                        </p:attrNameLst>
                                      </p:cBhvr>
                                      <p:to>
                                        <p:strVal val="visible"/>
                                      </p:to>
                                    </p:set>
                                    <p:anim calcmode="lin" valueType="num">
                                      <p:cBhvr additive="base">
                                        <p:cTn dur="500"/>
                                        <p:tgtEl>
                                          <p:spTgt spid="1888">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1888">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8">
                                            <p:txEl>
                                              <p:pRg end="4" st="4"/>
                                            </p:txEl>
                                          </p:spTgt>
                                        </p:tgtEl>
                                        <p:attrNameLst>
                                          <p:attrName>style.visibility</p:attrName>
                                        </p:attrNameLst>
                                      </p:cBhvr>
                                      <p:to>
                                        <p:strVal val="visible"/>
                                      </p:to>
                                    </p:set>
                                    <p:anim calcmode="lin" valueType="num">
                                      <p:cBhvr additive="base">
                                        <p:cTn dur="500"/>
                                        <p:tgtEl>
                                          <p:spTgt spid="1888">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1888">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8">
                                            <p:txEl>
                                              <p:pRg end="5" st="5"/>
                                            </p:txEl>
                                          </p:spTgt>
                                        </p:tgtEl>
                                        <p:attrNameLst>
                                          <p:attrName>style.visibility</p:attrName>
                                        </p:attrNameLst>
                                      </p:cBhvr>
                                      <p:to>
                                        <p:strVal val="visible"/>
                                      </p:to>
                                    </p:set>
                                    <p:anim calcmode="lin" valueType="num">
                                      <p:cBhvr additive="base">
                                        <p:cTn dur="500"/>
                                        <p:tgtEl>
                                          <p:spTgt spid="1888">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1888">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8">
                                            <p:txEl>
                                              <p:pRg end="6" st="6"/>
                                            </p:txEl>
                                          </p:spTgt>
                                        </p:tgtEl>
                                        <p:attrNameLst>
                                          <p:attrName>style.visibility</p:attrName>
                                        </p:attrNameLst>
                                      </p:cBhvr>
                                      <p:to>
                                        <p:strVal val="visible"/>
                                      </p:to>
                                    </p:set>
                                    <p:anim calcmode="lin" valueType="num">
                                      <p:cBhvr additive="base">
                                        <p:cTn dur="500"/>
                                        <p:tgtEl>
                                          <p:spTgt spid="1888">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1888">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8">
                                            <p:txEl>
                                              <p:pRg end="7" st="7"/>
                                            </p:txEl>
                                          </p:spTgt>
                                        </p:tgtEl>
                                        <p:attrNameLst>
                                          <p:attrName>style.visibility</p:attrName>
                                        </p:attrNameLst>
                                      </p:cBhvr>
                                      <p:to>
                                        <p:strVal val="visible"/>
                                      </p:to>
                                    </p:set>
                                    <p:anim calcmode="lin" valueType="num">
                                      <p:cBhvr additive="base">
                                        <p:cTn dur="500"/>
                                        <p:tgtEl>
                                          <p:spTgt spid="1888">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1888">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888">
                                            <p:txEl>
                                              <p:pRg end="8" st="8"/>
                                            </p:txEl>
                                          </p:spTgt>
                                        </p:tgtEl>
                                        <p:attrNameLst>
                                          <p:attrName>style.visibility</p:attrName>
                                        </p:attrNameLst>
                                      </p:cBhvr>
                                      <p:to>
                                        <p:strVal val="visible"/>
                                      </p:to>
                                    </p:set>
                                    <p:anim calcmode="lin" valueType="num">
                                      <p:cBhvr additive="base">
                                        <p:cTn dur="500"/>
                                        <p:tgtEl>
                                          <p:spTgt spid="1888">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1888">
                                            <p:txEl>
                                              <p:pRg end="8" st="8"/>
                                            </p:txEl>
                                          </p:spTgt>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500"/>
                                        <p:tgtEl>
                                          <p:spTgt spid="1889"/>
                                        </p:tgtEl>
                                      </p:cBhvr>
                                    </p:animEffect>
                                  </p:childTnLst>
                                </p:cTn>
                              </p:par>
                              <p:par>
                                <p:cTn fill="hold" nodeType="withEffect" presetClass="entr" presetID="10" presetSubtype="0">
                                  <p:stCondLst>
                                    <p:cond delay="0"/>
                                  </p:stCondLst>
                                  <p:childTnLst>
                                    <p:set>
                                      <p:cBhvr>
                                        <p:cTn dur="1" fill="hold">
                                          <p:stCondLst>
                                            <p:cond delay="0"/>
                                          </p:stCondLst>
                                        </p:cTn>
                                        <p:tgtEl>
                                          <p:spTgt spid="1890">
                                            <p:txEl>
                                              <p:pRg end="0" st="0"/>
                                            </p:txEl>
                                          </p:spTgt>
                                        </p:tgtEl>
                                        <p:attrNameLst>
                                          <p:attrName>style.visibility</p:attrName>
                                        </p:attrNameLst>
                                      </p:cBhvr>
                                      <p:to>
                                        <p:strVal val="visible"/>
                                      </p:to>
                                    </p:set>
                                    <p:animEffect filter="fade" transition="in">
                                      <p:cBhvr>
                                        <p:cTn dur="500"/>
                                        <p:tgtEl>
                                          <p:spTgt spid="189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0">
                                            <p:txEl>
                                              <p:pRg end="1" st="1"/>
                                            </p:txEl>
                                          </p:spTgt>
                                        </p:tgtEl>
                                        <p:attrNameLst>
                                          <p:attrName>style.visibility</p:attrName>
                                        </p:attrNameLst>
                                      </p:cBhvr>
                                      <p:to>
                                        <p:strVal val="visible"/>
                                      </p:to>
                                    </p:set>
                                    <p:animEffect filter="fade" transition="in">
                                      <p:cBhvr>
                                        <p:cTn dur="500"/>
                                        <p:tgtEl>
                                          <p:spTgt spid="189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0">
                                            <p:txEl>
                                              <p:pRg end="2" st="2"/>
                                            </p:txEl>
                                          </p:spTgt>
                                        </p:tgtEl>
                                        <p:attrNameLst>
                                          <p:attrName>style.visibility</p:attrName>
                                        </p:attrNameLst>
                                      </p:cBhvr>
                                      <p:to>
                                        <p:strVal val="visible"/>
                                      </p:to>
                                    </p:set>
                                    <p:animEffect filter="fade" transition="in">
                                      <p:cBhvr>
                                        <p:cTn dur="500"/>
                                        <p:tgtEl>
                                          <p:spTgt spid="189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0">
                                            <p:txEl>
                                              <p:pRg end="3" st="3"/>
                                            </p:txEl>
                                          </p:spTgt>
                                        </p:tgtEl>
                                        <p:attrNameLst>
                                          <p:attrName>style.visibility</p:attrName>
                                        </p:attrNameLst>
                                      </p:cBhvr>
                                      <p:to>
                                        <p:strVal val="visible"/>
                                      </p:to>
                                    </p:set>
                                    <p:animEffect filter="fade" transition="in">
                                      <p:cBhvr>
                                        <p:cTn dur="500"/>
                                        <p:tgtEl>
                                          <p:spTgt spid="189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0">
                                            <p:txEl>
                                              <p:pRg end="4" st="4"/>
                                            </p:txEl>
                                          </p:spTgt>
                                        </p:tgtEl>
                                        <p:attrNameLst>
                                          <p:attrName>style.visibility</p:attrName>
                                        </p:attrNameLst>
                                      </p:cBhvr>
                                      <p:to>
                                        <p:strVal val="visible"/>
                                      </p:to>
                                    </p:set>
                                    <p:animEffect filter="fade" transition="in">
                                      <p:cBhvr>
                                        <p:cTn dur="500"/>
                                        <p:tgtEl>
                                          <p:spTgt spid="189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0">
                                            <p:txEl>
                                              <p:pRg end="5" st="5"/>
                                            </p:txEl>
                                          </p:spTgt>
                                        </p:tgtEl>
                                        <p:attrNameLst>
                                          <p:attrName>style.visibility</p:attrName>
                                        </p:attrNameLst>
                                      </p:cBhvr>
                                      <p:to>
                                        <p:strVal val="visible"/>
                                      </p:to>
                                    </p:set>
                                    <p:animEffect filter="fade" transition="in">
                                      <p:cBhvr>
                                        <p:cTn dur="500"/>
                                        <p:tgtEl>
                                          <p:spTgt spid="189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0">
                                            <p:txEl>
                                              <p:pRg end="6" st="6"/>
                                            </p:txEl>
                                          </p:spTgt>
                                        </p:tgtEl>
                                        <p:attrNameLst>
                                          <p:attrName>style.visibility</p:attrName>
                                        </p:attrNameLst>
                                      </p:cBhvr>
                                      <p:to>
                                        <p:strVal val="visible"/>
                                      </p:to>
                                    </p:set>
                                    <p:animEffect filter="fade" transition="in">
                                      <p:cBhvr>
                                        <p:cTn dur="500"/>
                                        <p:tgtEl>
                                          <p:spTgt spid="189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0">
                                            <p:txEl>
                                              <p:pRg end="7" st="7"/>
                                            </p:txEl>
                                          </p:spTgt>
                                        </p:tgtEl>
                                        <p:attrNameLst>
                                          <p:attrName>style.visibility</p:attrName>
                                        </p:attrNameLst>
                                      </p:cBhvr>
                                      <p:to>
                                        <p:strVal val="visible"/>
                                      </p:to>
                                    </p:set>
                                    <p:animEffect filter="fade" transition="in">
                                      <p:cBhvr>
                                        <p:cTn dur="500"/>
                                        <p:tgtEl>
                                          <p:spTgt spid="189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0">
                                            <p:txEl>
                                              <p:pRg end="8" st="8"/>
                                            </p:txEl>
                                          </p:spTgt>
                                        </p:tgtEl>
                                        <p:attrNameLst>
                                          <p:attrName>style.visibility</p:attrName>
                                        </p:attrNameLst>
                                      </p:cBhvr>
                                      <p:to>
                                        <p:strVal val="visible"/>
                                      </p:to>
                                    </p:set>
                                    <p:animEffect filter="fade" transition="in">
                                      <p:cBhvr>
                                        <p:cTn dur="500"/>
                                        <p:tgtEl>
                                          <p:spTgt spid="189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500"/>
                                        <p:tgtEl>
                                          <p:spTgt spid="1891"/>
                                        </p:tgtEl>
                                      </p:cBhvr>
                                    </p:animEffect>
                                  </p:childTnLst>
                                </p:cTn>
                              </p:par>
                              <p:par>
                                <p:cTn fill="hold" nodeType="withEffect" presetClass="entr" presetID="10" presetSubtype="0">
                                  <p:stCondLst>
                                    <p:cond delay="0"/>
                                  </p:stCondLst>
                                  <p:childTnLst>
                                    <p:set>
                                      <p:cBhvr>
                                        <p:cTn dur="1" fill="hold">
                                          <p:stCondLst>
                                            <p:cond delay="0"/>
                                          </p:stCondLst>
                                        </p:cTn>
                                        <p:tgtEl>
                                          <p:spTgt spid="1892">
                                            <p:txEl>
                                              <p:pRg end="0" st="0"/>
                                            </p:txEl>
                                          </p:spTgt>
                                        </p:tgtEl>
                                        <p:attrNameLst>
                                          <p:attrName>style.visibility</p:attrName>
                                        </p:attrNameLst>
                                      </p:cBhvr>
                                      <p:to>
                                        <p:strVal val="visible"/>
                                      </p:to>
                                    </p:set>
                                    <p:animEffect filter="fade" transition="in">
                                      <p:cBhvr>
                                        <p:cTn dur="500"/>
                                        <p:tgtEl>
                                          <p:spTgt spid="189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2">
                                            <p:txEl>
                                              <p:pRg end="1" st="1"/>
                                            </p:txEl>
                                          </p:spTgt>
                                        </p:tgtEl>
                                        <p:attrNameLst>
                                          <p:attrName>style.visibility</p:attrName>
                                        </p:attrNameLst>
                                      </p:cBhvr>
                                      <p:to>
                                        <p:strVal val="visible"/>
                                      </p:to>
                                    </p:set>
                                    <p:animEffect filter="fade" transition="in">
                                      <p:cBhvr>
                                        <p:cTn dur="500"/>
                                        <p:tgtEl>
                                          <p:spTgt spid="189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2">
                                            <p:txEl>
                                              <p:pRg end="2" st="2"/>
                                            </p:txEl>
                                          </p:spTgt>
                                        </p:tgtEl>
                                        <p:attrNameLst>
                                          <p:attrName>style.visibility</p:attrName>
                                        </p:attrNameLst>
                                      </p:cBhvr>
                                      <p:to>
                                        <p:strVal val="visible"/>
                                      </p:to>
                                    </p:set>
                                    <p:animEffect filter="fade" transition="in">
                                      <p:cBhvr>
                                        <p:cTn dur="500"/>
                                        <p:tgtEl>
                                          <p:spTgt spid="189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2">
                                            <p:txEl>
                                              <p:pRg end="3" st="3"/>
                                            </p:txEl>
                                          </p:spTgt>
                                        </p:tgtEl>
                                        <p:attrNameLst>
                                          <p:attrName>style.visibility</p:attrName>
                                        </p:attrNameLst>
                                      </p:cBhvr>
                                      <p:to>
                                        <p:strVal val="visible"/>
                                      </p:to>
                                    </p:set>
                                    <p:animEffect filter="fade" transition="in">
                                      <p:cBhvr>
                                        <p:cTn dur="500"/>
                                        <p:tgtEl>
                                          <p:spTgt spid="189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2">
                                            <p:txEl>
                                              <p:pRg end="4" st="4"/>
                                            </p:txEl>
                                          </p:spTgt>
                                        </p:tgtEl>
                                        <p:attrNameLst>
                                          <p:attrName>style.visibility</p:attrName>
                                        </p:attrNameLst>
                                      </p:cBhvr>
                                      <p:to>
                                        <p:strVal val="visible"/>
                                      </p:to>
                                    </p:set>
                                    <p:animEffect filter="fade" transition="in">
                                      <p:cBhvr>
                                        <p:cTn dur="500"/>
                                        <p:tgtEl>
                                          <p:spTgt spid="189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2">
                                            <p:txEl>
                                              <p:pRg end="5" st="5"/>
                                            </p:txEl>
                                          </p:spTgt>
                                        </p:tgtEl>
                                        <p:attrNameLst>
                                          <p:attrName>style.visibility</p:attrName>
                                        </p:attrNameLst>
                                      </p:cBhvr>
                                      <p:to>
                                        <p:strVal val="visible"/>
                                      </p:to>
                                    </p:set>
                                    <p:animEffect filter="fade" transition="in">
                                      <p:cBhvr>
                                        <p:cTn dur="500"/>
                                        <p:tgtEl>
                                          <p:spTgt spid="189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2">
                                            <p:txEl>
                                              <p:pRg end="6" st="6"/>
                                            </p:txEl>
                                          </p:spTgt>
                                        </p:tgtEl>
                                        <p:attrNameLst>
                                          <p:attrName>style.visibility</p:attrName>
                                        </p:attrNameLst>
                                      </p:cBhvr>
                                      <p:to>
                                        <p:strVal val="visible"/>
                                      </p:to>
                                    </p:set>
                                    <p:animEffect filter="fade" transition="in">
                                      <p:cBhvr>
                                        <p:cTn dur="500"/>
                                        <p:tgtEl>
                                          <p:spTgt spid="189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2">
                                            <p:txEl>
                                              <p:pRg end="7" st="7"/>
                                            </p:txEl>
                                          </p:spTgt>
                                        </p:tgtEl>
                                        <p:attrNameLst>
                                          <p:attrName>style.visibility</p:attrName>
                                        </p:attrNameLst>
                                      </p:cBhvr>
                                      <p:to>
                                        <p:strVal val="visible"/>
                                      </p:to>
                                    </p:set>
                                    <p:animEffect filter="fade" transition="in">
                                      <p:cBhvr>
                                        <p:cTn dur="500"/>
                                        <p:tgtEl>
                                          <p:spTgt spid="189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2">
                                            <p:txEl>
                                              <p:pRg end="8" st="8"/>
                                            </p:txEl>
                                          </p:spTgt>
                                        </p:tgtEl>
                                        <p:attrNameLst>
                                          <p:attrName>style.visibility</p:attrName>
                                        </p:attrNameLst>
                                      </p:cBhvr>
                                      <p:to>
                                        <p:strVal val="visible"/>
                                      </p:to>
                                    </p:set>
                                    <p:animEffect filter="fade" transition="in">
                                      <p:cBhvr>
                                        <p:cTn dur="500"/>
                                        <p:tgtEl>
                                          <p:spTgt spid="189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500"/>
                                        <p:tgtEl>
                                          <p:spTgt spid="1893"/>
                                        </p:tgtEl>
                                      </p:cBhvr>
                                    </p:animEffect>
                                  </p:childTnLst>
                                </p:cTn>
                              </p:par>
                              <p:par>
                                <p:cTn fill="hold" nodeType="withEffect" presetClass="entr" presetID="10" presetSubtype="0">
                                  <p:stCondLst>
                                    <p:cond delay="0"/>
                                  </p:stCondLst>
                                  <p:childTnLst>
                                    <p:set>
                                      <p:cBhvr>
                                        <p:cTn dur="1" fill="hold">
                                          <p:stCondLst>
                                            <p:cond delay="0"/>
                                          </p:stCondLst>
                                        </p:cTn>
                                        <p:tgtEl>
                                          <p:spTgt spid="1894">
                                            <p:txEl>
                                              <p:pRg end="0" st="0"/>
                                            </p:txEl>
                                          </p:spTgt>
                                        </p:tgtEl>
                                        <p:attrNameLst>
                                          <p:attrName>style.visibility</p:attrName>
                                        </p:attrNameLst>
                                      </p:cBhvr>
                                      <p:to>
                                        <p:strVal val="visible"/>
                                      </p:to>
                                    </p:set>
                                    <p:animEffect filter="fade" transition="in">
                                      <p:cBhvr>
                                        <p:cTn dur="500"/>
                                        <p:tgtEl>
                                          <p:spTgt spid="18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4">
                                            <p:txEl>
                                              <p:pRg end="1" st="1"/>
                                            </p:txEl>
                                          </p:spTgt>
                                        </p:tgtEl>
                                        <p:attrNameLst>
                                          <p:attrName>style.visibility</p:attrName>
                                        </p:attrNameLst>
                                      </p:cBhvr>
                                      <p:to>
                                        <p:strVal val="visible"/>
                                      </p:to>
                                    </p:set>
                                    <p:animEffect filter="fade" transition="in">
                                      <p:cBhvr>
                                        <p:cTn dur="500"/>
                                        <p:tgtEl>
                                          <p:spTgt spid="18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4">
                                            <p:txEl>
                                              <p:pRg end="2" st="2"/>
                                            </p:txEl>
                                          </p:spTgt>
                                        </p:tgtEl>
                                        <p:attrNameLst>
                                          <p:attrName>style.visibility</p:attrName>
                                        </p:attrNameLst>
                                      </p:cBhvr>
                                      <p:to>
                                        <p:strVal val="visible"/>
                                      </p:to>
                                    </p:set>
                                    <p:animEffect filter="fade" transition="in">
                                      <p:cBhvr>
                                        <p:cTn dur="500"/>
                                        <p:tgtEl>
                                          <p:spTgt spid="189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4">
                                            <p:txEl>
                                              <p:pRg end="3" st="3"/>
                                            </p:txEl>
                                          </p:spTgt>
                                        </p:tgtEl>
                                        <p:attrNameLst>
                                          <p:attrName>style.visibility</p:attrName>
                                        </p:attrNameLst>
                                      </p:cBhvr>
                                      <p:to>
                                        <p:strVal val="visible"/>
                                      </p:to>
                                    </p:set>
                                    <p:animEffect filter="fade" transition="in">
                                      <p:cBhvr>
                                        <p:cTn dur="500"/>
                                        <p:tgtEl>
                                          <p:spTgt spid="189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4">
                                            <p:txEl>
                                              <p:pRg end="4" st="4"/>
                                            </p:txEl>
                                          </p:spTgt>
                                        </p:tgtEl>
                                        <p:attrNameLst>
                                          <p:attrName>style.visibility</p:attrName>
                                        </p:attrNameLst>
                                      </p:cBhvr>
                                      <p:to>
                                        <p:strVal val="visible"/>
                                      </p:to>
                                    </p:set>
                                    <p:animEffect filter="fade" transition="in">
                                      <p:cBhvr>
                                        <p:cTn dur="500"/>
                                        <p:tgtEl>
                                          <p:spTgt spid="189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4">
                                            <p:txEl>
                                              <p:pRg end="5" st="5"/>
                                            </p:txEl>
                                          </p:spTgt>
                                        </p:tgtEl>
                                        <p:attrNameLst>
                                          <p:attrName>style.visibility</p:attrName>
                                        </p:attrNameLst>
                                      </p:cBhvr>
                                      <p:to>
                                        <p:strVal val="visible"/>
                                      </p:to>
                                    </p:set>
                                    <p:animEffect filter="fade" transition="in">
                                      <p:cBhvr>
                                        <p:cTn dur="500"/>
                                        <p:tgtEl>
                                          <p:spTgt spid="189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4">
                                            <p:txEl>
                                              <p:pRg end="6" st="6"/>
                                            </p:txEl>
                                          </p:spTgt>
                                        </p:tgtEl>
                                        <p:attrNameLst>
                                          <p:attrName>style.visibility</p:attrName>
                                        </p:attrNameLst>
                                      </p:cBhvr>
                                      <p:to>
                                        <p:strVal val="visible"/>
                                      </p:to>
                                    </p:set>
                                    <p:animEffect filter="fade" transition="in">
                                      <p:cBhvr>
                                        <p:cTn dur="500"/>
                                        <p:tgtEl>
                                          <p:spTgt spid="189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4">
                                            <p:txEl>
                                              <p:pRg end="7" st="7"/>
                                            </p:txEl>
                                          </p:spTgt>
                                        </p:tgtEl>
                                        <p:attrNameLst>
                                          <p:attrName>style.visibility</p:attrName>
                                        </p:attrNameLst>
                                      </p:cBhvr>
                                      <p:to>
                                        <p:strVal val="visible"/>
                                      </p:to>
                                    </p:set>
                                    <p:animEffect filter="fade" transition="in">
                                      <p:cBhvr>
                                        <p:cTn dur="500"/>
                                        <p:tgtEl>
                                          <p:spTgt spid="189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4">
                                            <p:txEl>
                                              <p:pRg end="8" st="8"/>
                                            </p:txEl>
                                          </p:spTgt>
                                        </p:tgtEl>
                                        <p:attrNameLst>
                                          <p:attrName>style.visibility</p:attrName>
                                        </p:attrNameLst>
                                      </p:cBhvr>
                                      <p:to>
                                        <p:strVal val="visible"/>
                                      </p:to>
                                    </p:set>
                                    <p:animEffect filter="fade" transition="in">
                                      <p:cBhvr>
                                        <p:cTn dur="500"/>
                                        <p:tgtEl>
                                          <p:spTgt spid="189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500"/>
                                        <p:tgtEl>
                                          <p:spTgt spid="1895"/>
                                        </p:tgtEl>
                                      </p:cBhvr>
                                    </p:animEffect>
                                  </p:childTnLst>
                                </p:cTn>
                              </p:par>
                              <p:par>
                                <p:cTn fill="hold" nodeType="withEffect" presetClass="entr" presetID="10" presetSubtype="0">
                                  <p:stCondLst>
                                    <p:cond delay="0"/>
                                  </p:stCondLst>
                                  <p:childTnLst>
                                    <p:set>
                                      <p:cBhvr>
                                        <p:cTn dur="1" fill="hold">
                                          <p:stCondLst>
                                            <p:cond delay="0"/>
                                          </p:stCondLst>
                                        </p:cTn>
                                        <p:tgtEl>
                                          <p:spTgt spid="1896">
                                            <p:txEl>
                                              <p:pRg end="0" st="0"/>
                                            </p:txEl>
                                          </p:spTgt>
                                        </p:tgtEl>
                                        <p:attrNameLst>
                                          <p:attrName>style.visibility</p:attrName>
                                        </p:attrNameLst>
                                      </p:cBhvr>
                                      <p:to>
                                        <p:strVal val="visible"/>
                                      </p:to>
                                    </p:set>
                                    <p:animEffect filter="fade" transition="in">
                                      <p:cBhvr>
                                        <p:cTn dur="500"/>
                                        <p:tgtEl>
                                          <p:spTgt spid="189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6">
                                            <p:txEl>
                                              <p:pRg end="1" st="1"/>
                                            </p:txEl>
                                          </p:spTgt>
                                        </p:tgtEl>
                                        <p:attrNameLst>
                                          <p:attrName>style.visibility</p:attrName>
                                        </p:attrNameLst>
                                      </p:cBhvr>
                                      <p:to>
                                        <p:strVal val="visible"/>
                                      </p:to>
                                    </p:set>
                                    <p:animEffect filter="fade" transition="in">
                                      <p:cBhvr>
                                        <p:cTn dur="500"/>
                                        <p:tgtEl>
                                          <p:spTgt spid="189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6">
                                            <p:txEl>
                                              <p:pRg end="2" st="2"/>
                                            </p:txEl>
                                          </p:spTgt>
                                        </p:tgtEl>
                                        <p:attrNameLst>
                                          <p:attrName>style.visibility</p:attrName>
                                        </p:attrNameLst>
                                      </p:cBhvr>
                                      <p:to>
                                        <p:strVal val="visible"/>
                                      </p:to>
                                    </p:set>
                                    <p:animEffect filter="fade" transition="in">
                                      <p:cBhvr>
                                        <p:cTn dur="500"/>
                                        <p:tgtEl>
                                          <p:spTgt spid="189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6">
                                            <p:txEl>
                                              <p:pRg end="3" st="3"/>
                                            </p:txEl>
                                          </p:spTgt>
                                        </p:tgtEl>
                                        <p:attrNameLst>
                                          <p:attrName>style.visibility</p:attrName>
                                        </p:attrNameLst>
                                      </p:cBhvr>
                                      <p:to>
                                        <p:strVal val="visible"/>
                                      </p:to>
                                    </p:set>
                                    <p:animEffect filter="fade" transition="in">
                                      <p:cBhvr>
                                        <p:cTn dur="500"/>
                                        <p:tgtEl>
                                          <p:spTgt spid="189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6">
                                            <p:txEl>
                                              <p:pRg end="4" st="4"/>
                                            </p:txEl>
                                          </p:spTgt>
                                        </p:tgtEl>
                                        <p:attrNameLst>
                                          <p:attrName>style.visibility</p:attrName>
                                        </p:attrNameLst>
                                      </p:cBhvr>
                                      <p:to>
                                        <p:strVal val="visible"/>
                                      </p:to>
                                    </p:set>
                                    <p:animEffect filter="fade" transition="in">
                                      <p:cBhvr>
                                        <p:cTn dur="500"/>
                                        <p:tgtEl>
                                          <p:spTgt spid="189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6">
                                            <p:txEl>
                                              <p:pRg end="5" st="5"/>
                                            </p:txEl>
                                          </p:spTgt>
                                        </p:tgtEl>
                                        <p:attrNameLst>
                                          <p:attrName>style.visibility</p:attrName>
                                        </p:attrNameLst>
                                      </p:cBhvr>
                                      <p:to>
                                        <p:strVal val="visible"/>
                                      </p:to>
                                    </p:set>
                                    <p:animEffect filter="fade" transition="in">
                                      <p:cBhvr>
                                        <p:cTn dur="500"/>
                                        <p:tgtEl>
                                          <p:spTgt spid="189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6">
                                            <p:txEl>
                                              <p:pRg end="6" st="6"/>
                                            </p:txEl>
                                          </p:spTgt>
                                        </p:tgtEl>
                                        <p:attrNameLst>
                                          <p:attrName>style.visibility</p:attrName>
                                        </p:attrNameLst>
                                      </p:cBhvr>
                                      <p:to>
                                        <p:strVal val="visible"/>
                                      </p:to>
                                    </p:set>
                                    <p:animEffect filter="fade" transition="in">
                                      <p:cBhvr>
                                        <p:cTn dur="500"/>
                                        <p:tgtEl>
                                          <p:spTgt spid="189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6">
                                            <p:txEl>
                                              <p:pRg end="7" st="7"/>
                                            </p:txEl>
                                          </p:spTgt>
                                        </p:tgtEl>
                                        <p:attrNameLst>
                                          <p:attrName>style.visibility</p:attrName>
                                        </p:attrNameLst>
                                      </p:cBhvr>
                                      <p:to>
                                        <p:strVal val="visible"/>
                                      </p:to>
                                    </p:set>
                                    <p:animEffect filter="fade" transition="in">
                                      <p:cBhvr>
                                        <p:cTn dur="500"/>
                                        <p:tgtEl>
                                          <p:spTgt spid="189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96">
                                            <p:txEl>
                                              <p:pRg end="8" st="8"/>
                                            </p:txEl>
                                          </p:spTgt>
                                        </p:tgtEl>
                                        <p:attrNameLst>
                                          <p:attrName>style.visibility</p:attrName>
                                        </p:attrNameLst>
                                      </p:cBhvr>
                                      <p:to>
                                        <p:strVal val="visible"/>
                                      </p:to>
                                    </p:set>
                                    <p:animEffect filter="fade" transition="in">
                                      <p:cBhvr>
                                        <p:cTn dur="500"/>
                                        <p:tgtEl>
                                          <p:spTgt spid="1896">
                                            <p:txEl>
                                              <p:pRg end="8" st="8"/>
                                            </p:txEl>
                                          </p:spTgt>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1897"/>
                                        </p:tgtEl>
                                        <p:attrNameLst>
                                          <p:attrName>style.visibility</p:attrName>
                                        </p:attrNameLst>
                                      </p:cBhvr>
                                      <p:to>
                                        <p:strVal val="visible"/>
                                      </p:to>
                                    </p:set>
                                    <p:animEffect filter="fade" transition="in">
                                      <p:cBhvr>
                                        <p:cTn dur="500"/>
                                        <p:tgtEl>
                                          <p:spTgt spid="1897"/>
                                        </p:tgtEl>
                                      </p:cBhvr>
                                    </p:animEffect>
                                  </p:childTnLst>
                                </p:cTn>
                              </p:par>
                              <p:par>
                                <p:cTn fill="hold" nodeType="withEffect" presetClass="entr" presetID="2" presetSubtype="4">
                                  <p:stCondLst>
                                    <p:cond delay="250"/>
                                  </p:stCondLst>
                                  <p:childTnLst>
                                    <p:set>
                                      <p:cBhvr>
                                        <p:cTn dur="1" fill="hold">
                                          <p:stCondLst>
                                            <p:cond delay="0"/>
                                          </p:stCondLst>
                                        </p:cTn>
                                        <p:tgtEl>
                                          <p:spTgt spid="1898"/>
                                        </p:tgtEl>
                                        <p:attrNameLst>
                                          <p:attrName>style.visibility</p:attrName>
                                        </p:attrNameLst>
                                      </p:cBhvr>
                                      <p:to>
                                        <p:strVal val="visible"/>
                                      </p:to>
                                    </p:set>
                                    <p:anim calcmode="lin" valueType="num">
                                      <p:cBhvr additive="base">
                                        <p:cTn dur="500"/>
                                        <p:tgtEl>
                                          <p:spTgt spid="18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lan Table 1">
  <p:cSld name="1_Plan Table 1">
    <p:spTree>
      <p:nvGrpSpPr>
        <p:cNvPr id="1899" name="Shape 1899"/>
        <p:cNvGrpSpPr/>
        <p:nvPr/>
      </p:nvGrpSpPr>
      <p:grpSpPr>
        <a:xfrm>
          <a:off x="0" y="0"/>
          <a:ext cx="0" cy="0"/>
          <a:chOff x="0" y="0"/>
          <a:chExt cx="0" cy="0"/>
        </a:xfrm>
      </p:grpSpPr>
      <p:sp>
        <p:nvSpPr>
          <p:cNvPr id="1900" name="Google Shape;1900;p212"/>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1" name="Google Shape;1901;p212"/>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2" name="Google Shape;1902;p212"/>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1903" name="Google Shape;1903;p212"/>
          <p:cNvGrpSpPr/>
          <p:nvPr/>
        </p:nvGrpSpPr>
        <p:grpSpPr>
          <a:xfrm>
            <a:off x="817282" y="1826282"/>
            <a:ext cx="3780420" cy="5621309"/>
            <a:chOff x="1582365" y="2308464"/>
            <a:chExt cx="4545506" cy="5621309"/>
          </a:xfrm>
        </p:grpSpPr>
        <p:sp>
          <p:nvSpPr>
            <p:cNvPr id="1904" name="Google Shape;1904;p212"/>
            <p:cNvSpPr/>
            <p:nvPr/>
          </p:nvSpPr>
          <p:spPr>
            <a:xfrm>
              <a:off x="1582366" y="2308464"/>
              <a:ext cx="4545505" cy="5621309"/>
            </a:xfrm>
            <a:prstGeom prst="roundRect">
              <a:avLst>
                <a:gd fmla="val 2803"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05" name="Google Shape;1905;p212"/>
            <p:cNvSpPr/>
            <p:nvPr/>
          </p:nvSpPr>
          <p:spPr>
            <a:xfrm>
              <a:off x="1582366" y="3073270"/>
              <a:ext cx="4545505" cy="1440160"/>
            </a:xfrm>
            <a:prstGeom prst="rect">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06" name="Google Shape;1906;p212"/>
            <p:cNvSpPr/>
            <p:nvPr/>
          </p:nvSpPr>
          <p:spPr>
            <a:xfrm>
              <a:off x="1582365" y="4513430"/>
              <a:ext cx="4545505" cy="2876283"/>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907" name="Google Shape;1907;p212"/>
          <p:cNvSpPr txBox="1"/>
          <p:nvPr>
            <p:ph idx="1" type="body"/>
          </p:nvPr>
        </p:nvSpPr>
        <p:spPr>
          <a:xfrm>
            <a:off x="817282" y="1817885"/>
            <a:ext cx="3780419"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08" name="Google Shape;1908;p212"/>
          <p:cNvSpPr txBox="1"/>
          <p:nvPr>
            <p:ph idx="2" type="body"/>
          </p:nvPr>
        </p:nvSpPr>
        <p:spPr>
          <a:xfrm>
            <a:off x="817281" y="6907531"/>
            <a:ext cx="3780419"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09" name="Google Shape;1909;p212"/>
          <p:cNvSpPr txBox="1"/>
          <p:nvPr>
            <p:ph idx="3" type="body"/>
          </p:nvPr>
        </p:nvSpPr>
        <p:spPr>
          <a:xfrm>
            <a:off x="817283" y="2591088"/>
            <a:ext cx="3780419" cy="14401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1320"/>
              </a:spcBef>
              <a:spcAft>
                <a:spcPts val="0"/>
              </a:spcAft>
              <a:buClr>
                <a:schemeClr val="lt1"/>
              </a:buClr>
              <a:buSzPts val="6600"/>
              <a:buNone/>
              <a:defRPr sz="6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0" name="Google Shape;1910;p212"/>
          <p:cNvSpPr/>
          <p:nvPr/>
        </p:nvSpPr>
        <p:spPr>
          <a:xfrm>
            <a:off x="1042305" y="4278776"/>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11" name="Google Shape;1911;p212"/>
          <p:cNvSpPr txBox="1"/>
          <p:nvPr>
            <p:ph idx="4" type="body"/>
          </p:nvPr>
        </p:nvSpPr>
        <p:spPr>
          <a:xfrm>
            <a:off x="1357342" y="4166263"/>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2" name="Google Shape;1912;p212"/>
          <p:cNvSpPr/>
          <p:nvPr/>
        </p:nvSpPr>
        <p:spPr>
          <a:xfrm>
            <a:off x="1033788" y="4973238"/>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13" name="Google Shape;1913;p212"/>
          <p:cNvSpPr txBox="1"/>
          <p:nvPr>
            <p:ph idx="5" type="body"/>
          </p:nvPr>
        </p:nvSpPr>
        <p:spPr>
          <a:xfrm>
            <a:off x="1357342" y="4860725"/>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4" name="Google Shape;1914;p212"/>
          <p:cNvSpPr/>
          <p:nvPr/>
        </p:nvSpPr>
        <p:spPr>
          <a:xfrm>
            <a:off x="1042305" y="5649061"/>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15" name="Google Shape;1915;p212"/>
          <p:cNvSpPr txBox="1"/>
          <p:nvPr>
            <p:ph idx="6" type="body"/>
          </p:nvPr>
        </p:nvSpPr>
        <p:spPr>
          <a:xfrm>
            <a:off x="1357342" y="5536548"/>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6" name="Google Shape;1916;p212"/>
          <p:cNvSpPr/>
          <p:nvPr/>
        </p:nvSpPr>
        <p:spPr>
          <a:xfrm>
            <a:off x="1042305" y="6326503"/>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17" name="Google Shape;1917;p212"/>
          <p:cNvSpPr txBox="1"/>
          <p:nvPr>
            <p:ph idx="7" type="body"/>
          </p:nvPr>
        </p:nvSpPr>
        <p:spPr>
          <a:xfrm>
            <a:off x="1357342" y="6213990"/>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918" name="Google Shape;1918;p212"/>
          <p:cNvGrpSpPr/>
          <p:nvPr/>
        </p:nvGrpSpPr>
        <p:grpSpPr>
          <a:xfrm>
            <a:off x="5101276" y="1830319"/>
            <a:ext cx="3780420" cy="5621309"/>
            <a:chOff x="1582365" y="2308464"/>
            <a:chExt cx="4545506" cy="5621309"/>
          </a:xfrm>
        </p:grpSpPr>
        <p:sp>
          <p:nvSpPr>
            <p:cNvPr id="1919" name="Google Shape;1919;p212"/>
            <p:cNvSpPr/>
            <p:nvPr/>
          </p:nvSpPr>
          <p:spPr>
            <a:xfrm>
              <a:off x="1582366" y="2308464"/>
              <a:ext cx="4545505" cy="5621309"/>
            </a:xfrm>
            <a:prstGeom prst="roundRect">
              <a:avLst>
                <a:gd fmla="val 2803" name="adj"/>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20" name="Google Shape;1920;p212"/>
            <p:cNvSpPr/>
            <p:nvPr/>
          </p:nvSpPr>
          <p:spPr>
            <a:xfrm>
              <a:off x="1582366" y="3073270"/>
              <a:ext cx="4545505" cy="144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21" name="Google Shape;1921;p212"/>
            <p:cNvSpPr/>
            <p:nvPr/>
          </p:nvSpPr>
          <p:spPr>
            <a:xfrm>
              <a:off x="1582365" y="4513430"/>
              <a:ext cx="4545505" cy="2876283"/>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922" name="Google Shape;1922;p212"/>
          <p:cNvSpPr txBox="1"/>
          <p:nvPr>
            <p:ph idx="8" type="body"/>
          </p:nvPr>
        </p:nvSpPr>
        <p:spPr>
          <a:xfrm>
            <a:off x="5101276" y="1821922"/>
            <a:ext cx="3780419"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23" name="Google Shape;1923;p212"/>
          <p:cNvSpPr txBox="1"/>
          <p:nvPr>
            <p:ph idx="9" type="body"/>
          </p:nvPr>
        </p:nvSpPr>
        <p:spPr>
          <a:xfrm>
            <a:off x="5101275" y="6911568"/>
            <a:ext cx="3780419"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24" name="Google Shape;1924;p212"/>
          <p:cNvSpPr txBox="1"/>
          <p:nvPr>
            <p:ph idx="13" type="body"/>
          </p:nvPr>
        </p:nvSpPr>
        <p:spPr>
          <a:xfrm>
            <a:off x="5101277" y="2595125"/>
            <a:ext cx="3780419" cy="14401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1320"/>
              </a:spcBef>
              <a:spcAft>
                <a:spcPts val="0"/>
              </a:spcAft>
              <a:buClr>
                <a:schemeClr val="lt1"/>
              </a:buClr>
              <a:buSzPts val="6600"/>
              <a:buNone/>
              <a:defRPr sz="6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25" name="Google Shape;1925;p212"/>
          <p:cNvSpPr/>
          <p:nvPr/>
        </p:nvSpPr>
        <p:spPr>
          <a:xfrm>
            <a:off x="5317782" y="4282813"/>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26" name="Google Shape;1926;p212"/>
          <p:cNvSpPr txBox="1"/>
          <p:nvPr>
            <p:ph idx="14" type="body"/>
          </p:nvPr>
        </p:nvSpPr>
        <p:spPr>
          <a:xfrm>
            <a:off x="5641336" y="4170300"/>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27" name="Google Shape;1927;p212"/>
          <p:cNvSpPr/>
          <p:nvPr/>
        </p:nvSpPr>
        <p:spPr>
          <a:xfrm>
            <a:off x="5317782" y="4977275"/>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28" name="Google Shape;1928;p212"/>
          <p:cNvSpPr txBox="1"/>
          <p:nvPr>
            <p:ph idx="15" type="body"/>
          </p:nvPr>
        </p:nvSpPr>
        <p:spPr>
          <a:xfrm>
            <a:off x="5641336" y="4864762"/>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29" name="Google Shape;1929;p212"/>
          <p:cNvSpPr/>
          <p:nvPr/>
        </p:nvSpPr>
        <p:spPr>
          <a:xfrm>
            <a:off x="5317782" y="5653098"/>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30" name="Google Shape;1930;p212"/>
          <p:cNvSpPr txBox="1"/>
          <p:nvPr>
            <p:ph idx="16" type="body"/>
          </p:nvPr>
        </p:nvSpPr>
        <p:spPr>
          <a:xfrm>
            <a:off x="5641336" y="5540585"/>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31" name="Google Shape;1931;p212"/>
          <p:cNvSpPr/>
          <p:nvPr/>
        </p:nvSpPr>
        <p:spPr>
          <a:xfrm>
            <a:off x="5317782" y="6330540"/>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32" name="Google Shape;1932;p212"/>
          <p:cNvSpPr txBox="1"/>
          <p:nvPr>
            <p:ph idx="17" type="body"/>
          </p:nvPr>
        </p:nvSpPr>
        <p:spPr>
          <a:xfrm>
            <a:off x="5641336" y="6218027"/>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933" name="Google Shape;1933;p212"/>
          <p:cNvCxnSpPr/>
          <p:nvPr/>
        </p:nvCxnSpPr>
        <p:spPr>
          <a:xfrm rot="10800000">
            <a:off x="3476491" y="7753789"/>
            <a:ext cx="11620500" cy="1"/>
          </a:xfrm>
          <a:prstGeom prst="straightConnector1">
            <a:avLst/>
          </a:prstGeom>
          <a:noFill/>
          <a:ln cap="flat" cmpd="sng" w="12700">
            <a:solidFill>
              <a:srgbClr val="0096BE"/>
            </a:solidFill>
            <a:prstDash val="solid"/>
            <a:round/>
            <a:headEnd len="sm" w="sm" type="none"/>
            <a:tailEnd len="sm" w="sm" type="none"/>
          </a:ln>
        </p:spPr>
      </p:cxnSp>
      <p:sp>
        <p:nvSpPr>
          <p:cNvPr id="1934" name="Google Shape;1934;p212"/>
          <p:cNvSpPr txBox="1"/>
          <p:nvPr>
            <p:ph idx="18"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935" name="Google Shape;1935;p212"/>
          <p:cNvGrpSpPr/>
          <p:nvPr/>
        </p:nvGrpSpPr>
        <p:grpSpPr>
          <a:xfrm>
            <a:off x="9368232" y="1832544"/>
            <a:ext cx="3780420" cy="5621309"/>
            <a:chOff x="1582365" y="2308464"/>
            <a:chExt cx="4545506" cy="5621309"/>
          </a:xfrm>
        </p:grpSpPr>
        <p:sp>
          <p:nvSpPr>
            <p:cNvPr id="1936" name="Google Shape;1936;p212"/>
            <p:cNvSpPr/>
            <p:nvPr/>
          </p:nvSpPr>
          <p:spPr>
            <a:xfrm>
              <a:off x="1582366" y="2308464"/>
              <a:ext cx="4545505" cy="5621309"/>
            </a:xfrm>
            <a:prstGeom prst="roundRect">
              <a:avLst>
                <a:gd fmla="val 2803"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37" name="Google Shape;1937;p212"/>
            <p:cNvSpPr/>
            <p:nvPr/>
          </p:nvSpPr>
          <p:spPr>
            <a:xfrm>
              <a:off x="1582366" y="3073270"/>
              <a:ext cx="4545505" cy="1440160"/>
            </a:xfrm>
            <a:prstGeom prst="rect">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38" name="Google Shape;1938;p212"/>
            <p:cNvSpPr/>
            <p:nvPr/>
          </p:nvSpPr>
          <p:spPr>
            <a:xfrm>
              <a:off x="1582365" y="4513430"/>
              <a:ext cx="4545505" cy="2876283"/>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939" name="Google Shape;1939;p212"/>
          <p:cNvSpPr txBox="1"/>
          <p:nvPr>
            <p:ph idx="19" type="body"/>
          </p:nvPr>
        </p:nvSpPr>
        <p:spPr>
          <a:xfrm>
            <a:off x="9368232" y="1824147"/>
            <a:ext cx="3780419"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0" name="Google Shape;1940;p212"/>
          <p:cNvSpPr txBox="1"/>
          <p:nvPr>
            <p:ph idx="20" type="body"/>
          </p:nvPr>
        </p:nvSpPr>
        <p:spPr>
          <a:xfrm>
            <a:off x="9368231" y="6913793"/>
            <a:ext cx="3780419"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1" name="Google Shape;1941;p212"/>
          <p:cNvSpPr txBox="1"/>
          <p:nvPr>
            <p:ph idx="21" type="body"/>
          </p:nvPr>
        </p:nvSpPr>
        <p:spPr>
          <a:xfrm>
            <a:off x="9368233" y="2597350"/>
            <a:ext cx="3780419" cy="14401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1320"/>
              </a:spcBef>
              <a:spcAft>
                <a:spcPts val="0"/>
              </a:spcAft>
              <a:buClr>
                <a:schemeClr val="lt1"/>
              </a:buClr>
              <a:buSzPts val="6600"/>
              <a:buNone/>
              <a:defRPr sz="6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2" name="Google Shape;1942;p212"/>
          <p:cNvSpPr/>
          <p:nvPr/>
        </p:nvSpPr>
        <p:spPr>
          <a:xfrm>
            <a:off x="9584738" y="4285038"/>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43" name="Google Shape;1943;p212"/>
          <p:cNvSpPr txBox="1"/>
          <p:nvPr>
            <p:ph idx="22" type="body"/>
          </p:nvPr>
        </p:nvSpPr>
        <p:spPr>
          <a:xfrm>
            <a:off x="9908292" y="4172525"/>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4" name="Google Shape;1944;p212"/>
          <p:cNvSpPr/>
          <p:nvPr/>
        </p:nvSpPr>
        <p:spPr>
          <a:xfrm>
            <a:off x="9584738" y="4979500"/>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45" name="Google Shape;1945;p212"/>
          <p:cNvSpPr txBox="1"/>
          <p:nvPr>
            <p:ph idx="23" type="body"/>
          </p:nvPr>
        </p:nvSpPr>
        <p:spPr>
          <a:xfrm>
            <a:off x="9908292" y="4866987"/>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6" name="Google Shape;1946;p212"/>
          <p:cNvSpPr/>
          <p:nvPr/>
        </p:nvSpPr>
        <p:spPr>
          <a:xfrm>
            <a:off x="9584738" y="5655323"/>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47" name="Google Shape;1947;p212"/>
          <p:cNvSpPr txBox="1"/>
          <p:nvPr>
            <p:ph idx="24" type="body"/>
          </p:nvPr>
        </p:nvSpPr>
        <p:spPr>
          <a:xfrm>
            <a:off x="9908292" y="5542810"/>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8" name="Google Shape;1948;p212"/>
          <p:cNvSpPr/>
          <p:nvPr/>
        </p:nvSpPr>
        <p:spPr>
          <a:xfrm>
            <a:off x="9584738" y="6332765"/>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49" name="Google Shape;1949;p212"/>
          <p:cNvSpPr txBox="1"/>
          <p:nvPr>
            <p:ph idx="25" type="body"/>
          </p:nvPr>
        </p:nvSpPr>
        <p:spPr>
          <a:xfrm>
            <a:off x="9908292" y="6220252"/>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950" name="Google Shape;1950;p212"/>
          <p:cNvGrpSpPr/>
          <p:nvPr/>
        </p:nvGrpSpPr>
        <p:grpSpPr>
          <a:xfrm>
            <a:off x="13652226" y="1836581"/>
            <a:ext cx="3780420" cy="5621309"/>
            <a:chOff x="1582365" y="2308464"/>
            <a:chExt cx="4545506" cy="5621309"/>
          </a:xfrm>
        </p:grpSpPr>
        <p:sp>
          <p:nvSpPr>
            <p:cNvPr id="1951" name="Google Shape;1951;p212"/>
            <p:cNvSpPr/>
            <p:nvPr/>
          </p:nvSpPr>
          <p:spPr>
            <a:xfrm>
              <a:off x="1582366" y="2308464"/>
              <a:ext cx="4545505" cy="5621309"/>
            </a:xfrm>
            <a:prstGeom prst="roundRect">
              <a:avLst>
                <a:gd fmla="val 2803" name="adj"/>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52" name="Google Shape;1952;p212"/>
            <p:cNvSpPr/>
            <p:nvPr/>
          </p:nvSpPr>
          <p:spPr>
            <a:xfrm>
              <a:off x="1582366" y="3073270"/>
              <a:ext cx="4545505" cy="144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53" name="Google Shape;1953;p212"/>
            <p:cNvSpPr/>
            <p:nvPr/>
          </p:nvSpPr>
          <p:spPr>
            <a:xfrm>
              <a:off x="1582365" y="4513430"/>
              <a:ext cx="4545505" cy="2876283"/>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954" name="Google Shape;1954;p212"/>
          <p:cNvSpPr txBox="1"/>
          <p:nvPr>
            <p:ph idx="26" type="body"/>
          </p:nvPr>
        </p:nvSpPr>
        <p:spPr>
          <a:xfrm>
            <a:off x="13652226" y="1828184"/>
            <a:ext cx="3780419"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55" name="Google Shape;1955;p212"/>
          <p:cNvSpPr txBox="1"/>
          <p:nvPr>
            <p:ph idx="27" type="body"/>
          </p:nvPr>
        </p:nvSpPr>
        <p:spPr>
          <a:xfrm>
            <a:off x="13652225" y="6917830"/>
            <a:ext cx="3780419"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56" name="Google Shape;1956;p212"/>
          <p:cNvSpPr txBox="1"/>
          <p:nvPr>
            <p:ph idx="28" type="body"/>
          </p:nvPr>
        </p:nvSpPr>
        <p:spPr>
          <a:xfrm>
            <a:off x="13652227" y="2601387"/>
            <a:ext cx="3780419" cy="14401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1320"/>
              </a:spcBef>
              <a:spcAft>
                <a:spcPts val="0"/>
              </a:spcAft>
              <a:buClr>
                <a:schemeClr val="lt1"/>
              </a:buClr>
              <a:buSzPts val="6600"/>
              <a:buNone/>
              <a:defRPr sz="6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57" name="Google Shape;1957;p212"/>
          <p:cNvSpPr/>
          <p:nvPr/>
        </p:nvSpPr>
        <p:spPr>
          <a:xfrm>
            <a:off x="13868732" y="4289075"/>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58" name="Google Shape;1958;p212"/>
          <p:cNvSpPr txBox="1"/>
          <p:nvPr>
            <p:ph idx="29" type="body"/>
          </p:nvPr>
        </p:nvSpPr>
        <p:spPr>
          <a:xfrm>
            <a:off x="14192286" y="4176562"/>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59" name="Google Shape;1959;p212"/>
          <p:cNvSpPr/>
          <p:nvPr/>
        </p:nvSpPr>
        <p:spPr>
          <a:xfrm>
            <a:off x="13868732" y="4983537"/>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60" name="Google Shape;1960;p212"/>
          <p:cNvSpPr txBox="1"/>
          <p:nvPr>
            <p:ph idx="30" type="body"/>
          </p:nvPr>
        </p:nvSpPr>
        <p:spPr>
          <a:xfrm>
            <a:off x="14192286" y="4871024"/>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1" name="Google Shape;1961;p212"/>
          <p:cNvSpPr/>
          <p:nvPr/>
        </p:nvSpPr>
        <p:spPr>
          <a:xfrm>
            <a:off x="13868732" y="5659360"/>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62" name="Google Shape;1962;p212"/>
          <p:cNvSpPr txBox="1"/>
          <p:nvPr>
            <p:ph idx="31" type="body"/>
          </p:nvPr>
        </p:nvSpPr>
        <p:spPr>
          <a:xfrm>
            <a:off x="14192286" y="5546847"/>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3" name="Google Shape;1963;p212"/>
          <p:cNvSpPr/>
          <p:nvPr/>
        </p:nvSpPr>
        <p:spPr>
          <a:xfrm>
            <a:off x="13868732" y="6336802"/>
            <a:ext cx="405045" cy="31503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64" name="Google Shape;1964;p212"/>
          <p:cNvSpPr txBox="1"/>
          <p:nvPr>
            <p:ph idx="32" type="body"/>
          </p:nvPr>
        </p:nvSpPr>
        <p:spPr>
          <a:xfrm>
            <a:off x="14192286" y="6224289"/>
            <a:ext cx="3051823" cy="5400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03"/>
                                        </p:tgtEl>
                                        <p:attrNameLst>
                                          <p:attrName>style.visibility</p:attrName>
                                        </p:attrNameLst>
                                      </p:cBhvr>
                                      <p:to>
                                        <p:strVal val="visible"/>
                                      </p:to>
                                    </p:set>
                                    <p:animEffect filter="fade" transition="in">
                                      <p:cBhvr>
                                        <p:cTn dur="500"/>
                                        <p:tgtEl>
                                          <p:spTgt spid="1903"/>
                                        </p:tgtEl>
                                      </p:cBhvr>
                                    </p:animEffect>
                                  </p:childTnLst>
                                </p:cTn>
                              </p:par>
                              <p:par>
                                <p:cTn fill="hold" nodeType="withEffect" presetClass="entr" presetID="10" presetSubtype="0">
                                  <p:stCondLst>
                                    <p:cond delay="0"/>
                                  </p:stCondLst>
                                  <p:childTnLst>
                                    <p:set>
                                      <p:cBhvr>
                                        <p:cTn dur="1" fill="hold">
                                          <p:stCondLst>
                                            <p:cond delay="0"/>
                                          </p:stCondLst>
                                        </p:cTn>
                                        <p:tgtEl>
                                          <p:spTgt spid="1907">
                                            <p:txEl>
                                              <p:pRg end="0" st="0"/>
                                            </p:txEl>
                                          </p:spTgt>
                                        </p:tgtEl>
                                        <p:attrNameLst>
                                          <p:attrName>style.visibility</p:attrName>
                                        </p:attrNameLst>
                                      </p:cBhvr>
                                      <p:to>
                                        <p:strVal val="visible"/>
                                      </p:to>
                                    </p:set>
                                    <p:animEffect filter="fade" transition="in">
                                      <p:cBhvr>
                                        <p:cTn dur="500"/>
                                        <p:tgtEl>
                                          <p:spTgt spid="19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7">
                                            <p:txEl>
                                              <p:pRg end="1" st="1"/>
                                            </p:txEl>
                                          </p:spTgt>
                                        </p:tgtEl>
                                        <p:attrNameLst>
                                          <p:attrName>style.visibility</p:attrName>
                                        </p:attrNameLst>
                                      </p:cBhvr>
                                      <p:to>
                                        <p:strVal val="visible"/>
                                      </p:to>
                                    </p:set>
                                    <p:animEffect filter="fade" transition="in">
                                      <p:cBhvr>
                                        <p:cTn dur="500"/>
                                        <p:tgtEl>
                                          <p:spTgt spid="190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7">
                                            <p:txEl>
                                              <p:pRg end="2" st="2"/>
                                            </p:txEl>
                                          </p:spTgt>
                                        </p:tgtEl>
                                        <p:attrNameLst>
                                          <p:attrName>style.visibility</p:attrName>
                                        </p:attrNameLst>
                                      </p:cBhvr>
                                      <p:to>
                                        <p:strVal val="visible"/>
                                      </p:to>
                                    </p:set>
                                    <p:animEffect filter="fade" transition="in">
                                      <p:cBhvr>
                                        <p:cTn dur="500"/>
                                        <p:tgtEl>
                                          <p:spTgt spid="190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7">
                                            <p:txEl>
                                              <p:pRg end="3" st="3"/>
                                            </p:txEl>
                                          </p:spTgt>
                                        </p:tgtEl>
                                        <p:attrNameLst>
                                          <p:attrName>style.visibility</p:attrName>
                                        </p:attrNameLst>
                                      </p:cBhvr>
                                      <p:to>
                                        <p:strVal val="visible"/>
                                      </p:to>
                                    </p:set>
                                    <p:animEffect filter="fade" transition="in">
                                      <p:cBhvr>
                                        <p:cTn dur="500"/>
                                        <p:tgtEl>
                                          <p:spTgt spid="190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7">
                                            <p:txEl>
                                              <p:pRg end="4" st="4"/>
                                            </p:txEl>
                                          </p:spTgt>
                                        </p:tgtEl>
                                        <p:attrNameLst>
                                          <p:attrName>style.visibility</p:attrName>
                                        </p:attrNameLst>
                                      </p:cBhvr>
                                      <p:to>
                                        <p:strVal val="visible"/>
                                      </p:to>
                                    </p:set>
                                    <p:animEffect filter="fade" transition="in">
                                      <p:cBhvr>
                                        <p:cTn dur="500"/>
                                        <p:tgtEl>
                                          <p:spTgt spid="190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7">
                                            <p:txEl>
                                              <p:pRg end="5" st="5"/>
                                            </p:txEl>
                                          </p:spTgt>
                                        </p:tgtEl>
                                        <p:attrNameLst>
                                          <p:attrName>style.visibility</p:attrName>
                                        </p:attrNameLst>
                                      </p:cBhvr>
                                      <p:to>
                                        <p:strVal val="visible"/>
                                      </p:to>
                                    </p:set>
                                    <p:animEffect filter="fade" transition="in">
                                      <p:cBhvr>
                                        <p:cTn dur="500"/>
                                        <p:tgtEl>
                                          <p:spTgt spid="190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7">
                                            <p:txEl>
                                              <p:pRg end="6" st="6"/>
                                            </p:txEl>
                                          </p:spTgt>
                                        </p:tgtEl>
                                        <p:attrNameLst>
                                          <p:attrName>style.visibility</p:attrName>
                                        </p:attrNameLst>
                                      </p:cBhvr>
                                      <p:to>
                                        <p:strVal val="visible"/>
                                      </p:to>
                                    </p:set>
                                    <p:animEffect filter="fade" transition="in">
                                      <p:cBhvr>
                                        <p:cTn dur="500"/>
                                        <p:tgtEl>
                                          <p:spTgt spid="190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7">
                                            <p:txEl>
                                              <p:pRg end="7" st="7"/>
                                            </p:txEl>
                                          </p:spTgt>
                                        </p:tgtEl>
                                        <p:attrNameLst>
                                          <p:attrName>style.visibility</p:attrName>
                                        </p:attrNameLst>
                                      </p:cBhvr>
                                      <p:to>
                                        <p:strVal val="visible"/>
                                      </p:to>
                                    </p:set>
                                    <p:animEffect filter="fade" transition="in">
                                      <p:cBhvr>
                                        <p:cTn dur="500"/>
                                        <p:tgtEl>
                                          <p:spTgt spid="190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7">
                                            <p:txEl>
                                              <p:pRg end="8" st="8"/>
                                            </p:txEl>
                                          </p:spTgt>
                                        </p:tgtEl>
                                        <p:attrNameLst>
                                          <p:attrName>style.visibility</p:attrName>
                                        </p:attrNameLst>
                                      </p:cBhvr>
                                      <p:to>
                                        <p:strVal val="visible"/>
                                      </p:to>
                                    </p:set>
                                    <p:animEffect filter="fade" transition="in">
                                      <p:cBhvr>
                                        <p:cTn dur="500"/>
                                        <p:tgtEl>
                                          <p:spTgt spid="190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8">
                                            <p:txEl>
                                              <p:pRg end="0" st="0"/>
                                            </p:txEl>
                                          </p:spTgt>
                                        </p:tgtEl>
                                        <p:attrNameLst>
                                          <p:attrName>style.visibility</p:attrName>
                                        </p:attrNameLst>
                                      </p:cBhvr>
                                      <p:to>
                                        <p:strVal val="visible"/>
                                      </p:to>
                                    </p:set>
                                    <p:animEffect filter="fade" transition="in">
                                      <p:cBhvr>
                                        <p:cTn dur="500"/>
                                        <p:tgtEl>
                                          <p:spTgt spid="19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8">
                                            <p:txEl>
                                              <p:pRg end="1" st="1"/>
                                            </p:txEl>
                                          </p:spTgt>
                                        </p:tgtEl>
                                        <p:attrNameLst>
                                          <p:attrName>style.visibility</p:attrName>
                                        </p:attrNameLst>
                                      </p:cBhvr>
                                      <p:to>
                                        <p:strVal val="visible"/>
                                      </p:to>
                                    </p:set>
                                    <p:animEffect filter="fade" transition="in">
                                      <p:cBhvr>
                                        <p:cTn dur="500"/>
                                        <p:tgtEl>
                                          <p:spTgt spid="190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8">
                                            <p:txEl>
                                              <p:pRg end="2" st="2"/>
                                            </p:txEl>
                                          </p:spTgt>
                                        </p:tgtEl>
                                        <p:attrNameLst>
                                          <p:attrName>style.visibility</p:attrName>
                                        </p:attrNameLst>
                                      </p:cBhvr>
                                      <p:to>
                                        <p:strVal val="visible"/>
                                      </p:to>
                                    </p:set>
                                    <p:animEffect filter="fade" transition="in">
                                      <p:cBhvr>
                                        <p:cTn dur="500"/>
                                        <p:tgtEl>
                                          <p:spTgt spid="190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8">
                                            <p:txEl>
                                              <p:pRg end="3" st="3"/>
                                            </p:txEl>
                                          </p:spTgt>
                                        </p:tgtEl>
                                        <p:attrNameLst>
                                          <p:attrName>style.visibility</p:attrName>
                                        </p:attrNameLst>
                                      </p:cBhvr>
                                      <p:to>
                                        <p:strVal val="visible"/>
                                      </p:to>
                                    </p:set>
                                    <p:animEffect filter="fade" transition="in">
                                      <p:cBhvr>
                                        <p:cTn dur="500"/>
                                        <p:tgtEl>
                                          <p:spTgt spid="190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8">
                                            <p:txEl>
                                              <p:pRg end="4" st="4"/>
                                            </p:txEl>
                                          </p:spTgt>
                                        </p:tgtEl>
                                        <p:attrNameLst>
                                          <p:attrName>style.visibility</p:attrName>
                                        </p:attrNameLst>
                                      </p:cBhvr>
                                      <p:to>
                                        <p:strVal val="visible"/>
                                      </p:to>
                                    </p:set>
                                    <p:animEffect filter="fade" transition="in">
                                      <p:cBhvr>
                                        <p:cTn dur="500"/>
                                        <p:tgtEl>
                                          <p:spTgt spid="190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8">
                                            <p:txEl>
                                              <p:pRg end="5" st="5"/>
                                            </p:txEl>
                                          </p:spTgt>
                                        </p:tgtEl>
                                        <p:attrNameLst>
                                          <p:attrName>style.visibility</p:attrName>
                                        </p:attrNameLst>
                                      </p:cBhvr>
                                      <p:to>
                                        <p:strVal val="visible"/>
                                      </p:to>
                                    </p:set>
                                    <p:animEffect filter="fade" transition="in">
                                      <p:cBhvr>
                                        <p:cTn dur="500"/>
                                        <p:tgtEl>
                                          <p:spTgt spid="190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8">
                                            <p:txEl>
                                              <p:pRg end="6" st="6"/>
                                            </p:txEl>
                                          </p:spTgt>
                                        </p:tgtEl>
                                        <p:attrNameLst>
                                          <p:attrName>style.visibility</p:attrName>
                                        </p:attrNameLst>
                                      </p:cBhvr>
                                      <p:to>
                                        <p:strVal val="visible"/>
                                      </p:to>
                                    </p:set>
                                    <p:animEffect filter="fade" transition="in">
                                      <p:cBhvr>
                                        <p:cTn dur="500"/>
                                        <p:tgtEl>
                                          <p:spTgt spid="190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8">
                                            <p:txEl>
                                              <p:pRg end="7" st="7"/>
                                            </p:txEl>
                                          </p:spTgt>
                                        </p:tgtEl>
                                        <p:attrNameLst>
                                          <p:attrName>style.visibility</p:attrName>
                                        </p:attrNameLst>
                                      </p:cBhvr>
                                      <p:to>
                                        <p:strVal val="visible"/>
                                      </p:to>
                                    </p:set>
                                    <p:animEffect filter="fade" transition="in">
                                      <p:cBhvr>
                                        <p:cTn dur="500"/>
                                        <p:tgtEl>
                                          <p:spTgt spid="190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8">
                                            <p:txEl>
                                              <p:pRg end="8" st="8"/>
                                            </p:txEl>
                                          </p:spTgt>
                                        </p:tgtEl>
                                        <p:attrNameLst>
                                          <p:attrName>style.visibility</p:attrName>
                                        </p:attrNameLst>
                                      </p:cBhvr>
                                      <p:to>
                                        <p:strVal val="visible"/>
                                      </p:to>
                                    </p:set>
                                    <p:animEffect filter="fade" transition="in">
                                      <p:cBhvr>
                                        <p:cTn dur="500"/>
                                        <p:tgtEl>
                                          <p:spTgt spid="190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9">
                                            <p:txEl>
                                              <p:pRg end="0" st="0"/>
                                            </p:txEl>
                                          </p:spTgt>
                                        </p:tgtEl>
                                        <p:attrNameLst>
                                          <p:attrName>style.visibility</p:attrName>
                                        </p:attrNameLst>
                                      </p:cBhvr>
                                      <p:to>
                                        <p:strVal val="visible"/>
                                      </p:to>
                                    </p:set>
                                    <p:animEffect filter="fade" transition="in">
                                      <p:cBhvr>
                                        <p:cTn dur="500"/>
                                        <p:tgtEl>
                                          <p:spTgt spid="190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9">
                                            <p:txEl>
                                              <p:pRg end="1" st="1"/>
                                            </p:txEl>
                                          </p:spTgt>
                                        </p:tgtEl>
                                        <p:attrNameLst>
                                          <p:attrName>style.visibility</p:attrName>
                                        </p:attrNameLst>
                                      </p:cBhvr>
                                      <p:to>
                                        <p:strVal val="visible"/>
                                      </p:to>
                                    </p:set>
                                    <p:animEffect filter="fade" transition="in">
                                      <p:cBhvr>
                                        <p:cTn dur="500"/>
                                        <p:tgtEl>
                                          <p:spTgt spid="190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9">
                                            <p:txEl>
                                              <p:pRg end="2" st="2"/>
                                            </p:txEl>
                                          </p:spTgt>
                                        </p:tgtEl>
                                        <p:attrNameLst>
                                          <p:attrName>style.visibility</p:attrName>
                                        </p:attrNameLst>
                                      </p:cBhvr>
                                      <p:to>
                                        <p:strVal val="visible"/>
                                      </p:to>
                                    </p:set>
                                    <p:animEffect filter="fade" transition="in">
                                      <p:cBhvr>
                                        <p:cTn dur="500"/>
                                        <p:tgtEl>
                                          <p:spTgt spid="190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9">
                                            <p:txEl>
                                              <p:pRg end="3" st="3"/>
                                            </p:txEl>
                                          </p:spTgt>
                                        </p:tgtEl>
                                        <p:attrNameLst>
                                          <p:attrName>style.visibility</p:attrName>
                                        </p:attrNameLst>
                                      </p:cBhvr>
                                      <p:to>
                                        <p:strVal val="visible"/>
                                      </p:to>
                                    </p:set>
                                    <p:animEffect filter="fade" transition="in">
                                      <p:cBhvr>
                                        <p:cTn dur="500"/>
                                        <p:tgtEl>
                                          <p:spTgt spid="190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9">
                                            <p:txEl>
                                              <p:pRg end="4" st="4"/>
                                            </p:txEl>
                                          </p:spTgt>
                                        </p:tgtEl>
                                        <p:attrNameLst>
                                          <p:attrName>style.visibility</p:attrName>
                                        </p:attrNameLst>
                                      </p:cBhvr>
                                      <p:to>
                                        <p:strVal val="visible"/>
                                      </p:to>
                                    </p:set>
                                    <p:animEffect filter="fade" transition="in">
                                      <p:cBhvr>
                                        <p:cTn dur="500"/>
                                        <p:tgtEl>
                                          <p:spTgt spid="190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9">
                                            <p:txEl>
                                              <p:pRg end="5" st="5"/>
                                            </p:txEl>
                                          </p:spTgt>
                                        </p:tgtEl>
                                        <p:attrNameLst>
                                          <p:attrName>style.visibility</p:attrName>
                                        </p:attrNameLst>
                                      </p:cBhvr>
                                      <p:to>
                                        <p:strVal val="visible"/>
                                      </p:to>
                                    </p:set>
                                    <p:animEffect filter="fade" transition="in">
                                      <p:cBhvr>
                                        <p:cTn dur="500"/>
                                        <p:tgtEl>
                                          <p:spTgt spid="190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9">
                                            <p:txEl>
                                              <p:pRg end="6" st="6"/>
                                            </p:txEl>
                                          </p:spTgt>
                                        </p:tgtEl>
                                        <p:attrNameLst>
                                          <p:attrName>style.visibility</p:attrName>
                                        </p:attrNameLst>
                                      </p:cBhvr>
                                      <p:to>
                                        <p:strVal val="visible"/>
                                      </p:to>
                                    </p:set>
                                    <p:animEffect filter="fade" transition="in">
                                      <p:cBhvr>
                                        <p:cTn dur="500"/>
                                        <p:tgtEl>
                                          <p:spTgt spid="190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9">
                                            <p:txEl>
                                              <p:pRg end="7" st="7"/>
                                            </p:txEl>
                                          </p:spTgt>
                                        </p:tgtEl>
                                        <p:attrNameLst>
                                          <p:attrName>style.visibility</p:attrName>
                                        </p:attrNameLst>
                                      </p:cBhvr>
                                      <p:to>
                                        <p:strVal val="visible"/>
                                      </p:to>
                                    </p:set>
                                    <p:animEffect filter="fade" transition="in">
                                      <p:cBhvr>
                                        <p:cTn dur="500"/>
                                        <p:tgtEl>
                                          <p:spTgt spid="190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09">
                                            <p:txEl>
                                              <p:pRg end="8" st="8"/>
                                            </p:txEl>
                                          </p:spTgt>
                                        </p:tgtEl>
                                        <p:attrNameLst>
                                          <p:attrName>style.visibility</p:attrName>
                                        </p:attrNameLst>
                                      </p:cBhvr>
                                      <p:to>
                                        <p:strVal val="visible"/>
                                      </p:to>
                                    </p:set>
                                    <p:animEffect filter="fade" transition="in">
                                      <p:cBhvr>
                                        <p:cTn dur="500"/>
                                        <p:tgtEl>
                                          <p:spTgt spid="190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500"/>
                                        <p:tgtEl>
                                          <p:spTgt spid="1910"/>
                                        </p:tgtEl>
                                      </p:cBhvr>
                                    </p:animEffect>
                                  </p:childTnLst>
                                </p:cTn>
                              </p:par>
                              <p:par>
                                <p:cTn fill="hold" nodeType="withEffect" presetClass="entr" presetID="10" presetSubtype="0">
                                  <p:stCondLst>
                                    <p:cond delay="0"/>
                                  </p:stCondLst>
                                  <p:childTnLst>
                                    <p:set>
                                      <p:cBhvr>
                                        <p:cTn dur="1" fill="hold">
                                          <p:stCondLst>
                                            <p:cond delay="0"/>
                                          </p:stCondLst>
                                        </p:cTn>
                                        <p:tgtEl>
                                          <p:spTgt spid="1911">
                                            <p:txEl>
                                              <p:pRg end="0" st="0"/>
                                            </p:txEl>
                                          </p:spTgt>
                                        </p:tgtEl>
                                        <p:attrNameLst>
                                          <p:attrName>style.visibility</p:attrName>
                                        </p:attrNameLst>
                                      </p:cBhvr>
                                      <p:to>
                                        <p:strVal val="visible"/>
                                      </p:to>
                                    </p:set>
                                    <p:animEffect filter="fade" transition="in">
                                      <p:cBhvr>
                                        <p:cTn dur="500"/>
                                        <p:tgtEl>
                                          <p:spTgt spid="191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1">
                                            <p:txEl>
                                              <p:pRg end="1" st="1"/>
                                            </p:txEl>
                                          </p:spTgt>
                                        </p:tgtEl>
                                        <p:attrNameLst>
                                          <p:attrName>style.visibility</p:attrName>
                                        </p:attrNameLst>
                                      </p:cBhvr>
                                      <p:to>
                                        <p:strVal val="visible"/>
                                      </p:to>
                                    </p:set>
                                    <p:animEffect filter="fade" transition="in">
                                      <p:cBhvr>
                                        <p:cTn dur="500"/>
                                        <p:tgtEl>
                                          <p:spTgt spid="191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1">
                                            <p:txEl>
                                              <p:pRg end="2" st="2"/>
                                            </p:txEl>
                                          </p:spTgt>
                                        </p:tgtEl>
                                        <p:attrNameLst>
                                          <p:attrName>style.visibility</p:attrName>
                                        </p:attrNameLst>
                                      </p:cBhvr>
                                      <p:to>
                                        <p:strVal val="visible"/>
                                      </p:to>
                                    </p:set>
                                    <p:animEffect filter="fade" transition="in">
                                      <p:cBhvr>
                                        <p:cTn dur="500"/>
                                        <p:tgtEl>
                                          <p:spTgt spid="191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1">
                                            <p:txEl>
                                              <p:pRg end="3" st="3"/>
                                            </p:txEl>
                                          </p:spTgt>
                                        </p:tgtEl>
                                        <p:attrNameLst>
                                          <p:attrName>style.visibility</p:attrName>
                                        </p:attrNameLst>
                                      </p:cBhvr>
                                      <p:to>
                                        <p:strVal val="visible"/>
                                      </p:to>
                                    </p:set>
                                    <p:animEffect filter="fade" transition="in">
                                      <p:cBhvr>
                                        <p:cTn dur="500"/>
                                        <p:tgtEl>
                                          <p:spTgt spid="191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1">
                                            <p:txEl>
                                              <p:pRg end="4" st="4"/>
                                            </p:txEl>
                                          </p:spTgt>
                                        </p:tgtEl>
                                        <p:attrNameLst>
                                          <p:attrName>style.visibility</p:attrName>
                                        </p:attrNameLst>
                                      </p:cBhvr>
                                      <p:to>
                                        <p:strVal val="visible"/>
                                      </p:to>
                                    </p:set>
                                    <p:animEffect filter="fade" transition="in">
                                      <p:cBhvr>
                                        <p:cTn dur="500"/>
                                        <p:tgtEl>
                                          <p:spTgt spid="191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1">
                                            <p:txEl>
                                              <p:pRg end="5" st="5"/>
                                            </p:txEl>
                                          </p:spTgt>
                                        </p:tgtEl>
                                        <p:attrNameLst>
                                          <p:attrName>style.visibility</p:attrName>
                                        </p:attrNameLst>
                                      </p:cBhvr>
                                      <p:to>
                                        <p:strVal val="visible"/>
                                      </p:to>
                                    </p:set>
                                    <p:animEffect filter="fade" transition="in">
                                      <p:cBhvr>
                                        <p:cTn dur="500"/>
                                        <p:tgtEl>
                                          <p:spTgt spid="191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1">
                                            <p:txEl>
                                              <p:pRg end="6" st="6"/>
                                            </p:txEl>
                                          </p:spTgt>
                                        </p:tgtEl>
                                        <p:attrNameLst>
                                          <p:attrName>style.visibility</p:attrName>
                                        </p:attrNameLst>
                                      </p:cBhvr>
                                      <p:to>
                                        <p:strVal val="visible"/>
                                      </p:to>
                                    </p:set>
                                    <p:animEffect filter="fade" transition="in">
                                      <p:cBhvr>
                                        <p:cTn dur="500"/>
                                        <p:tgtEl>
                                          <p:spTgt spid="191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1">
                                            <p:txEl>
                                              <p:pRg end="7" st="7"/>
                                            </p:txEl>
                                          </p:spTgt>
                                        </p:tgtEl>
                                        <p:attrNameLst>
                                          <p:attrName>style.visibility</p:attrName>
                                        </p:attrNameLst>
                                      </p:cBhvr>
                                      <p:to>
                                        <p:strVal val="visible"/>
                                      </p:to>
                                    </p:set>
                                    <p:animEffect filter="fade" transition="in">
                                      <p:cBhvr>
                                        <p:cTn dur="500"/>
                                        <p:tgtEl>
                                          <p:spTgt spid="191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1">
                                            <p:txEl>
                                              <p:pRg end="8" st="8"/>
                                            </p:txEl>
                                          </p:spTgt>
                                        </p:tgtEl>
                                        <p:attrNameLst>
                                          <p:attrName>style.visibility</p:attrName>
                                        </p:attrNameLst>
                                      </p:cBhvr>
                                      <p:to>
                                        <p:strVal val="visible"/>
                                      </p:to>
                                    </p:set>
                                    <p:animEffect filter="fade" transition="in">
                                      <p:cBhvr>
                                        <p:cTn dur="500"/>
                                        <p:tgtEl>
                                          <p:spTgt spid="191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500"/>
                                        <p:tgtEl>
                                          <p:spTgt spid="1912"/>
                                        </p:tgtEl>
                                      </p:cBhvr>
                                    </p:animEffect>
                                  </p:childTnLst>
                                </p:cTn>
                              </p:par>
                              <p:par>
                                <p:cTn fill="hold" nodeType="withEffect" presetClass="entr" presetID="10" presetSubtype="0">
                                  <p:stCondLst>
                                    <p:cond delay="0"/>
                                  </p:stCondLst>
                                  <p:childTnLst>
                                    <p:set>
                                      <p:cBhvr>
                                        <p:cTn dur="1" fill="hold">
                                          <p:stCondLst>
                                            <p:cond delay="0"/>
                                          </p:stCondLst>
                                        </p:cTn>
                                        <p:tgtEl>
                                          <p:spTgt spid="1913">
                                            <p:txEl>
                                              <p:pRg end="0" st="0"/>
                                            </p:txEl>
                                          </p:spTgt>
                                        </p:tgtEl>
                                        <p:attrNameLst>
                                          <p:attrName>style.visibility</p:attrName>
                                        </p:attrNameLst>
                                      </p:cBhvr>
                                      <p:to>
                                        <p:strVal val="visible"/>
                                      </p:to>
                                    </p:set>
                                    <p:animEffect filter="fade" transition="in">
                                      <p:cBhvr>
                                        <p:cTn dur="500"/>
                                        <p:tgtEl>
                                          <p:spTgt spid="191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3">
                                            <p:txEl>
                                              <p:pRg end="1" st="1"/>
                                            </p:txEl>
                                          </p:spTgt>
                                        </p:tgtEl>
                                        <p:attrNameLst>
                                          <p:attrName>style.visibility</p:attrName>
                                        </p:attrNameLst>
                                      </p:cBhvr>
                                      <p:to>
                                        <p:strVal val="visible"/>
                                      </p:to>
                                    </p:set>
                                    <p:animEffect filter="fade" transition="in">
                                      <p:cBhvr>
                                        <p:cTn dur="500"/>
                                        <p:tgtEl>
                                          <p:spTgt spid="191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3">
                                            <p:txEl>
                                              <p:pRg end="2" st="2"/>
                                            </p:txEl>
                                          </p:spTgt>
                                        </p:tgtEl>
                                        <p:attrNameLst>
                                          <p:attrName>style.visibility</p:attrName>
                                        </p:attrNameLst>
                                      </p:cBhvr>
                                      <p:to>
                                        <p:strVal val="visible"/>
                                      </p:to>
                                    </p:set>
                                    <p:animEffect filter="fade" transition="in">
                                      <p:cBhvr>
                                        <p:cTn dur="500"/>
                                        <p:tgtEl>
                                          <p:spTgt spid="191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3">
                                            <p:txEl>
                                              <p:pRg end="3" st="3"/>
                                            </p:txEl>
                                          </p:spTgt>
                                        </p:tgtEl>
                                        <p:attrNameLst>
                                          <p:attrName>style.visibility</p:attrName>
                                        </p:attrNameLst>
                                      </p:cBhvr>
                                      <p:to>
                                        <p:strVal val="visible"/>
                                      </p:to>
                                    </p:set>
                                    <p:animEffect filter="fade" transition="in">
                                      <p:cBhvr>
                                        <p:cTn dur="500"/>
                                        <p:tgtEl>
                                          <p:spTgt spid="191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3">
                                            <p:txEl>
                                              <p:pRg end="4" st="4"/>
                                            </p:txEl>
                                          </p:spTgt>
                                        </p:tgtEl>
                                        <p:attrNameLst>
                                          <p:attrName>style.visibility</p:attrName>
                                        </p:attrNameLst>
                                      </p:cBhvr>
                                      <p:to>
                                        <p:strVal val="visible"/>
                                      </p:to>
                                    </p:set>
                                    <p:animEffect filter="fade" transition="in">
                                      <p:cBhvr>
                                        <p:cTn dur="500"/>
                                        <p:tgtEl>
                                          <p:spTgt spid="191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3">
                                            <p:txEl>
                                              <p:pRg end="5" st="5"/>
                                            </p:txEl>
                                          </p:spTgt>
                                        </p:tgtEl>
                                        <p:attrNameLst>
                                          <p:attrName>style.visibility</p:attrName>
                                        </p:attrNameLst>
                                      </p:cBhvr>
                                      <p:to>
                                        <p:strVal val="visible"/>
                                      </p:to>
                                    </p:set>
                                    <p:animEffect filter="fade" transition="in">
                                      <p:cBhvr>
                                        <p:cTn dur="500"/>
                                        <p:tgtEl>
                                          <p:spTgt spid="191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3">
                                            <p:txEl>
                                              <p:pRg end="6" st="6"/>
                                            </p:txEl>
                                          </p:spTgt>
                                        </p:tgtEl>
                                        <p:attrNameLst>
                                          <p:attrName>style.visibility</p:attrName>
                                        </p:attrNameLst>
                                      </p:cBhvr>
                                      <p:to>
                                        <p:strVal val="visible"/>
                                      </p:to>
                                    </p:set>
                                    <p:animEffect filter="fade" transition="in">
                                      <p:cBhvr>
                                        <p:cTn dur="500"/>
                                        <p:tgtEl>
                                          <p:spTgt spid="191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3">
                                            <p:txEl>
                                              <p:pRg end="7" st="7"/>
                                            </p:txEl>
                                          </p:spTgt>
                                        </p:tgtEl>
                                        <p:attrNameLst>
                                          <p:attrName>style.visibility</p:attrName>
                                        </p:attrNameLst>
                                      </p:cBhvr>
                                      <p:to>
                                        <p:strVal val="visible"/>
                                      </p:to>
                                    </p:set>
                                    <p:animEffect filter="fade" transition="in">
                                      <p:cBhvr>
                                        <p:cTn dur="500"/>
                                        <p:tgtEl>
                                          <p:spTgt spid="191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3">
                                            <p:txEl>
                                              <p:pRg end="8" st="8"/>
                                            </p:txEl>
                                          </p:spTgt>
                                        </p:tgtEl>
                                        <p:attrNameLst>
                                          <p:attrName>style.visibility</p:attrName>
                                        </p:attrNameLst>
                                      </p:cBhvr>
                                      <p:to>
                                        <p:strVal val="visible"/>
                                      </p:to>
                                    </p:set>
                                    <p:animEffect filter="fade" transition="in">
                                      <p:cBhvr>
                                        <p:cTn dur="500"/>
                                        <p:tgtEl>
                                          <p:spTgt spid="191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4"/>
                                        </p:tgtEl>
                                        <p:attrNameLst>
                                          <p:attrName>style.visibility</p:attrName>
                                        </p:attrNameLst>
                                      </p:cBhvr>
                                      <p:to>
                                        <p:strVal val="visible"/>
                                      </p:to>
                                    </p:set>
                                    <p:animEffect filter="fade" transition="in">
                                      <p:cBhvr>
                                        <p:cTn dur="500"/>
                                        <p:tgtEl>
                                          <p:spTgt spid="1914"/>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0" st="0"/>
                                            </p:txEl>
                                          </p:spTgt>
                                        </p:tgtEl>
                                        <p:attrNameLst>
                                          <p:attrName>style.visibility</p:attrName>
                                        </p:attrNameLst>
                                      </p:cBhvr>
                                      <p:to>
                                        <p:strVal val="visible"/>
                                      </p:to>
                                    </p:set>
                                    <p:animEffect filter="fade" transition="in">
                                      <p:cBhvr>
                                        <p:cTn dur="500"/>
                                        <p:tgtEl>
                                          <p:spTgt spid="19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1" st="1"/>
                                            </p:txEl>
                                          </p:spTgt>
                                        </p:tgtEl>
                                        <p:attrNameLst>
                                          <p:attrName>style.visibility</p:attrName>
                                        </p:attrNameLst>
                                      </p:cBhvr>
                                      <p:to>
                                        <p:strVal val="visible"/>
                                      </p:to>
                                    </p:set>
                                    <p:animEffect filter="fade" transition="in">
                                      <p:cBhvr>
                                        <p:cTn dur="500"/>
                                        <p:tgtEl>
                                          <p:spTgt spid="19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2" st="2"/>
                                            </p:txEl>
                                          </p:spTgt>
                                        </p:tgtEl>
                                        <p:attrNameLst>
                                          <p:attrName>style.visibility</p:attrName>
                                        </p:attrNameLst>
                                      </p:cBhvr>
                                      <p:to>
                                        <p:strVal val="visible"/>
                                      </p:to>
                                    </p:set>
                                    <p:animEffect filter="fade" transition="in">
                                      <p:cBhvr>
                                        <p:cTn dur="500"/>
                                        <p:tgtEl>
                                          <p:spTgt spid="191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3" st="3"/>
                                            </p:txEl>
                                          </p:spTgt>
                                        </p:tgtEl>
                                        <p:attrNameLst>
                                          <p:attrName>style.visibility</p:attrName>
                                        </p:attrNameLst>
                                      </p:cBhvr>
                                      <p:to>
                                        <p:strVal val="visible"/>
                                      </p:to>
                                    </p:set>
                                    <p:animEffect filter="fade" transition="in">
                                      <p:cBhvr>
                                        <p:cTn dur="500"/>
                                        <p:tgtEl>
                                          <p:spTgt spid="191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4" st="4"/>
                                            </p:txEl>
                                          </p:spTgt>
                                        </p:tgtEl>
                                        <p:attrNameLst>
                                          <p:attrName>style.visibility</p:attrName>
                                        </p:attrNameLst>
                                      </p:cBhvr>
                                      <p:to>
                                        <p:strVal val="visible"/>
                                      </p:to>
                                    </p:set>
                                    <p:animEffect filter="fade" transition="in">
                                      <p:cBhvr>
                                        <p:cTn dur="500"/>
                                        <p:tgtEl>
                                          <p:spTgt spid="191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5" st="5"/>
                                            </p:txEl>
                                          </p:spTgt>
                                        </p:tgtEl>
                                        <p:attrNameLst>
                                          <p:attrName>style.visibility</p:attrName>
                                        </p:attrNameLst>
                                      </p:cBhvr>
                                      <p:to>
                                        <p:strVal val="visible"/>
                                      </p:to>
                                    </p:set>
                                    <p:animEffect filter="fade" transition="in">
                                      <p:cBhvr>
                                        <p:cTn dur="500"/>
                                        <p:tgtEl>
                                          <p:spTgt spid="191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6" st="6"/>
                                            </p:txEl>
                                          </p:spTgt>
                                        </p:tgtEl>
                                        <p:attrNameLst>
                                          <p:attrName>style.visibility</p:attrName>
                                        </p:attrNameLst>
                                      </p:cBhvr>
                                      <p:to>
                                        <p:strVal val="visible"/>
                                      </p:to>
                                    </p:set>
                                    <p:animEffect filter="fade" transition="in">
                                      <p:cBhvr>
                                        <p:cTn dur="500"/>
                                        <p:tgtEl>
                                          <p:spTgt spid="191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7" st="7"/>
                                            </p:txEl>
                                          </p:spTgt>
                                        </p:tgtEl>
                                        <p:attrNameLst>
                                          <p:attrName>style.visibility</p:attrName>
                                        </p:attrNameLst>
                                      </p:cBhvr>
                                      <p:to>
                                        <p:strVal val="visible"/>
                                      </p:to>
                                    </p:set>
                                    <p:animEffect filter="fade" transition="in">
                                      <p:cBhvr>
                                        <p:cTn dur="500"/>
                                        <p:tgtEl>
                                          <p:spTgt spid="191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8" st="8"/>
                                            </p:txEl>
                                          </p:spTgt>
                                        </p:tgtEl>
                                        <p:attrNameLst>
                                          <p:attrName>style.visibility</p:attrName>
                                        </p:attrNameLst>
                                      </p:cBhvr>
                                      <p:to>
                                        <p:strVal val="visible"/>
                                      </p:to>
                                    </p:set>
                                    <p:animEffect filter="fade" transition="in">
                                      <p:cBhvr>
                                        <p:cTn dur="500"/>
                                        <p:tgtEl>
                                          <p:spTgt spid="191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6"/>
                                        </p:tgtEl>
                                        <p:attrNameLst>
                                          <p:attrName>style.visibility</p:attrName>
                                        </p:attrNameLst>
                                      </p:cBhvr>
                                      <p:to>
                                        <p:strVal val="visible"/>
                                      </p:to>
                                    </p:set>
                                    <p:animEffect filter="fade" transition="in">
                                      <p:cBhvr>
                                        <p:cTn dur="500"/>
                                        <p:tgtEl>
                                          <p:spTgt spid="1916"/>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0" st="0"/>
                                            </p:txEl>
                                          </p:spTgt>
                                        </p:tgtEl>
                                        <p:attrNameLst>
                                          <p:attrName>style.visibility</p:attrName>
                                        </p:attrNameLst>
                                      </p:cBhvr>
                                      <p:to>
                                        <p:strVal val="visible"/>
                                      </p:to>
                                    </p:set>
                                    <p:animEffect filter="fade" transition="in">
                                      <p:cBhvr>
                                        <p:cTn dur="500"/>
                                        <p:tgtEl>
                                          <p:spTgt spid="19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1" st="1"/>
                                            </p:txEl>
                                          </p:spTgt>
                                        </p:tgtEl>
                                        <p:attrNameLst>
                                          <p:attrName>style.visibility</p:attrName>
                                        </p:attrNameLst>
                                      </p:cBhvr>
                                      <p:to>
                                        <p:strVal val="visible"/>
                                      </p:to>
                                    </p:set>
                                    <p:animEffect filter="fade" transition="in">
                                      <p:cBhvr>
                                        <p:cTn dur="500"/>
                                        <p:tgtEl>
                                          <p:spTgt spid="19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2" st="2"/>
                                            </p:txEl>
                                          </p:spTgt>
                                        </p:tgtEl>
                                        <p:attrNameLst>
                                          <p:attrName>style.visibility</p:attrName>
                                        </p:attrNameLst>
                                      </p:cBhvr>
                                      <p:to>
                                        <p:strVal val="visible"/>
                                      </p:to>
                                    </p:set>
                                    <p:animEffect filter="fade" transition="in">
                                      <p:cBhvr>
                                        <p:cTn dur="500"/>
                                        <p:tgtEl>
                                          <p:spTgt spid="191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3" st="3"/>
                                            </p:txEl>
                                          </p:spTgt>
                                        </p:tgtEl>
                                        <p:attrNameLst>
                                          <p:attrName>style.visibility</p:attrName>
                                        </p:attrNameLst>
                                      </p:cBhvr>
                                      <p:to>
                                        <p:strVal val="visible"/>
                                      </p:to>
                                    </p:set>
                                    <p:animEffect filter="fade" transition="in">
                                      <p:cBhvr>
                                        <p:cTn dur="500"/>
                                        <p:tgtEl>
                                          <p:spTgt spid="191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4" st="4"/>
                                            </p:txEl>
                                          </p:spTgt>
                                        </p:tgtEl>
                                        <p:attrNameLst>
                                          <p:attrName>style.visibility</p:attrName>
                                        </p:attrNameLst>
                                      </p:cBhvr>
                                      <p:to>
                                        <p:strVal val="visible"/>
                                      </p:to>
                                    </p:set>
                                    <p:animEffect filter="fade" transition="in">
                                      <p:cBhvr>
                                        <p:cTn dur="500"/>
                                        <p:tgtEl>
                                          <p:spTgt spid="191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5" st="5"/>
                                            </p:txEl>
                                          </p:spTgt>
                                        </p:tgtEl>
                                        <p:attrNameLst>
                                          <p:attrName>style.visibility</p:attrName>
                                        </p:attrNameLst>
                                      </p:cBhvr>
                                      <p:to>
                                        <p:strVal val="visible"/>
                                      </p:to>
                                    </p:set>
                                    <p:animEffect filter="fade" transition="in">
                                      <p:cBhvr>
                                        <p:cTn dur="500"/>
                                        <p:tgtEl>
                                          <p:spTgt spid="191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6" st="6"/>
                                            </p:txEl>
                                          </p:spTgt>
                                        </p:tgtEl>
                                        <p:attrNameLst>
                                          <p:attrName>style.visibility</p:attrName>
                                        </p:attrNameLst>
                                      </p:cBhvr>
                                      <p:to>
                                        <p:strVal val="visible"/>
                                      </p:to>
                                    </p:set>
                                    <p:animEffect filter="fade" transition="in">
                                      <p:cBhvr>
                                        <p:cTn dur="500"/>
                                        <p:tgtEl>
                                          <p:spTgt spid="191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7" st="7"/>
                                            </p:txEl>
                                          </p:spTgt>
                                        </p:tgtEl>
                                        <p:attrNameLst>
                                          <p:attrName>style.visibility</p:attrName>
                                        </p:attrNameLst>
                                      </p:cBhvr>
                                      <p:to>
                                        <p:strVal val="visible"/>
                                      </p:to>
                                    </p:set>
                                    <p:animEffect filter="fade" transition="in">
                                      <p:cBhvr>
                                        <p:cTn dur="500"/>
                                        <p:tgtEl>
                                          <p:spTgt spid="191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8" st="8"/>
                                            </p:txEl>
                                          </p:spTgt>
                                        </p:tgtEl>
                                        <p:attrNameLst>
                                          <p:attrName>style.visibility</p:attrName>
                                        </p:attrNameLst>
                                      </p:cBhvr>
                                      <p:to>
                                        <p:strVal val="visible"/>
                                      </p:to>
                                    </p:set>
                                    <p:animEffect filter="fade" transition="in">
                                      <p:cBhvr>
                                        <p:cTn dur="500"/>
                                        <p:tgtEl>
                                          <p:spTgt spid="1917">
                                            <p:txEl>
                                              <p:pRg end="8" st="8"/>
                                            </p:txEl>
                                          </p:spTgt>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1918"/>
                                        </p:tgtEl>
                                        <p:attrNameLst>
                                          <p:attrName>style.visibility</p:attrName>
                                        </p:attrNameLst>
                                      </p:cBhvr>
                                      <p:to>
                                        <p:strVal val="visible"/>
                                      </p:to>
                                    </p:set>
                                    <p:animEffect filter="fade" transition="in">
                                      <p:cBhvr>
                                        <p:cTn dur="500"/>
                                        <p:tgtEl>
                                          <p:spTgt spid="1918"/>
                                        </p:tgtEl>
                                      </p:cBhvr>
                                    </p:animEffect>
                                  </p:childTnLst>
                                </p:cTn>
                              </p:par>
                              <p:par>
                                <p:cTn fill="hold" nodeType="withEffect" presetClass="entr" presetID="10" presetSubtype="0">
                                  <p:stCondLst>
                                    <p:cond delay="250"/>
                                  </p:stCondLst>
                                  <p:childTnLst>
                                    <p:set>
                                      <p:cBhvr>
                                        <p:cTn dur="1" fill="hold">
                                          <p:stCondLst>
                                            <p:cond delay="0"/>
                                          </p:stCondLst>
                                        </p:cTn>
                                        <p:tgtEl>
                                          <p:spTgt spid="1922">
                                            <p:txEl>
                                              <p:pRg end="0" st="0"/>
                                            </p:txEl>
                                          </p:spTgt>
                                        </p:tgtEl>
                                        <p:attrNameLst>
                                          <p:attrName>style.visibility</p:attrName>
                                        </p:attrNameLst>
                                      </p:cBhvr>
                                      <p:to>
                                        <p:strVal val="visible"/>
                                      </p:to>
                                    </p:set>
                                    <p:animEffect filter="fade" transition="in">
                                      <p:cBhvr>
                                        <p:cTn dur="500"/>
                                        <p:tgtEl>
                                          <p:spTgt spid="192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2">
                                            <p:txEl>
                                              <p:pRg end="1" st="1"/>
                                            </p:txEl>
                                          </p:spTgt>
                                        </p:tgtEl>
                                        <p:attrNameLst>
                                          <p:attrName>style.visibility</p:attrName>
                                        </p:attrNameLst>
                                      </p:cBhvr>
                                      <p:to>
                                        <p:strVal val="visible"/>
                                      </p:to>
                                    </p:set>
                                    <p:animEffect filter="fade" transition="in">
                                      <p:cBhvr>
                                        <p:cTn dur="500"/>
                                        <p:tgtEl>
                                          <p:spTgt spid="1922">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2">
                                            <p:txEl>
                                              <p:pRg end="2" st="2"/>
                                            </p:txEl>
                                          </p:spTgt>
                                        </p:tgtEl>
                                        <p:attrNameLst>
                                          <p:attrName>style.visibility</p:attrName>
                                        </p:attrNameLst>
                                      </p:cBhvr>
                                      <p:to>
                                        <p:strVal val="visible"/>
                                      </p:to>
                                    </p:set>
                                    <p:animEffect filter="fade" transition="in">
                                      <p:cBhvr>
                                        <p:cTn dur="500"/>
                                        <p:tgtEl>
                                          <p:spTgt spid="1922">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2">
                                            <p:txEl>
                                              <p:pRg end="3" st="3"/>
                                            </p:txEl>
                                          </p:spTgt>
                                        </p:tgtEl>
                                        <p:attrNameLst>
                                          <p:attrName>style.visibility</p:attrName>
                                        </p:attrNameLst>
                                      </p:cBhvr>
                                      <p:to>
                                        <p:strVal val="visible"/>
                                      </p:to>
                                    </p:set>
                                    <p:animEffect filter="fade" transition="in">
                                      <p:cBhvr>
                                        <p:cTn dur="500"/>
                                        <p:tgtEl>
                                          <p:spTgt spid="1922">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2">
                                            <p:txEl>
                                              <p:pRg end="4" st="4"/>
                                            </p:txEl>
                                          </p:spTgt>
                                        </p:tgtEl>
                                        <p:attrNameLst>
                                          <p:attrName>style.visibility</p:attrName>
                                        </p:attrNameLst>
                                      </p:cBhvr>
                                      <p:to>
                                        <p:strVal val="visible"/>
                                      </p:to>
                                    </p:set>
                                    <p:animEffect filter="fade" transition="in">
                                      <p:cBhvr>
                                        <p:cTn dur="500"/>
                                        <p:tgtEl>
                                          <p:spTgt spid="1922">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2">
                                            <p:txEl>
                                              <p:pRg end="5" st="5"/>
                                            </p:txEl>
                                          </p:spTgt>
                                        </p:tgtEl>
                                        <p:attrNameLst>
                                          <p:attrName>style.visibility</p:attrName>
                                        </p:attrNameLst>
                                      </p:cBhvr>
                                      <p:to>
                                        <p:strVal val="visible"/>
                                      </p:to>
                                    </p:set>
                                    <p:animEffect filter="fade" transition="in">
                                      <p:cBhvr>
                                        <p:cTn dur="500"/>
                                        <p:tgtEl>
                                          <p:spTgt spid="1922">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2">
                                            <p:txEl>
                                              <p:pRg end="6" st="6"/>
                                            </p:txEl>
                                          </p:spTgt>
                                        </p:tgtEl>
                                        <p:attrNameLst>
                                          <p:attrName>style.visibility</p:attrName>
                                        </p:attrNameLst>
                                      </p:cBhvr>
                                      <p:to>
                                        <p:strVal val="visible"/>
                                      </p:to>
                                    </p:set>
                                    <p:animEffect filter="fade" transition="in">
                                      <p:cBhvr>
                                        <p:cTn dur="500"/>
                                        <p:tgtEl>
                                          <p:spTgt spid="1922">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2">
                                            <p:txEl>
                                              <p:pRg end="7" st="7"/>
                                            </p:txEl>
                                          </p:spTgt>
                                        </p:tgtEl>
                                        <p:attrNameLst>
                                          <p:attrName>style.visibility</p:attrName>
                                        </p:attrNameLst>
                                      </p:cBhvr>
                                      <p:to>
                                        <p:strVal val="visible"/>
                                      </p:to>
                                    </p:set>
                                    <p:animEffect filter="fade" transition="in">
                                      <p:cBhvr>
                                        <p:cTn dur="500"/>
                                        <p:tgtEl>
                                          <p:spTgt spid="1922">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2">
                                            <p:txEl>
                                              <p:pRg end="8" st="8"/>
                                            </p:txEl>
                                          </p:spTgt>
                                        </p:tgtEl>
                                        <p:attrNameLst>
                                          <p:attrName>style.visibility</p:attrName>
                                        </p:attrNameLst>
                                      </p:cBhvr>
                                      <p:to>
                                        <p:strVal val="visible"/>
                                      </p:to>
                                    </p:set>
                                    <p:animEffect filter="fade" transition="in">
                                      <p:cBhvr>
                                        <p:cTn dur="500"/>
                                        <p:tgtEl>
                                          <p:spTgt spid="1922">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3">
                                            <p:txEl>
                                              <p:pRg end="0" st="0"/>
                                            </p:txEl>
                                          </p:spTgt>
                                        </p:tgtEl>
                                        <p:attrNameLst>
                                          <p:attrName>style.visibility</p:attrName>
                                        </p:attrNameLst>
                                      </p:cBhvr>
                                      <p:to>
                                        <p:strVal val="visible"/>
                                      </p:to>
                                    </p:set>
                                    <p:animEffect filter="fade" transition="in">
                                      <p:cBhvr>
                                        <p:cTn dur="500"/>
                                        <p:tgtEl>
                                          <p:spTgt spid="1923">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3">
                                            <p:txEl>
                                              <p:pRg end="1" st="1"/>
                                            </p:txEl>
                                          </p:spTgt>
                                        </p:tgtEl>
                                        <p:attrNameLst>
                                          <p:attrName>style.visibility</p:attrName>
                                        </p:attrNameLst>
                                      </p:cBhvr>
                                      <p:to>
                                        <p:strVal val="visible"/>
                                      </p:to>
                                    </p:set>
                                    <p:animEffect filter="fade" transition="in">
                                      <p:cBhvr>
                                        <p:cTn dur="500"/>
                                        <p:tgtEl>
                                          <p:spTgt spid="1923">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3">
                                            <p:txEl>
                                              <p:pRg end="2" st="2"/>
                                            </p:txEl>
                                          </p:spTgt>
                                        </p:tgtEl>
                                        <p:attrNameLst>
                                          <p:attrName>style.visibility</p:attrName>
                                        </p:attrNameLst>
                                      </p:cBhvr>
                                      <p:to>
                                        <p:strVal val="visible"/>
                                      </p:to>
                                    </p:set>
                                    <p:animEffect filter="fade" transition="in">
                                      <p:cBhvr>
                                        <p:cTn dur="500"/>
                                        <p:tgtEl>
                                          <p:spTgt spid="1923">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3">
                                            <p:txEl>
                                              <p:pRg end="3" st="3"/>
                                            </p:txEl>
                                          </p:spTgt>
                                        </p:tgtEl>
                                        <p:attrNameLst>
                                          <p:attrName>style.visibility</p:attrName>
                                        </p:attrNameLst>
                                      </p:cBhvr>
                                      <p:to>
                                        <p:strVal val="visible"/>
                                      </p:to>
                                    </p:set>
                                    <p:animEffect filter="fade" transition="in">
                                      <p:cBhvr>
                                        <p:cTn dur="500"/>
                                        <p:tgtEl>
                                          <p:spTgt spid="1923">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3">
                                            <p:txEl>
                                              <p:pRg end="4" st="4"/>
                                            </p:txEl>
                                          </p:spTgt>
                                        </p:tgtEl>
                                        <p:attrNameLst>
                                          <p:attrName>style.visibility</p:attrName>
                                        </p:attrNameLst>
                                      </p:cBhvr>
                                      <p:to>
                                        <p:strVal val="visible"/>
                                      </p:to>
                                    </p:set>
                                    <p:animEffect filter="fade" transition="in">
                                      <p:cBhvr>
                                        <p:cTn dur="500"/>
                                        <p:tgtEl>
                                          <p:spTgt spid="1923">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3">
                                            <p:txEl>
                                              <p:pRg end="5" st="5"/>
                                            </p:txEl>
                                          </p:spTgt>
                                        </p:tgtEl>
                                        <p:attrNameLst>
                                          <p:attrName>style.visibility</p:attrName>
                                        </p:attrNameLst>
                                      </p:cBhvr>
                                      <p:to>
                                        <p:strVal val="visible"/>
                                      </p:to>
                                    </p:set>
                                    <p:animEffect filter="fade" transition="in">
                                      <p:cBhvr>
                                        <p:cTn dur="500"/>
                                        <p:tgtEl>
                                          <p:spTgt spid="1923">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3">
                                            <p:txEl>
                                              <p:pRg end="6" st="6"/>
                                            </p:txEl>
                                          </p:spTgt>
                                        </p:tgtEl>
                                        <p:attrNameLst>
                                          <p:attrName>style.visibility</p:attrName>
                                        </p:attrNameLst>
                                      </p:cBhvr>
                                      <p:to>
                                        <p:strVal val="visible"/>
                                      </p:to>
                                    </p:set>
                                    <p:animEffect filter="fade" transition="in">
                                      <p:cBhvr>
                                        <p:cTn dur="500"/>
                                        <p:tgtEl>
                                          <p:spTgt spid="1923">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3">
                                            <p:txEl>
                                              <p:pRg end="7" st="7"/>
                                            </p:txEl>
                                          </p:spTgt>
                                        </p:tgtEl>
                                        <p:attrNameLst>
                                          <p:attrName>style.visibility</p:attrName>
                                        </p:attrNameLst>
                                      </p:cBhvr>
                                      <p:to>
                                        <p:strVal val="visible"/>
                                      </p:to>
                                    </p:set>
                                    <p:animEffect filter="fade" transition="in">
                                      <p:cBhvr>
                                        <p:cTn dur="500"/>
                                        <p:tgtEl>
                                          <p:spTgt spid="1923">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3">
                                            <p:txEl>
                                              <p:pRg end="8" st="8"/>
                                            </p:txEl>
                                          </p:spTgt>
                                        </p:tgtEl>
                                        <p:attrNameLst>
                                          <p:attrName>style.visibility</p:attrName>
                                        </p:attrNameLst>
                                      </p:cBhvr>
                                      <p:to>
                                        <p:strVal val="visible"/>
                                      </p:to>
                                    </p:set>
                                    <p:animEffect filter="fade" transition="in">
                                      <p:cBhvr>
                                        <p:cTn dur="500"/>
                                        <p:tgtEl>
                                          <p:spTgt spid="1923">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4">
                                            <p:txEl>
                                              <p:pRg end="0" st="0"/>
                                            </p:txEl>
                                          </p:spTgt>
                                        </p:tgtEl>
                                        <p:attrNameLst>
                                          <p:attrName>style.visibility</p:attrName>
                                        </p:attrNameLst>
                                      </p:cBhvr>
                                      <p:to>
                                        <p:strVal val="visible"/>
                                      </p:to>
                                    </p:set>
                                    <p:animEffect filter="fade" transition="in">
                                      <p:cBhvr>
                                        <p:cTn dur="500"/>
                                        <p:tgtEl>
                                          <p:spTgt spid="1924">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4">
                                            <p:txEl>
                                              <p:pRg end="1" st="1"/>
                                            </p:txEl>
                                          </p:spTgt>
                                        </p:tgtEl>
                                        <p:attrNameLst>
                                          <p:attrName>style.visibility</p:attrName>
                                        </p:attrNameLst>
                                      </p:cBhvr>
                                      <p:to>
                                        <p:strVal val="visible"/>
                                      </p:to>
                                    </p:set>
                                    <p:animEffect filter="fade" transition="in">
                                      <p:cBhvr>
                                        <p:cTn dur="500"/>
                                        <p:tgtEl>
                                          <p:spTgt spid="1924">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4">
                                            <p:txEl>
                                              <p:pRg end="2" st="2"/>
                                            </p:txEl>
                                          </p:spTgt>
                                        </p:tgtEl>
                                        <p:attrNameLst>
                                          <p:attrName>style.visibility</p:attrName>
                                        </p:attrNameLst>
                                      </p:cBhvr>
                                      <p:to>
                                        <p:strVal val="visible"/>
                                      </p:to>
                                    </p:set>
                                    <p:animEffect filter="fade" transition="in">
                                      <p:cBhvr>
                                        <p:cTn dur="500"/>
                                        <p:tgtEl>
                                          <p:spTgt spid="1924">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4">
                                            <p:txEl>
                                              <p:pRg end="3" st="3"/>
                                            </p:txEl>
                                          </p:spTgt>
                                        </p:tgtEl>
                                        <p:attrNameLst>
                                          <p:attrName>style.visibility</p:attrName>
                                        </p:attrNameLst>
                                      </p:cBhvr>
                                      <p:to>
                                        <p:strVal val="visible"/>
                                      </p:to>
                                    </p:set>
                                    <p:animEffect filter="fade" transition="in">
                                      <p:cBhvr>
                                        <p:cTn dur="500"/>
                                        <p:tgtEl>
                                          <p:spTgt spid="1924">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4">
                                            <p:txEl>
                                              <p:pRg end="4" st="4"/>
                                            </p:txEl>
                                          </p:spTgt>
                                        </p:tgtEl>
                                        <p:attrNameLst>
                                          <p:attrName>style.visibility</p:attrName>
                                        </p:attrNameLst>
                                      </p:cBhvr>
                                      <p:to>
                                        <p:strVal val="visible"/>
                                      </p:to>
                                    </p:set>
                                    <p:animEffect filter="fade" transition="in">
                                      <p:cBhvr>
                                        <p:cTn dur="500"/>
                                        <p:tgtEl>
                                          <p:spTgt spid="1924">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4">
                                            <p:txEl>
                                              <p:pRg end="5" st="5"/>
                                            </p:txEl>
                                          </p:spTgt>
                                        </p:tgtEl>
                                        <p:attrNameLst>
                                          <p:attrName>style.visibility</p:attrName>
                                        </p:attrNameLst>
                                      </p:cBhvr>
                                      <p:to>
                                        <p:strVal val="visible"/>
                                      </p:to>
                                    </p:set>
                                    <p:animEffect filter="fade" transition="in">
                                      <p:cBhvr>
                                        <p:cTn dur="500"/>
                                        <p:tgtEl>
                                          <p:spTgt spid="1924">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4">
                                            <p:txEl>
                                              <p:pRg end="6" st="6"/>
                                            </p:txEl>
                                          </p:spTgt>
                                        </p:tgtEl>
                                        <p:attrNameLst>
                                          <p:attrName>style.visibility</p:attrName>
                                        </p:attrNameLst>
                                      </p:cBhvr>
                                      <p:to>
                                        <p:strVal val="visible"/>
                                      </p:to>
                                    </p:set>
                                    <p:animEffect filter="fade" transition="in">
                                      <p:cBhvr>
                                        <p:cTn dur="500"/>
                                        <p:tgtEl>
                                          <p:spTgt spid="1924">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4">
                                            <p:txEl>
                                              <p:pRg end="7" st="7"/>
                                            </p:txEl>
                                          </p:spTgt>
                                        </p:tgtEl>
                                        <p:attrNameLst>
                                          <p:attrName>style.visibility</p:attrName>
                                        </p:attrNameLst>
                                      </p:cBhvr>
                                      <p:to>
                                        <p:strVal val="visible"/>
                                      </p:to>
                                    </p:set>
                                    <p:animEffect filter="fade" transition="in">
                                      <p:cBhvr>
                                        <p:cTn dur="500"/>
                                        <p:tgtEl>
                                          <p:spTgt spid="1924">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4">
                                            <p:txEl>
                                              <p:pRg end="8" st="8"/>
                                            </p:txEl>
                                          </p:spTgt>
                                        </p:tgtEl>
                                        <p:attrNameLst>
                                          <p:attrName>style.visibility</p:attrName>
                                        </p:attrNameLst>
                                      </p:cBhvr>
                                      <p:to>
                                        <p:strVal val="visible"/>
                                      </p:to>
                                    </p:set>
                                    <p:animEffect filter="fade" transition="in">
                                      <p:cBhvr>
                                        <p:cTn dur="500"/>
                                        <p:tgtEl>
                                          <p:spTgt spid="1924">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5"/>
                                        </p:tgtEl>
                                        <p:attrNameLst>
                                          <p:attrName>style.visibility</p:attrName>
                                        </p:attrNameLst>
                                      </p:cBhvr>
                                      <p:to>
                                        <p:strVal val="visible"/>
                                      </p:to>
                                    </p:set>
                                    <p:animEffect filter="fade" transition="in">
                                      <p:cBhvr>
                                        <p:cTn dur="500"/>
                                        <p:tgtEl>
                                          <p:spTgt spid="1925"/>
                                        </p:tgtEl>
                                      </p:cBhvr>
                                    </p:animEffect>
                                  </p:childTnLst>
                                </p:cTn>
                              </p:par>
                              <p:par>
                                <p:cTn fill="hold" nodeType="withEffect" presetClass="entr" presetID="10" presetSubtype="0">
                                  <p:stCondLst>
                                    <p:cond delay="250"/>
                                  </p:stCondLst>
                                  <p:childTnLst>
                                    <p:set>
                                      <p:cBhvr>
                                        <p:cTn dur="1" fill="hold">
                                          <p:stCondLst>
                                            <p:cond delay="0"/>
                                          </p:stCondLst>
                                        </p:cTn>
                                        <p:tgtEl>
                                          <p:spTgt spid="1926">
                                            <p:txEl>
                                              <p:pRg end="0" st="0"/>
                                            </p:txEl>
                                          </p:spTgt>
                                        </p:tgtEl>
                                        <p:attrNameLst>
                                          <p:attrName>style.visibility</p:attrName>
                                        </p:attrNameLst>
                                      </p:cBhvr>
                                      <p:to>
                                        <p:strVal val="visible"/>
                                      </p:to>
                                    </p:set>
                                    <p:animEffect filter="fade" transition="in">
                                      <p:cBhvr>
                                        <p:cTn dur="500"/>
                                        <p:tgtEl>
                                          <p:spTgt spid="1926">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6">
                                            <p:txEl>
                                              <p:pRg end="1" st="1"/>
                                            </p:txEl>
                                          </p:spTgt>
                                        </p:tgtEl>
                                        <p:attrNameLst>
                                          <p:attrName>style.visibility</p:attrName>
                                        </p:attrNameLst>
                                      </p:cBhvr>
                                      <p:to>
                                        <p:strVal val="visible"/>
                                      </p:to>
                                    </p:set>
                                    <p:animEffect filter="fade" transition="in">
                                      <p:cBhvr>
                                        <p:cTn dur="500"/>
                                        <p:tgtEl>
                                          <p:spTgt spid="1926">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6">
                                            <p:txEl>
                                              <p:pRg end="2" st="2"/>
                                            </p:txEl>
                                          </p:spTgt>
                                        </p:tgtEl>
                                        <p:attrNameLst>
                                          <p:attrName>style.visibility</p:attrName>
                                        </p:attrNameLst>
                                      </p:cBhvr>
                                      <p:to>
                                        <p:strVal val="visible"/>
                                      </p:to>
                                    </p:set>
                                    <p:animEffect filter="fade" transition="in">
                                      <p:cBhvr>
                                        <p:cTn dur="500"/>
                                        <p:tgtEl>
                                          <p:spTgt spid="1926">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6">
                                            <p:txEl>
                                              <p:pRg end="3" st="3"/>
                                            </p:txEl>
                                          </p:spTgt>
                                        </p:tgtEl>
                                        <p:attrNameLst>
                                          <p:attrName>style.visibility</p:attrName>
                                        </p:attrNameLst>
                                      </p:cBhvr>
                                      <p:to>
                                        <p:strVal val="visible"/>
                                      </p:to>
                                    </p:set>
                                    <p:animEffect filter="fade" transition="in">
                                      <p:cBhvr>
                                        <p:cTn dur="500"/>
                                        <p:tgtEl>
                                          <p:spTgt spid="1926">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6">
                                            <p:txEl>
                                              <p:pRg end="4" st="4"/>
                                            </p:txEl>
                                          </p:spTgt>
                                        </p:tgtEl>
                                        <p:attrNameLst>
                                          <p:attrName>style.visibility</p:attrName>
                                        </p:attrNameLst>
                                      </p:cBhvr>
                                      <p:to>
                                        <p:strVal val="visible"/>
                                      </p:to>
                                    </p:set>
                                    <p:animEffect filter="fade" transition="in">
                                      <p:cBhvr>
                                        <p:cTn dur="500"/>
                                        <p:tgtEl>
                                          <p:spTgt spid="1926">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6">
                                            <p:txEl>
                                              <p:pRg end="5" st="5"/>
                                            </p:txEl>
                                          </p:spTgt>
                                        </p:tgtEl>
                                        <p:attrNameLst>
                                          <p:attrName>style.visibility</p:attrName>
                                        </p:attrNameLst>
                                      </p:cBhvr>
                                      <p:to>
                                        <p:strVal val="visible"/>
                                      </p:to>
                                    </p:set>
                                    <p:animEffect filter="fade" transition="in">
                                      <p:cBhvr>
                                        <p:cTn dur="500"/>
                                        <p:tgtEl>
                                          <p:spTgt spid="1926">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6">
                                            <p:txEl>
                                              <p:pRg end="6" st="6"/>
                                            </p:txEl>
                                          </p:spTgt>
                                        </p:tgtEl>
                                        <p:attrNameLst>
                                          <p:attrName>style.visibility</p:attrName>
                                        </p:attrNameLst>
                                      </p:cBhvr>
                                      <p:to>
                                        <p:strVal val="visible"/>
                                      </p:to>
                                    </p:set>
                                    <p:animEffect filter="fade" transition="in">
                                      <p:cBhvr>
                                        <p:cTn dur="500"/>
                                        <p:tgtEl>
                                          <p:spTgt spid="1926">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6">
                                            <p:txEl>
                                              <p:pRg end="7" st="7"/>
                                            </p:txEl>
                                          </p:spTgt>
                                        </p:tgtEl>
                                        <p:attrNameLst>
                                          <p:attrName>style.visibility</p:attrName>
                                        </p:attrNameLst>
                                      </p:cBhvr>
                                      <p:to>
                                        <p:strVal val="visible"/>
                                      </p:to>
                                    </p:set>
                                    <p:animEffect filter="fade" transition="in">
                                      <p:cBhvr>
                                        <p:cTn dur="500"/>
                                        <p:tgtEl>
                                          <p:spTgt spid="1926">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6">
                                            <p:txEl>
                                              <p:pRg end="8" st="8"/>
                                            </p:txEl>
                                          </p:spTgt>
                                        </p:tgtEl>
                                        <p:attrNameLst>
                                          <p:attrName>style.visibility</p:attrName>
                                        </p:attrNameLst>
                                      </p:cBhvr>
                                      <p:to>
                                        <p:strVal val="visible"/>
                                      </p:to>
                                    </p:set>
                                    <p:animEffect filter="fade" transition="in">
                                      <p:cBhvr>
                                        <p:cTn dur="500"/>
                                        <p:tgtEl>
                                          <p:spTgt spid="1926">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7"/>
                                        </p:tgtEl>
                                        <p:attrNameLst>
                                          <p:attrName>style.visibility</p:attrName>
                                        </p:attrNameLst>
                                      </p:cBhvr>
                                      <p:to>
                                        <p:strVal val="visible"/>
                                      </p:to>
                                    </p:set>
                                    <p:animEffect filter="fade" transition="in">
                                      <p:cBhvr>
                                        <p:cTn dur="500"/>
                                        <p:tgtEl>
                                          <p:spTgt spid="1927"/>
                                        </p:tgtEl>
                                      </p:cBhvr>
                                    </p:animEffect>
                                  </p:childTnLst>
                                </p:cTn>
                              </p:par>
                              <p:par>
                                <p:cTn fill="hold" nodeType="withEffect" presetClass="entr" presetID="10" presetSubtype="0">
                                  <p:stCondLst>
                                    <p:cond delay="250"/>
                                  </p:stCondLst>
                                  <p:childTnLst>
                                    <p:set>
                                      <p:cBhvr>
                                        <p:cTn dur="1" fill="hold">
                                          <p:stCondLst>
                                            <p:cond delay="0"/>
                                          </p:stCondLst>
                                        </p:cTn>
                                        <p:tgtEl>
                                          <p:spTgt spid="1928">
                                            <p:txEl>
                                              <p:pRg end="0" st="0"/>
                                            </p:txEl>
                                          </p:spTgt>
                                        </p:tgtEl>
                                        <p:attrNameLst>
                                          <p:attrName>style.visibility</p:attrName>
                                        </p:attrNameLst>
                                      </p:cBhvr>
                                      <p:to>
                                        <p:strVal val="visible"/>
                                      </p:to>
                                    </p:set>
                                    <p:animEffect filter="fade" transition="in">
                                      <p:cBhvr>
                                        <p:cTn dur="500"/>
                                        <p:tgtEl>
                                          <p:spTgt spid="1928">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8">
                                            <p:txEl>
                                              <p:pRg end="1" st="1"/>
                                            </p:txEl>
                                          </p:spTgt>
                                        </p:tgtEl>
                                        <p:attrNameLst>
                                          <p:attrName>style.visibility</p:attrName>
                                        </p:attrNameLst>
                                      </p:cBhvr>
                                      <p:to>
                                        <p:strVal val="visible"/>
                                      </p:to>
                                    </p:set>
                                    <p:animEffect filter="fade" transition="in">
                                      <p:cBhvr>
                                        <p:cTn dur="500"/>
                                        <p:tgtEl>
                                          <p:spTgt spid="1928">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8">
                                            <p:txEl>
                                              <p:pRg end="2" st="2"/>
                                            </p:txEl>
                                          </p:spTgt>
                                        </p:tgtEl>
                                        <p:attrNameLst>
                                          <p:attrName>style.visibility</p:attrName>
                                        </p:attrNameLst>
                                      </p:cBhvr>
                                      <p:to>
                                        <p:strVal val="visible"/>
                                      </p:to>
                                    </p:set>
                                    <p:animEffect filter="fade" transition="in">
                                      <p:cBhvr>
                                        <p:cTn dur="500"/>
                                        <p:tgtEl>
                                          <p:spTgt spid="1928">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8">
                                            <p:txEl>
                                              <p:pRg end="3" st="3"/>
                                            </p:txEl>
                                          </p:spTgt>
                                        </p:tgtEl>
                                        <p:attrNameLst>
                                          <p:attrName>style.visibility</p:attrName>
                                        </p:attrNameLst>
                                      </p:cBhvr>
                                      <p:to>
                                        <p:strVal val="visible"/>
                                      </p:to>
                                    </p:set>
                                    <p:animEffect filter="fade" transition="in">
                                      <p:cBhvr>
                                        <p:cTn dur="500"/>
                                        <p:tgtEl>
                                          <p:spTgt spid="1928">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8">
                                            <p:txEl>
                                              <p:pRg end="4" st="4"/>
                                            </p:txEl>
                                          </p:spTgt>
                                        </p:tgtEl>
                                        <p:attrNameLst>
                                          <p:attrName>style.visibility</p:attrName>
                                        </p:attrNameLst>
                                      </p:cBhvr>
                                      <p:to>
                                        <p:strVal val="visible"/>
                                      </p:to>
                                    </p:set>
                                    <p:animEffect filter="fade" transition="in">
                                      <p:cBhvr>
                                        <p:cTn dur="500"/>
                                        <p:tgtEl>
                                          <p:spTgt spid="1928">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8">
                                            <p:txEl>
                                              <p:pRg end="5" st="5"/>
                                            </p:txEl>
                                          </p:spTgt>
                                        </p:tgtEl>
                                        <p:attrNameLst>
                                          <p:attrName>style.visibility</p:attrName>
                                        </p:attrNameLst>
                                      </p:cBhvr>
                                      <p:to>
                                        <p:strVal val="visible"/>
                                      </p:to>
                                    </p:set>
                                    <p:animEffect filter="fade" transition="in">
                                      <p:cBhvr>
                                        <p:cTn dur="500"/>
                                        <p:tgtEl>
                                          <p:spTgt spid="1928">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8">
                                            <p:txEl>
                                              <p:pRg end="6" st="6"/>
                                            </p:txEl>
                                          </p:spTgt>
                                        </p:tgtEl>
                                        <p:attrNameLst>
                                          <p:attrName>style.visibility</p:attrName>
                                        </p:attrNameLst>
                                      </p:cBhvr>
                                      <p:to>
                                        <p:strVal val="visible"/>
                                      </p:to>
                                    </p:set>
                                    <p:animEffect filter="fade" transition="in">
                                      <p:cBhvr>
                                        <p:cTn dur="500"/>
                                        <p:tgtEl>
                                          <p:spTgt spid="1928">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8">
                                            <p:txEl>
                                              <p:pRg end="7" st="7"/>
                                            </p:txEl>
                                          </p:spTgt>
                                        </p:tgtEl>
                                        <p:attrNameLst>
                                          <p:attrName>style.visibility</p:attrName>
                                        </p:attrNameLst>
                                      </p:cBhvr>
                                      <p:to>
                                        <p:strVal val="visible"/>
                                      </p:to>
                                    </p:set>
                                    <p:animEffect filter="fade" transition="in">
                                      <p:cBhvr>
                                        <p:cTn dur="500"/>
                                        <p:tgtEl>
                                          <p:spTgt spid="1928">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8">
                                            <p:txEl>
                                              <p:pRg end="8" st="8"/>
                                            </p:txEl>
                                          </p:spTgt>
                                        </p:tgtEl>
                                        <p:attrNameLst>
                                          <p:attrName>style.visibility</p:attrName>
                                        </p:attrNameLst>
                                      </p:cBhvr>
                                      <p:to>
                                        <p:strVal val="visible"/>
                                      </p:to>
                                    </p:set>
                                    <p:animEffect filter="fade" transition="in">
                                      <p:cBhvr>
                                        <p:cTn dur="500"/>
                                        <p:tgtEl>
                                          <p:spTgt spid="1928">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29"/>
                                        </p:tgtEl>
                                        <p:attrNameLst>
                                          <p:attrName>style.visibility</p:attrName>
                                        </p:attrNameLst>
                                      </p:cBhvr>
                                      <p:to>
                                        <p:strVal val="visible"/>
                                      </p:to>
                                    </p:set>
                                    <p:animEffect filter="fade" transition="in">
                                      <p:cBhvr>
                                        <p:cTn dur="500"/>
                                        <p:tgtEl>
                                          <p:spTgt spid="1929"/>
                                        </p:tgtEl>
                                      </p:cBhvr>
                                    </p:animEffect>
                                  </p:childTnLst>
                                </p:cTn>
                              </p:par>
                              <p:par>
                                <p:cTn fill="hold" nodeType="withEffect" presetClass="entr" presetID="10" presetSubtype="0">
                                  <p:stCondLst>
                                    <p:cond delay="250"/>
                                  </p:stCondLst>
                                  <p:childTnLst>
                                    <p:set>
                                      <p:cBhvr>
                                        <p:cTn dur="1" fill="hold">
                                          <p:stCondLst>
                                            <p:cond delay="0"/>
                                          </p:stCondLst>
                                        </p:cTn>
                                        <p:tgtEl>
                                          <p:spTgt spid="1930">
                                            <p:txEl>
                                              <p:pRg end="0" st="0"/>
                                            </p:txEl>
                                          </p:spTgt>
                                        </p:tgtEl>
                                        <p:attrNameLst>
                                          <p:attrName>style.visibility</p:attrName>
                                        </p:attrNameLst>
                                      </p:cBhvr>
                                      <p:to>
                                        <p:strVal val="visible"/>
                                      </p:to>
                                    </p:set>
                                    <p:animEffect filter="fade" transition="in">
                                      <p:cBhvr>
                                        <p:cTn dur="500"/>
                                        <p:tgtEl>
                                          <p:spTgt spid="1930">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0">
                                            <p:txEl>
                                              <p:pRg end="1" st="1"/>
                                            </p:txEl>
                                          </p:spTgt>
                                        </p:tgtEl>
                                        <p:attrNameLst>
                                          <p:attrName>style.visibility</p:attrName>
                                        </p:attrNameLst>
                                      </p:cBhvr>
                                      <p:to>
                                        <p:strVal val="visible"/>
                                      </p:to>
                                    </p:set>
                                    <p:animEffect filter="fade" transition="in">
                                      <p:cBhvr>
                                        <p:cTn dur="500"/>
                                        <p:tgtEl>
                                          <p:spTgt spid="1930">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0">
                                            <p:txEl>
                                              <p:pRg end="2" st="2"/>
                                            </p:txEl>
                                          </p:spTgt>
                                        </p:tgtEl>
                                        <p:attrNameLst>
                                          <p:attrName>style.visibility</p:attrName>
                                        </p:attrNameLst>
                                      </p:cBhvr>
                                      <p:to>
                                        <p:strVal val="visible"/>
                                      </p:to>
                                    </p:set>
                                    <p:animEffect filter="fade" transition="in">
                                      <p:cBhvr>
                                        <p:cTn dur="500"/>
                                        <p:tgtEl>
                                          <p:spTgt spid="1930">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0">
                                            <p:txEl>
                                              <p:pRg end="3" st="3"/>
                                            </p:txEl>
                                          </p:spTgt>
                                        </p:tgtEl>
                                        <p:attrNameLst>
                                          <p:attrName>style.visibility</p:attrName>
                                        </p:attrNameLst>
                                      </p:cBhvr>
                                      <p:to>
                                        <p:strVal val="visible"/>
                                      </p:to>
                                    </p:set>
                                    <p:animEffect filter="fade" transition="in">
                                      <p:cBhvr>
                                        <p:cTn dur="500"/>
                                        <p:tgtEl>
                                          <p:spTgt spid="1930">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0">
                                            <p:txEl>
                                              <p:pRg end="4" st="4"/>
                                            </p:txEl>
                                          </p:spTgt>
                                        </p:tgtEl>
                                        <p:attrNameLst>
                                          <p:attrName>style.visibility</p:attrName>
                                        </p:attrNameLst>
                                      </p:cBhvr>
                                      <p:to>
                                        <p:strVal val="visible"/>
                                      </p:to>
                                    </p:set>
                                    <p:animEffect filter="fade" transition="in">
                                      <p:cBhvr>
                                        <p:cTn dur="500"/>
                                        <p:tgtEl>
                                          <p:spTgt spid="1930">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0">
                                            <p:txEl>
                                              <p:pRg end="5" st="5"/>
                                            </p:txEl>
                                          </p:spTgt>
                                        </p:tgtEl>
                                        <p:attrNameLst>
                                          <p:attrName>style.visibility</p:attrName>
                                        </p:attrNameLst>
                                      </p:cBhvr>
                                      <p:to>
                                        <p:strVal val="visible"/>
                                      </p:to>
                                    </p:set>
                                    <p:animEffect filter="fade" transition="in">
                                      <p:cBhvr>
                                        <p:cTn dur="500"/>
                                        <p:tgtEl>
                                          <p:spTgt spid="1930">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0">
                                            <p:txEl>
                                              <p:pRg end="6" st="6"/>
                                            </p:txEl>
                                          </p:spTgt>
                                        </p:tgtEl>
                                        <p:attrNameLst>
                                          <p:attrName>style.visibility</p:attrName>
                                        </p:attrNameLst>
                                      </p:cBhvr>
                                      <p:to>
                                        <p:strVal val="visible"/>
                                      </p:to>
                                    </p:set>
                                    <p:animEffect filter="fade" transition="in">
                                      <p:cBhvr>
                                        <p:cTn dur="500"/>
                                        <p:tgtEl>
                                          <p:spTgt spid="1930">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0">
                                            <p:txEl>
                                              <p:pRg end="7" st="7"/>
                                            </p:txEl>
                                          </p:spTgt>
                                        </p:tgtEl>
                                        <p:attrNameLst>
                                          <p:attrName>style.visibility</p:attrName>
                                        </p:attrNameLst>
                                      </p:cBhvr>
                                      <p:to>
                                        <p:strVal val="visible"/>
                                      </p:to>
                                    </p:set>
                                    <p:animEffect filter="fade" transition="in">
                                      <p:cBhvr>
                                        <p:cTn dur="500"/>
                                        <p:tgtEl>
                                          <p:spTgt spid="1930">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0">
                                            <p:txEl>
                                              <p:pRg end="8" st="8"/>
                                            </p:txEl>
                                          </p:spTgt>
                                        </p:tgtEl>
                                        <p:attrNameLst>
                                          <p:attrName>style.visibility</p:attrName>
                                        </p:attrNameLst>
                                      </p:cBhvr>
                                      <p:to>
                                        <p:strVal val="visible"/>
                                      </p:to>
                                    </p:set>
                                    <p:animEffect filter="fade" transition="in">
                                      <p:cBhvr>
                                        <p:cTn dur="500"/>
                                        <p:tgtEl>
                                          <p:spTgt spid="1930">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1"/>
                                        </p:tgtEl>
                                        <p:attrNameLst>
                                          <p:attrName>style.visibility</p:attrName>
                                        </p:attrNameLst>
                                      </p:cBhvr>
                                      <p:to>
                                        <p:strVal val="visible"/>
                                      </p:to>
                                    </p:set>
                                    <p:animEffect filter="fade" transition="in">
                                      <p:cBhvr>
                                        <p:cTn dur="500"/>
                                        <p:tgtEl>
                                          <p:spTgt spid="1931"/>
                                        </p:tgtEl>
                                      </p:cBhvr>
                                    </p:animEffect>
                                  </p:childTnLst>
                                </p:cTn>
                              </p:par>
                              <p:par>
                                <p:cTn fill="hold" nodeType="withEffect" presetClass="entr" presetID="10" presetSubtype="0">
                                  <p:stCondLst>
                                    <p:cond delay="250"/>
                                  </p:stCondLst>
                                  <p:childTnLst>
                                    <p:set>
                                      <p:cBhvr>
                                        <p:cTn dur="1" fill="hold">
                                          <p:stCondLst>
                                            <p:cond delay="0"/>
                                          </p:stCondLst>
                                        </p:cTn>
                                        <p:tgtEl>
                                          <p:spTgt spid="1932">
                                            <p:txEl>
                                              <p:pRg end="0" st="0"/>
                                            </p:txEl>
                                          </p:spTgt>
                                        </p:tgtEl>
                                        <p:attrNameLst>
                                          <p:attrName>style.visibility</p:attrName>
                                        </p:attrNameLst>
                                      </p:cBhvr>
                                      <p:to>
                                        <p:strVal val="visible"/>
                                      </p:to>
                                    </p:set>
                                    <p:animEffect filter="fade" transition="in">
                                      <p:cBhvr>
                                        <p:cTn dur="500"/>
                                        <p:tgtEl>
                                          <p:spTgt spid="193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2">
                                            <p:txEl>
                                              <p:pRg end="1" st="1"/>
                                            </p:txEl>
                                          </p:spTgt>
                                        </p:tgtEl>
                                        <p:attrNameLst>
                                          <p:attrName>style.visibility</p:attrName>
                                        </p:attrNameLst>
                                      </p:cBhvr>
                                      <p:to>
                                        <p:strVal val="visible"/>
                                      </p:to>
                                    </p:set>
                                    <p:animEffect filter="fade" transition="in">
                                      <p:cBhvr>
                                        <p:cTn dur="500"/>
                                        <p:tgtEl>
                                          <p:spTgt spid="1932">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2">
                                            <p:txEl>
                                              <p:pRg end="2" st="2"/>
                                            </p:txEl>
                                          </p:spTgt>
                                        </p:tgtEl>
                                        <p:attrNameLst>
                                          <p:attrName>style.visibility</p:attrName>
                                        </p:attrNameLst>
                                      </p:cBhvr>
                                      <p:to>
                                        <p:strVal val="visible"/>
                                      </p:to>
                                    </p:set>
                                    <p:animEffect filter="fade" transition="in">
                                      <p:cBhvr>
                                        <p:cTn dur="500"/>
                                        <p:tgtEl>
                                          <p:spTgt spid="1932">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2">
                                            <p:txEl>
                                              <p:pRg end="3" st="3"/>
                                            </p:txEl>
                                          </p:spTgt>
                                        </p:tgtEl>
                                        <p:attrNameLst>
                                          <p:attrName>style.visibility</p:attrName>
                                        </p:attrNameLst>
                                      </p:cBhvr>
                                      <p:to>
                                        <p:strVal val="visible"/>
                                      </p:to>
                                    </p:set>
                                    <p:animEffect filter="fade" transition="in">
                                      <p:cBhvr>
                                        <p:cTn dur="500"/>
                                        <p:tgtEl>
                                          <p:spTgt spid="1932">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2">
                                            <p:txEl>
                                              <p:pRg end="4" st="4"/>
                                            </p:txEl>
                                          </p:spTgt>
                                        </p:tgtEl>
                                        <p:attrNameLst>
                                          <p:attrName>style.visibility</p:attrName>
                                        </p:attrNameLst>
                                      </p:cBhvr>
                                      <p:to>
                                        <p:strVal val="visible"/>
                                      </p:to>
                                    </p:set>
                                    <p:animEffect filter="fade" transition="in">
                                      <p:cBhvr>
                                        <p:cTn dur="500"/>
                                        <p:tgtEl>
                                          <p:spTgt spid="1932">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2">
                                            <p:txEl>
                                              <p:pRg end="5" st="5"/>
                                            </p:txEl>
                                          </p:spTgt>
                                        </p:tgtEl>
                                        <p:attrNameLst>
                                          <p:attrName>style.visibility</p:attrName>
                                        </p:attrNameLst>
                                      </p:cBhvr>
                                      <p:to>
                                        <p:strVal val="visible"/>
                                      </p:to>
                                    </p:set>
                                    <p:animEffect filter="fade" transition="in">
                                      <p:cBhvr>
                                        <p:cTn dur="500"/>
                                        <p:tgtEl>
                                          <p:spTgt spid="1932">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2">
                                            <p:txEl>
                                              <p:pRg end="6" st="6"/>
                                            </p:txEl>
                                          </p:spTgt>
                                        </p:tgtEl>
                                        <p:attrNameLst>
                                          <p:attrName>style.visibility</p:attrName>
                                        </p:attrNameLst>
                                      </p:cBhvr>
                                      <p:to>
                                        <p:strVal val="visible"/>
                                      </p:to>
                                    </p:set>
                                    <p:animEffect filter="fade" transition="in">
                                      <p:cBhvr>
                                        <p:cTn dur="500"/>
                                        <p:tgtEl>
                                          <p:spTgt spid="1932">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2">
                                            <p:txEl>
                                              <p:pRg end="7" st="7"/>
                                            </p:txEl>
                                          </p:spTgt>
                                        </p:tgtEl>
                                        <p:attrNameLst>
                                          <p:attrName>style.visibility</p:attrName>
                                        </p:attrNameLst>
                                      </p:cBhvr>
                                      <p:to>
                                        <p:strVal val="visible"/>
                                      </p:to>
                                    </p:set>
                                    <p:animEffect filter="fade" transition="in">
                                      <p:cBhvr>
                                        <p:cTn dur="500"/>
                                        <p:tgtEl>
                                          <p:spTgt spid="1932">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2">
                                            <p:txEl>
                                              <p:pRg end="8" st="8"/>
                                            </p:txEl>
                                          </p:spTgt>
                                        </p:tgtEl>
                                        <p:attrNameLst>
                                          <p:attrName>style.visibility</p:attrName>
                                        </p:attrNameLst>
                                      </p:cBhvr>
                                      <p:to>
                                        <p:strVal val="visible"/>
                                      </p:to>
                                    </p:set>
                                    <p:animEffect filter="fade" transition="in">
                                      <p:cBhvr>
                                        <p:cTn dur="500"/>
                                        <p:tgtEl>
                                          <p:spTgt spid="1932">
                                            <p:txEl>
                                              <p:pRg end="8" st="8"/>
                                            </p:txEl>
                                          </p:spTgt>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935"/>
                                        </p:tgtEl>
                                        <p:attrNameLst>
                                          <p:attrName>style.visibility</p:attrName>
                                        </p:attrNameLst>
                                      </p:cBhvr>
                                      <p:to>
                                        <p:strVal val="visible"/>
                                      </p:to>
                                    </p:set>
                                    <p:animEffect filter="fade" transition="in">
                                      <p:cBhvr>
                                        <p:cTn dur="500"/>
                                        <p:tgtEl>
                                          <p:spTgt spid="1935"/>
                                        </p:tgtEl>
                                      </p:cBhvr>
                                    </p:animEffect>
                                  </p:childTnLst>
                                </p:cTn>
                              </p:par>
                              <p:par>
                                <p:cTn fill="hold" nodeType="withEffect" presetClass="entr" presetID="10" presetSubtype="0">
                                  <p:stCondLst>
                                    <p:cond delay="250"/>
                                  </p:stCondLst>
                                  <p:childTnLst>
                                    <p:set>
                                      <p:cBhvr>
                                        <p:cTn dur="1" fill="hold">
                                          <p:stCondLst>
                                            <p:cond delay="0"/>
                                          </p:stCondLst>
                                        </p:cTn>
                                        <p:tgtEl>
                                          <p:spTgt spid="1939">
                                            <p:txEl>
                                              <p:pRg end="0" st="0"/>
                                            </p:txEl>
                                          </p:spTgt>
                                        </p:tgtEl>
                                        <p:attrNameLst>
                                          <p:attrName>style.visibility</p:attrName>
                                        </p:attrNameLst>
                                      </p:cBhvr>
                                      <p:to>
                                        <p:strVal val="visible"/>
                                      </p:to>
                                    </p:set>
                                    <p:animEffect filter="fade" transition="in">
                                      <p:cBhvr>
                                        <p:cTn dur="500"/>
                                        <p:tgtEl>
                                          <p:spTgt spid="1939">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9">
                                            <p:txEl>
                                              <p:pRg end="1" st="1"/>
                                            </p:txEl>
                                          </p:spTgt>
                                        </p:tgtEl>
                                        <p:attrNameLst>
                                          <p:attrName>style.visibility</p:attrName>
                                        </p:attrNameLst>
                                      </p:cBhvr>
                                      <p:to>
                                        <p:strVal val="visible"/>
                                      </p:to>
                                    </p:set>
                                    <p:animEffect filter="fade" transition="in">
                                      <p:cBhvr>
                                        <p:cTn dur="500"/>
                                        <p:tgtEl>
                                          <p:spTgt spid="1939">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9">
                                            <p:txEl>
                                              <p:pRg end="2" st="2"/>
                                            </p:txEl>
                                          </p:spTgt>
                                        </p:tgtEl>
                                        <p:attrNameLst>
                                          <p:attrName>style.visibility</p:attrName>
                                        </p:attrNameLst>
                                      </p:cBhvr>
                                      <p:to>
                                        <p:strVal val="visible"/>
                                      </p:to>
                                    </p:set>
                                    <p:animEffect filter="fade" transition="in">
                                      <p:cBhvr>
                                        <p:cTn dur="500"/>
                                        <p:tgtEl>
                                          <p:spTgt spid="1939">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9">
                                            <p:txEl>
                                              <p:pRg end="3" st="3"/>
                                            </p:txEl>
                                          </p:spTgt>
                                        </p:tgtEl>
                                        <p:attrNameLst>
                                          <p:attrName>style.visibility</p:attrName>
                                        </p:attrNameLst>
                                      </p:cBhvr>
                                      <p:to>
                                        <p:strVal val="visible"/>
                                      </p:to>
                                    </p:set>
                                    <p:animEffect filter="fade" transition="in">
                                      <p:cBhvr>
                                        <p:cTn dur="500"/>
                                        <p:tgtEl>
                                          <p:spTgt spid="1939">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9">
                                            <p:txEl>
                                              <p:pRg end="4" st="4"/>
                                            </p:txEl>
                                          </p:spTgt>
                                        </p:tgtEl>
                                        <p:attrNameLst>
                                          <p:attrName>style.visibility</p:attrName>
                                        </p:attrNameLst>
                                      </p:cBhvr>
                                      <p:to>
                                        <p:strVal val="visible"/>
                                      </p:to>
                                    </p:set>
                                    <p:animEffect filter="fade" transition="in">
                                      <p:cBhvr>
                                        <p:cTn dur="500"/>
                                        <p:tgtEl>
                                          <p:spTgt spid="1939">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9">
                                            <p:txEl>
                                              <p:pRg end="5" st="5"/>
                                            </p:txEl>
                                          </p:spTgt>
                                        </p:tgtEl>
                                        <p:attrNameLst>
                                          <p:attrName>style.visibility</p:attrName>
                                        </p:attrNameLst>
                                      </p:cBhvr>
                                      <p:to>
                                        <p:strVal val="visible"/>
                                      </p:to>
                                    </p:set>
                                    <p:animEffect filter="fade" transition="in">
                                      <p:cBhvr>
                                        <p:cTn dur="500"/>
                                        <p:tgtEl>
                                          <p:spTgt spid="1939">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9">
                                            <p:txEl>
                                              <p:pRg end="6" st="6"/>
                                            </p:txEl>
                                          </p:spTgt>
                                        </p:tgtEl>
                                        <p:attrNameLst>
                                          <p:attrName>style.visibility</p:attrName>
                                        </p:attrNameLst>
                                      </p:cBhvr>
                                      <p:to>
                                        <p:strVal val="visible"/>
                                      </p:to>
                                    </p:set>
                                    <p:animEffect filter="fade" transition="in">
                                      <p:cBhvr>
                                        <p:cTn dur="500"/>
                                        <p:tgtEl>
                                          <p:spTgt spid="1939">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9">
                                            <p:txEl>
                                              <p:pRg end="7" st="7"/>
                                            </p:txEl>
                                          </p:spTgt>
                                        </p:tgtEl>
                                        <p:attrNameLst>
                                          <p:attrName>style.visibility</p:attrName>
                                        </p:attrNameLst>
                                      </p:cBhvr>
                                      <p:to>
                                        <p:strVal val="visible"/>
                                      </p:to>
                                    </p:set>
                                    <p:animEffect filter="fade" transition="in">
                                      <p:cBhvr>
                                        <p:cTn dur="500"/>
                                        <p:tgtEl>
                                          <p:spTgt spid="1939">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39">
                                            <p:txEl>
                                              <p:pRg end="8" st="8"/>
                                            </p:txEl>
                                          </p:spTgt>
                                        </p:tgtEl>
                                        <p:attrNameLst>
                                          <p:attrName>style.visibility</p:attrName>
                                        </p:attrNameLst>
                                      </p:cBhvr>
                                      <p:to>
                                        <p:strVal val="visible"/>
                                      </p:to>
                                    </p:set>
                                    <p:animEffect filter="fade" transition="in">
                                      <p:cBhvr>
                                        <p:cTn dur="500"/>
                                        <p:tgtEl>
                                          <p:spTgt spid="1939">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0">
                                            <p:txEl>
                                              <p:pRg end="0" st="0"/>
                                            </p:txEl>
                                          </p:spTgt>
                                        </p:tgtEl>
                                        <p:attrNameLst>
                                          <p:attrName>style.visibility</p:attrName>
                                        </p:attrNameLst>
                                      </p:cBhvr>
                                      <p:to>
                                        <p:strVal val="visible"/>
                                      </p:to>
                                    </p:set>
                                    <p:animEffect filter="fade" transition="in">
                                      <p:cBhvr>
                                        <p:cTn dur="500"/>
                                        <p:tgtEl>
                                          <p:spTgt spid="1940">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0">
                                            <p:txEl>
                                              <p:pRg end="1" st="1"/>
                                            </p:txEl>
                                          </p:spTgt>
                                        </p:tgtEl>
                                        <p:attrNameLst>
                                          <p:attrName>style.visibility</p:attrName>
                                        </p:attrNameLst>
                                      </p:cBhvr>
                                      <p:to>
                                        <p:strVal val="visible"/>
                                      </p:to>
                                    </p:set>
                                    <p:animEffect filter="fade" transition="in">
                                      <p:cBhvr>
                                        <p:cTn dur="500"/>
                                        <p:tgtEl>
                                          <p:spTgt spid="1940">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0">
                                            <p:txEl>
                                              <p:pRg end="2" st="2"/>
                                            </p:txEl>
                                          </p:spTgt>
                                        </p:tgtEl>
                                        <p:attrNameLst>
                                          <p:attrName>style.visibility</p:attrName>
                                        </p:attrNameLst>
                                      </p:cBhvr>
                                      <p:to>
                                        <p:strVal val="visible"/>
                                      </p:to>
                                    </p:set>
                                    <p:animEffect filter="fade" transition="in">
                                      <p:cBhvr>
                                        <p:cTn dur="500"/>
                                        <p:tgtEl>
                                          <p:spTgt spid="1940">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0">
                                            <p:txEl>
                                              <p:pRg end="3" st="3"/>
                                            </p:txEl>
                                          </p:spTgt>
                                        </p:tgtEl>
                                        <p:attrNameLst>
                                          <p:attrName>style.visibility</p:attrName>
                                        </p:attrNameLst>
                                      </p:cBhvr>
                                      <p:to>
                                        <p:strVal val="visible"/>
                                      </p:to>
                                    </p:set>
                                    <p:animEffect filter="fade" transition="in">
                                      <p:cBhvr>
                                        <p:cTn dur="500"/>
                                        <p:tgtEl>
                                          <p:spTgt spid="1940">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0">
                                            <p:txEl>
                                              <p:pRg end="4" st="4"/>
                                            </p:txEl>
                                          </p:spTgt>
                                        </p:tgtEl>
                                        <p:attrNameLst>
                                          <p:attrName>style.visibility</p:attrName>
                                        </p:attrNameLst>
                                      </p:cBhvr>
                                      <p:to>
                                        <p:strVal val="visible"/>
                                      </p:to>
                                    </p:set>
                                    <p:animEffect filter="fade" transition="in">
                                      <p:cBhvr>
                                        <p:cTn dur="500"/>
                                        <p:tgtEl>
                                          <p:spTgt spid="1940">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0">
                                            <p:txEl>
                                              <p:pRg end="5" st="5"/>
                                            </p:txEl>
                                          </p:spTgt>
                                        </p:tgtEl>
                                        <p:attrNameLst>
                                          <p:attrName>style.visibility</p:attrName>
                                        </p:attrNameLst>
                                      </p:cBhvr>
                                      <p:to>
                                        <p:strVal val="visible"/>
                                      </p:to>
                                    </p:set>
                                    <p:animEffect filter="fade" transition="in">
                                      <p:cBhvr>
                                        <p:cTn dur="500"/>
                                        <p:tgtEl>
                                          <p:spTgt spid="1940">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0">
                                            <p:txEl>
                                              <p:pRg end="6" st="6"/>
                                            </p:txEl>
                                          </p:spTgt>
                                        </p:tgtEl>
                                        <p:attrNameLst>
                                          <p:attrName>style.visibility</p:attrName>
                                        </p:attrNameLst>
                                      </p:cBhvr>
                                      <p:to>
                                        <p:strVal val="visible"/>
                                      </p:to>
                                    </p:set>
                                    <p:animEffect filter="fade" transition="in">
                                      <p:cBhvr>
                                        <p:cTn dur="500"/>
                                        <p:tgtEl>
                                          <p:spTgt spid="1940">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0">
                                            <p:txEl>
                                              <p:pRg end="7" st="7"/>
                                            </p:txEl>
                                          </p:spTgt>
                                        </p:tgtEl>
                                        <p:attrNameLst>
                                          <p:attrName>style.visibility</p:attrName>
                                        </p:attrNameLst>
                                      </p:cBhvr>
                                      <p:to>
                                        <p:strVal val="visible"/>
                                      </p:to>
                                    </p:set>
                                    <p:animEffect filter="fade" transition="in">
                                      <p:cBhvr>
                                        <p:cTn dur="500"/>
                                        <p:tgtEl>
                                          <p:spTgt spid="1940">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0">
                                            <p:txEl>
                                              <p:pRg end="8" st="8"/>
                                            </p:txEl>
                                          </p:spTgt>
                                        </p:tgtEl>
                                        <p:attrNameLst>
                                          <p:attrName>style.visibility</p:attrName>
                                        </p:attrNameLst>
                                      </p:cBhvr>
                                      <p:to>
                                        <p:strVal val="visible"/>
                                      </p:to>
                                    </p:set>
                                    <p:animEffect filter="fade" transition="in">
                                      <p:cBhvr>
                                        <p:cTn dur="500"/>
                                        <p:tgtEl>
                                          <p:spTgt spid="1940">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1">
                                            <p:txEl>
                                              <p:pRg end="0" st="0"/>
                                            </p:txEl>
                                          </p:spTgt>
                                        </p:tgtEl>
                                        <p:attrNameLst>
                                          <p:attrName>style.visibility</p:attrName>
                                        </p:attrNameLst>
                                      </p:cBhvr>
                                      <p:to>
                                        <p:strVal val="visible"/>
                                      </p:to>
                                    </p:set>
                                    <p:animEffect filter="fade" transition="in">
                                      <p:cBhvr>
                                        <p:cTn dur="500"/>
                                        <p:tgtEl>
                                          <p:spTgt spid="1941">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1">
                                            <p:txEl>
                                              <p:pRg end="1" st="1"/>
                                            </p:txEl>
                                          </p:spTgt>
                                        </p:tgtEl>
                                        <p:attrNameLst>
                                          <p:attrName>style.visibility</p:attrName>
                                        </p:attrNameLst>
                                      </p:cBhvr>
                                      <p:to>
                                        <p:strVal val="visible"/>
                                      </p:to>
                                    </p:set>
                                    <p:animEffect filter="fade" transition="in">
                                      <p:cBhvr>
                                        <p:cTn dur="500"/>
                                        <p:tgtEl>
                                          <p:spTgt spid="1941">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1">
                                            <p:txEl>
                                              <p:pRg end="2" st="2"/>
                                            </p:txEl>
                                          </p:spTgt>
                                        </p:tgtEl>
                                        <p:attrNameLst>
                                          <p:attrName>style.visibility</p:attrName>
                                        </p:attrNameLst>
                                      </p:cBhvr>
                                      <p:to>
                                        <p:strVal val="visible"/>
                                      </p:to>
                                    </p:set>
                                    <p:animEffect filter="fade" transition="in">
                                      <p:cBhvr>
                                        <p:cTn dur="500"/>
                                        <p:tgtEl>
                                          <p:spTgt spid="1941">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1">
                                            <p:txEl>
                                              <p:pRg end="3" st="3"/>
                                            </p:txEl>
                                          </p:spTgt>
                                        </p:tgtEl>
                                        <p:attrNameLst>
                                          <p:attrName>style.visibility</p:attrName>
                                        </p:attrNameLst>
                                      </p:cBhvr>
                                      <p:to>
                                        <p:strVal val="visible"/>
                                      </p:to>
                                    </p:set>
                                    <p:animEffect filter="fade" transition="in">
                                      <p:cBhvr>
                                        <p:cTn dur="500"/>
                                        <p:tgtEl>
                                          <p:spTgt spid="1941">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1">
                                            <p:txEl>
                                              <p:pRg end="4" st="4"/>
                                            </p:txEl>
                                          </p:spTgt>
                                        </p:tgtEl>
                                        <p:attrNameLst>
                                          <p:attrName>style.visibility</p:attrName>
                                        </p:attrNameLst>
                                      </p:cBhvr>
                                      <p:to>
                                        <p:strVal val="visible"/>
                                      </p:to>
                                    </p:set>
                                    <p:animEffect filter="fade" transition="in">
                                      <p:cBhvr>
                                        <p:cTn dur="500"/>
                                        <p:tgtEl>
                                          <p:spTgt spid="1941">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1">
                                            <p:txEl>
                                              <p:pRg end="5" st="5"/>
                                            </p:txEl>
                                          </p:spTgt>
                                        </p:tgtEl>
                                        <p:attrNameLst>
                                          <p:attrName>style.visibility</p:attrName>
                                        </p:attrNameLst>
                                      </p:cBhvr>
                                      <p:to>
                                        <p:strVal val="visible"/>
                                      </p:to>
                                    </p:set>
                                    <p:animEffect filter="fade" transition="in">
                                      <p:cBhvr>
                                        <p:cTn dur="500"/>
                                        <p:tgtEl>
                                          <p:spTgt spid="1941">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1">
                                            <p:txEl>
                                              <p:pRg end="6" st="6"/>
                                            </p:txEl>
                                          </p:spTgt>
                                        </p:tgtEl>
                                        <p:attrNameLst>
                                          <p:attrName>style.visibility</p:attrName>
                                        </p:attrNameLst>
                                      </p:cBhvr>
                                      <p:to>
                                        <p:strVal val="visible"/>
                                      </p:to>
                                    </p:set>
                                    <p:animEffect filter="fade" transition="in">
                                      <p:cBhvr>
                                        <p:cTn dur="500"/>
                                        <p:tgtEl>
                                          <p:spTgt spid="1941">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1">
                                            <p:txEl>
                                              <p:pRg end="7" st="7"/>
                                            </p:txEl>
                                          </p:spTgt>
                                        </p:tgtEl>
                                        <p:attrNameLst>
                                          <p:attrName>style.visibility</p:attrName>
                                        </p:attrNameLst>
                                      </p:cBhvr>
                                      <p:to>
                                        <p:strVal val="visible"/>
                                      </p:to>
                                    </p:set>
                                    <p:animEffect filter="fade" transition="in">
                                      <p:cBhvr>
                                        <p:cTn dur="500"/>
                                        <p:tgtEl>
                                          <p:spTgt spid="1941">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1">
                                            <p:txEl>
                                              <p:pRg end="8" st="8"/>
                                            </p:txEl>
                                          </p:spTgt>
                                        </p:tgtEl>
                                        <p:attrNameLst>
                                          <p:attrName>style.visibility</p:attrName>
                                        </p:attrNameLst>
                                      </p:cBhvr>
                                      <p:to>
                                        <p:strVal val="visible"/>
                                      </p:to>
                                    </p:set>
                                    <p:animEffect filter="fade" transition="in">
                                      <p:cBhvr>
                                        <p:cTn dur="500"/>
                                        <p:tgtEl>
                                          <p:spTgt spid="1941">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2"/>
                                        </p:tgtEl>
                                        <p:attrNameLst>
                                          <p:attrName>style.visibility</p:attrName>
                                        </p:attrNameLst>
                                      </p:cBhvr>
                                      <p:to>
                                        <p:strVal val="visible"/>
                                      </p:to>
                                    </p:set>
                                    <p:animEffect filter="fade" transition="in">
                                      <p:cBhvr>
                                        <p:cTn dur="500"/>
                                        <p:tgtEl>
                                          <p:spTgt spid="1942"/>
                                        </p:tgtEl>
                                      </p:cBhvr>
                                    </p:animEffect>
                                  </p:childTnLst>
                                </p:cTn>
                              </p:par>
                              <p:par>
                                <p:cTn fill="hold" nodeType="withEffect" presetClass="entr" presetID="10" presetSubtype="0">
                                  <p:stCondLst>
                                    <p:cond delay="250"/>
                                  </p:stCondLst>
                                  <p:childTnLst>
                                    <p:set>
                                      <p:cBhvr>
                                        <p:cTn dur="1" fill="hold">
                                          <p:stCondLst>
                                            <p:cond delay="0"/>
                                          </p:stCondLst>
                                        </p:cTn>
                                        <p:tgtEl>
                                          <p:spTgt spid="1943">
                                            <p:txEl>
                                              <p:pRg end="0" st="0"/>
                                            </p:txEl>
                                          </p:spTgt>
                                        </p:tgtEl>
                                        <p:attrNameLst>
                                          <p:attrName>style.visibility</p:attrName>
                                        </p:attrNameLst>
                                      </p:cBhvr>
                                      <p:to>
                                        <p:strVal val="visible"/>
                                      </p:to>
                                    </p:set>
                                    <p:animEffect filter="fade" transition="in">
                                      <p:cBhvr>
                                        <p:cTn dur="500"/>
                                        <p:tgtEl>
                                          <p:spTgt spid="1943">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3">
                                            <p:txEl>
                                              <p:pRg end="1" st="1"/>
                                            </p:txEl>
                                          </p:spTgt>
                                        </p:tgtEl>
                                        <p:attrNameLst>
                                          <p:attrName>style.visibility</p:attrName>
                                        </p:attrNameLst>
                                      </p:cBhvr>
                                      <p:to>
                                        <p:strVal val="visible"/>
                                      </p:to>
                                    </p:set>
                                    <p:animEffect filter="fade" transition="in">
                                      <p:cBhvr>
                                        <p:cTn dur="500"/>
                                        <p:tgtEl>
                                          <p:spTgt spid="1943">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3">
                                            <p:txEl>
                                              <p:pRg end="2" st="2"/>
                                            </p:txEl>
                                          </p:spTgt>
                                        </p:tgtEl>
                                        <p:attrNameLst>
                                          <p:attrName>style.visibility</p:attrName>
                                        </p:attrNameLst>
                                      </p:cBhvr>
                                      <p:to>
                                        <p:strVal val="visible"/>
                                      </p:to>
                                    </p:set>
                                    <p:animEffect filter="fade" transition="in">
                                      <p:cBhvr>
                                        <p:cTn dur="500"/>
                                        <p:tgtEl>
                                          <p:spTgt spid="1943">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3">
                                            <p:txEl>
                                              <p:pRg end="3" st="3"/>
                                            </p:txEl>
                                          </p:spTgt>
                                        </p:tgtEl>
                                        <p:attrNameLst>
                                          <p:attrName>style.visibility</p:attrName>
                                        </p:attrNameLst>
                                      </p:cBhvr>
                                      <p:to>
                                        <p:strVal val="visible"/>
                                      </p:to>
                                    </p:set>
                                    <p:animEffect filter="fade" transition="in">
                                      <p:cBhvr>
                                        <p:cTn dur="500"/>
                                        <p:tgtEl>
                                          <p:spTgt spid="1943">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3">
                                            <p:txEl>
                                              <p:pRg end="4" st="4"/>
                                            </p:txEl>
                                          </p:spTgt>
                                        </p:tgtEl>
                                        <p:attrNameLst>
                                          <p:attrName>style.visibility</p:attrName>
                                        </p:attrNameLst>
                                      </p:cBhvr>
                                      <p:to>
                                        <p:strVal val="visible"/>
                                      </p:to>
                                    </p:set>
                                    <p:animEffect filter="fade" transition="in">
                                      <p:cBhvr>
                                        <p:cTn dur="500"/>
                                        <p:tgtEl>
                                          <p:spTgt spid="1943">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3">
                                            <p:txEl>
                                              <p:pRg end="5" st="5"/>
                                            </p:txEl>
                                          </p:spTgt>
                                        </p:tgtEl>
                                        <p:attrNameLst>
                                          <p:attrName>style.visibility</p:attrName>
                                        </p:attrNameLst>
                                      </p:cBhvr>
                                      <p:to>
                                        <p:strVal val="visible"/>
                                      </p:to>
                                    </p:set>
                                    <p:animEffect filter="fade" transition="in">
                                      <p:cBhvr>
                                        <p:cTn dur="500"/>
                                        <p:tgtEl>
                                          <p:spTgt spid="1943">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3">
                                            <p:txEl>
                                              <p:pRg end="6" st="6"/>
                                            </p:txEl>
                                          </p:spTgt>
                                        </p:tgtEl>
                                        <p:attrNameLst>
                                          <p:attrName>style.visibility</p:attrName>
                                        </p:attrNameLst>
                                      </p:cBhvr>
                                      <p:to>
                                        <p:strVal val="visible"/>
                                      </p:to>
                                    </p:set>
                                    <p:animEffect filter="fade" transition="in">
                                      <p:cBhvr>
                                        <p:cTn dur="500"/>
                                        <p:tgtEl>
                                          <p:spTgt spid="1943">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3">
                                            <p:txEl>
                                              <p:pRg end="7" st="7"/>
                                            </p:txEl>
                                          </p:spTgt>
                                        </p:tgtEl>
                                        <p:attrNameLst>
                                          <p:attrName>style.visibility</p:attrName>
                                        </p:attrNameLst>
                                      </p:cBhvr>
                                      <p:to>
                                        <p:strVal val="visible"/>
                                      </p:to>
                                    </p:set>
                                    <p:animEffect filter="fade" transition="in">
                                      <p:cBhvr>
                                        <p:cTn dur="500"/>
                                        <p:tgtEl>
                                          <p:spTgt spid="1943">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3">
                                            <p:txEl>
                                              <p:pRg end="8" st="8"/>
                                            </p:txEl>
                                          </p:spTgt>
                                        </p:tgtEl>
                                        <p:attrNameLst>
                                          <p:attrName>style.visibility</p:attrName>
                                        </p:attrNameLst>
                                      </p:cBhvr>
                                      <p:to>
                                        <p:strVal val="visible"/>
                                      </p:to>
                                    </p:set>
                                    <p:animEffect filter="fade" transition="in">
                                      <p:cBhvr>
                                        <p:cTn dur="500"/>
                                        <p:tgtEl>
                                          <p:spTgt spid="1943">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4"/>
                                        </p:tgtEl>
                                        <p:attrNameLst>
                                          <p:attrName>style.visibility</p:attrName>
                                        </p:attrNameLst>
                                      </p:cBhvr>
                                      <p:to>
                                        <p:strVal val="visible"/>
                                      </p:to>
                                    </p:set>
                                    <p:animEffect filter="fade" transition="in">
                                      <p:cBhvr>
                                        <p:cTn dur="500"/>
                                        <p:tgtEl>
                                          <p:spTgt spid="1944"/>
                                        </p:tgtEl>
                                      </p:cBhvr>
                                    </p:animEffect>
                                  </p:childTnLst>
                                </p:cTn>
                              </p:par>
                              <p:par>
                                <p:cTn fill="hold" nodeType="withEffect" presetClass="entr" presetID="10" presetSubtype="0">
                                  <p:stCondLst>
                                    <p:cond delay="250"/>
                                  </p:stCondLst>
                                  <p:childTnLst>
                                    <p:set>
                                      <p:cBhvr>
                                        <p:cTn dur="1" fill="hold">
                                          <p:stCondLst>
                                            <p:cond delay="0"/>
                                          </p:stCondLst>
                                        </p:cTn>
                                        <p:tgtEl>
                                          <p:spTgt spid="1945">
                                            <p:txEl>
                                              <p:pRg end="0" st="0"/>
                                            </p:txEl>
                                          </p:spTgt>
                                        </p:tgtEl>
                                        <p:attrNameLst>
                                          <p:attrName>style.visibility</p:attrName>
                                        </p:attrNameLst>
                                      </p:cBhvr>
                                      <p:to>
                                        <p:strVal val="visible"/>
                                      </p:to>
                                    </p:set>
                                    <p:animEffect filter="fade" transition="in">
                                      <p:cBhvr>
                                        <p:cTn dur="500"/>
                                        <p:tgtEl>
                                          <p:spTgt spid="1945">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5">
                                            <p:txEl>
                                              <p:pRg end="1" st="1"/>
                                            </p:txEl>
                                          </p:spTgt>
                                        </p:tgtEl>
                                        <p:attrNameLst>
                                          <p:attrName>style.visibility</p:attrName>
                                        </p:attrNameLst>
                                      </p:cBhvr>
                                      <p:to>
                                        <p:strVal val="visible"/>
                                      </p:to>
                                    </p:set>
                                    <p:animEffect filter="fade" transition="in">
                                      <p:cBhvr>
                                        <p:cTn dur="500"/>
                                        <p:tgtEl>
                                          <p:spTgt spid="1945">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5">
                                            <p:txEl>
                                              <p:pRg end="2" st="2"/>
                                            </p:txEl>
                                          </p:spTgt>
                                        </p:tgtEl>
                                        <p:attrNameLst>
                                          <p:attrName>style.visibility</p:attrName>
                                        </p:attrNameLst>
                                      </p:cBhvr>
                                      <p:to>
                                        <p:strVal val="visible"/>
                                      </p:to>
                                    </p:set>
                                    <p:animEffect filter="fade" transition="in">
                                      <p:cBhvr>
                                        <p:cTn dur="500"/>
                                        <p:tgtEl>
                                          <p:spTgt spid="1945">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5">
                                            <p:txEl>
                                              <p:pRg end="3" st="3"/>
                                            </p:txEl>
                                          </p:spTgt>
                                        </p:tgtEl>
                                        <p:attrNameLst>
                                          <p:attrName>style.visibility</p:attrName>
                                        </p:attrNameLst>
                                      </p:cBhvr>
                                      <p:to>
                                        <p:strVal val="visible"/>
                                      </p:to>
                                    </p:set>
                                    <p:animEffect filter="fade" transition="in">
                                      <p:cBhvr>
                                        <p:cTn dur="500"/>
                                        <p:tgtEl>
                                          <p:spTgt spid="1945">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5">
                                            <p:txEl>
                                              <p:pRg end="4" st="4"/>
                                            </p:txEl>
                                          </p:spTgt>
                                        </p:tgtEl>
                                        <p:attrNameLst>
                                          <p:attrName>style.visibility</p:attrName>
                                        </p:attrNameLst>
                                      </p:cBhvr>
                                      <p:to>
                                        <p:strVal val="visible"/>
                                      </p:to>
                                    </p:set>
                                    <p:animEffect filter="fade" transition="in">
                                      <p:cBhvr>
                                        <p:cTn dur="500"/>
                                        <p:tgtEl>
                                          <p:spTgt spid="1945">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5">
                                            <p:txEl>
                                              <p:pRg end="5" st="5"/>
                                            </p:txEl>
                                          </p:spTgt>
                                        </p:tgtEl>
                                        <p:attrNameLst>
                                          <p:attrName>style.visibility</p:attrName>
                                        </p:attrNameLst>
                                      </p:cBhvr>
                                      <p:to>
                                        <p:strVal val="visible"/>
                                      </p:to>
                                    </p:set>
                                    <p:animEffect filter="fade" transition="in">
                                      <p:cBhvr>
                                        <p:cTn dur="500"/>
                                        <p:tgtEl>
                                          <p:spTgt spid="1945">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5">
                                            <p:txEl>
                                              <p:pRg end="6" st="6"/>
                                            </p:txEl>
                                          </p:spTgt>
                                        </p:tgtEl>
                                        <p:attrNameLst>
                                          <p:attrName>style.visibility</p:attrName>
                                        </p:attrNameLst>
                                      </p:cBhvr>
                                      <p:to>
                                        <p:strVal val="visible"/>
                                      </p:to>
                                    </p:set>
                                    <p:animEffect filter="fade" transition="in">
                                      <p:cBhvr>
                                        <p:cTn dur="500"/>
                                        <p:tgtEl>
                                          <p:spTgt spid="1945">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5">
                                            <p:txEl>
                                              <p:pRg end="7" st="7"/>
                                            </p:txEl>
                                          </p:spTgt>
                                        </p:tgtEl>
                                        <p:attrNameLst>
                                          <p:attrName>style.visibility</p:attrName>
                                        </p:attrNameLst>
                                      </p:cBhvr>
                                      <p:to>
                                        <p:strVal val="visible"/>
                                      </p:to>
                                    </p:set>
                                    <p:animEffect filter="fade" transition="in">
                                      <p:cBhvr>
                                        <p:cTn dur="500"/>
                                        <p:tgtEl>
                                          <p:spTgt spid="1945">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5">
                                            <p:txEl>
                                              <p:pRg end="8" st="8"/>
                                            </p:txEl>
                                          </p:spTgt>
                                        </p:tgtEl>
                                        <p:attrNameLst>
                                          <p:attrName>style.visibility</p:attrName>
                                        </p:attrNameLst>
                                      </p:cBhvr>
                                      <p:to>
                                        <p:strVal val="visible"/>
                                      </p:to>
                                    </p:set>
                                    <p:animEffect filter="fade" transition="in">
                                      <p:cBhvr>
                                        <p:cTn dur="500"/>
                                        <p:tgtEl>
                                          <p:spTgt spid="1945">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6"/>
                                        </p:tgtEl>
                                        <p:attrNameLst>
                                          <p:attrName>style.visibility</p:attrName>
                                        </p:attrNameLst>
                                      </p:cBhvr>
                                      <p:to>
                                        <p:strVal val="visible"/>
                                      </p:to>
                                    </p:set>
                                    <p:animEffect filter="fade" transition="in">
                                      <p:cBhvr>
                                        <p:cTn dur="500"/>
                                        <p:tgtEl>
                                          <p:spTgt spid="1946"/>
                                        </p:tgtEl>
                                      </p:cBhvr>
                                    </p:animEffect>
                                  </p:childTnLst>
                                </p:cTn>
                              </p:par>
                              <p:par>
                                <p:cTn fill="hold" nodeType="withEffect" presetClass="entr" presetID="10" presetSubtype="0">
                                  <p:stCondLst>
                                    <p:cond delay="250"/>
                                  </p:stCondLst>
                                  <p:childTnLst>
                                    <p:set>
                                      <p:cBhvr>
                                        <p:cTn dur="1" fill="hold">
                                          <p:stCondLst>
                                            <p:cond delay="0"/>
                                          </p:stCondLst>
                                        </p:cTn>
                                        <p:tgtEl>
                                          <p:spTgt spid="1947">
                                            <p:txEl>
                                              <p:pRg end="0" st="0"/>
                                            </p:txEl>
                                          </p:spTgt>
                                        </p:tgtEl>
                                        <p:attrNameLst>
                                          <p:attrName>style.visibility</p:attrName>
                                        </p:attrNameLst>
                                      </p:cBhvr>
                                      <p:to>
                                        <p:strVal val="visible"/>
                                      </p:to>
                                    </p:set>
                                    <p:animEffect filter="fade" transition="in">
                                      <p:cBhvr>
                                        <p:cTn dur="500"/>
                                        <p:tgtEl>
                                          <p:spTgt spid="1947">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7">
                                            <p:txEl>
                                              <p:pRg end="1" st="1"/>
                                            </p:txEl>
                                          </p:spTgt>
                                        </p:tgtEl>
                                        <p:attrNameLst>
                                          <p:attrName>style.visibility</p:attrName>
                                        </p:attrNameLst>
                                      </p:cBhvr>
                                      <p:to>
                                        <p:strVal val="visible"/>
                                      </p:to>
                                    </p:set>
                                    <p:animEffect filter="fade" transition="in">
                                      <p:cBhvr>
                                        <p:cTn dur="500"/>
                                        <p:tgtEl>
                                          <p:spTgt spid="1947">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7">
                                            <p:txEl>
                                              <p:pRg end="2" st="2"/>
                                            </p:txEl>
                                          </p:spTgt>
                                        </p:tgtEl>
                                        <p:attrNameLst>
                                          <p:attrName>style.visibility</p:attrName>
                                        </p:attrNameLst>
                                      </p:cBhvr>
                                      <p:to>
                                        <p:strVal val="visible"/>
                                      </p:to>
                                    </p:set>
                                    <p:animEffect filter="fade" transition="in">
                                      <p:cBhvr>
                                        <p:cTn dur="500"/>
                                        <p:tgtEl>
                                          <p:spTgt spid="1947">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7">
                                            <p:txEl>
                                              <p:pRg end="3" st="3"/>
                                            </p:txEl>
                                          </p:spTgt>
                                        </p:tgtEl>
                                        <p:attrNameLst>
                                          <p:attrName>style.visibility</p:attrName>
                                        </p:attrNameLst>
                                      </p:cBhvr>
                                      <p:to>
                                        <p:strVal val="visible"/>
                                      </p:to>
                                    </p:set>
                                    <p:animEffect filter="fade" transition="in">
                                      <p:cBhvr>
                                        <p:cTn dur="500"/>
                                        <p:tgtEl>
                                          <p:spTgt spid="1947">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7">
                                            <p:txEl>
                                              <p:pRg end="4" st="4"/>
                                            </p:txEl>
                                          </p:spTgt>
                                        </p:tgtEl>
                                        <p:attrNameLst>
                                          <p:attrName>style.visibility</p:attrName>
                                        </p:attrNameLst>
                                      </p:cBhvr>
                                      <p:to>
                                        <p:strVal val="visible"/>
                                      </p:to>
                                    </p:set>
                                    <p:animEffect filter="fade" transition="in">
                                      <p:cBhvr>
                                        <p:cTn dur="500"/>
                                        <p:tgtEl>
                                          <p:spTgt spid="1947">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7">
                                            <p:txEl>
                                              <p:pRg end="5" st="5"/>
                                            </p:txEl>
                                          </p:spTgt>
                                        </p:tgtEl>
                                        <p:attrNameLst>
                                          <p:attrName>style.visibility</p:attrName>
                                        </p:attrNameLst>
                                      </p:cBhvr>
                                      <p:to>
                                        <p:strVal val="visible"/>
                                      </p:to>
                                    </p:set>
                                    <p:animEffect filter="fade" transition="in">
                                      <p:cBhvr>
                                        <p:cTn dur="500"/>
                                        <p:tgtEl>
                                          <p:spTgt spid="1947">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7">
                                            <p:txEl>
                                              <p:pRg end="6" st="6"/>
                                            </p:txEl>
                                          </p:spTgt>
                                        </p:tgtEl>
                                        <p:attrNameLst>
                                          <p:attrName>style.visibility</p:attrName>
                                        </p:attrNameLst>
                                      </p:cBhvr>
                                      <p:to>
                                        <p:strVal val="visible"/>
                                      </p:to>
                                    </p:set>
                                    <p:animEffect filter="fade" transition="in">
                                      <p:cBhvr>
                                        <p:cTn dur="500"/>
                                        <p:tgtEl>
                                          <p:spTgt spid="1947">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7">
                                            <p:txEl>
                                              <p:pRg end="7" st="7"/>
                                            </p:txEl>
                                          </p:spTgt>
                                        </p:tgtEl>
                                        <p:attrNameLst>
                                          <p:attrName>style.visibility</p:attrName>
                                        </p:attrNameLst>
                                      </p:cBhvr>
                                      <p:to>
                                        <p:strVal val="visible"/>
                                      </p:to>
                                    </p:set>
                                    <p:animEffect filter="fade" transition="in">
                                      <p:cBhvr>
                                        <p:cTn dur="500"/>
                                        <p:tgtEl>
                                          <p:spTgt spid="1947">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7">
                                            <p:txEl>
                                              <p:pRg end="8" st="8"/>
                                            </p:txEl>
                                          </p:spTgt>
                                        </p:tgtEl>
                                        <p:attrNameLst>
                                          <p:attrName>style.visibility</p:attrName>
                                        </p:attrNameLst>
                                      </p:cBhvr>
                                      <p:to>
                                        <p:strVal val="visible"/>
                                      </p:to>
                                    </p:set>
                                    <p:animEffect filter="fade" transition="in">
                                      <p:cBhvr>
                                        <p:cTn dur="500"/>
                                        <p:tgtEl>
                                          <p:spTgt spid="1947">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8"/>
                                        </p:tgtEl>
                                        <p:attrNameLst>
                                          <p:attrName>style.visibility</p:attrName>
                                        </p:attrNameLst>
                                      </p:cBhvr>
                                      <p:to>
                                        <p:strVal val="visible"/>
                                      </p:to>
                                    </p:set>
                                    <p:animEffect filter="fade" transition="in">
                                      <p:cBhvr>
                                        <p:cTn dur="500"/>
                                        <p:tgtEl>
                                          <p:spTgt spid="1948"/>
                                        </p:tgtEl>
                                      </p:cBhvr>
                                    </p:animEffect>
                                  </p:childTnLst>
                                </p:cTn>
                              </p:par>
                              <p:par>
                                <p:cTn fill="hold" nodeType="withEffect" presetClass="entr" presetID="10" presetSubtype="0">
                                  <p:stCondLst>
                                    <p:cond delay="250"/>
                                  </p:stCondLst>
                                  <p:childTnLst>
                                    <p:set>
                                      <p:cBhvr>
                                        <p:cTn dur="1" fill="hold">
                                          <p:stCondLst>
                                            <p:cond delay="0"/>
                                          </p:stCondLst>
                                        </p:cTn>
                                        <p:tgtEl>
                                          <p:spTgt spid="1949">
                                            <p:txEl>
                                              <p:pRg end="0" st="0"/>
                                            </p:txEl>
                                          </p:spTgt>
                                        </p:tgtEl>
                                        <p:attrNameLst>
                                          <p:attrName>style.visibility</p:attrName>
                                        </p:attrNameLst>
                                      </p:cBhvr>
                                      <p:to>
                                        <p:strVal val="visible"/>
                                      </p:to>
                                    </p:set>
                                    <p:animEffect filter="fade" transition="in">
                                      <p:cBhvr>
                                        <p:cTn dur="500"/>
                                        <p:tgtEl>
                                          <p:spTgt spid="1949">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9">
                                            <p:txEl>
                                              <p:pRg end="1" st="1"/>
                                            </p:txEl>
                                          </p:spTgt>
                                        </p:tgtEl>
                                        <p:attrNameLst>
                                          <p:attrName>style.visibility</p:attrName>
                                        </p:attrNameLst>
                                      </p:cBhvr>
                                      <p:to>
                                        <p:strVal val="visible"/>
                                      </p:to>
                                    </p:set>
                                    <p:animEffect filter="fade" transition="in">
                                      <p:cBhvr>
                                        <p:cTn dur="500"/>
                                        <p:tgtEl>
                                          <p:spTgt spid="1949">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9">
                                            <p:txEl>
                                              <p:pRg end="2" st="2"/>
                                            </p:txEl>
                                          </p:spTgt>
                                        </p:tgtEl>
                                        <p:attrNameLst>
                                          <p:attrName>style.visibility</p:attrName>
                                        </p:attrNameLst>
                                      </p:cBhvr>
                                      <p:to>
                                        <p:strVal val="visible"/>
                                      </p:to>
                                    </p:set>
                                    <p:animEffect filter="fade" transition="in">
                                      <p:cBhvr>
                                        <p:cTn dur="500"/>
                                        <p:tgtEl>
                                          <p:spTgt spid="1949">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9">
                                            <p:txEl>
                                              <p:pRg end="3" st="3"/>
                                            </p:txEl>
                                          </p:spTgt>
                                        </p:tgtEl>
                                        <p:attrNameLst>
                                          <p:attrName>style.visibility</p:attrName>
                                        </p:attrNameLst>
                                      </p:cBhvr>
                                      <p:to>
                                        <p:strVal val="visible"/>
                                      </p:to>
                                    </p:set>
                                    <p:animEffect filter="fade" transition="in">
                                      <p:cBhvr>
                                        <p:cTn dur="500"/>
                                        <p:tgtEl>
                                          <p:spTgt spid="1949">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9">
                                            <p:txEl>
                                              <p:pRg end="4" st="4"/>
                                            </p:txEl>
                                          </p:spTgt>
                                        </p:tgtEl>
                                        <p:attrNameLst>
                                          <p:attrName>style.visibility</p:attrName>
                                        </p:attrNameLst>
                                      </p:cBhvr>
                                      <p:to>
                                        <p:strVal val="visible"/>
                                      </p:to>
                                    </p:set>
                                    <p:animEffect filter="fade" transition="in">
                                      <p:cBhvr>
                                        <p:cTn dur="500"/>
                                        <p:tgtEl>
                                          <p:spTgt spid="1949">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9">
                                            <p:txEl>
                                              <p:pRg end="5" st="5"/>
                                            </p:txEl>
                                          </p:spTgt>
                                        </p:tgtEl>
                                        <p:attrNameLst>
                                          <p:attrName>style.visibility</p:attrName>
                                        </p:attrNameLst>
                                      </p:cBhvr>
                                      <p:to>
                                        <p:strVal val="visible"/>
                                      </p:to>
                                    </p:set>
                                    <p:animEffect filter="fade" transition="in">
                                      <p:cBhvr>
                                        <p:cTn dur="500"/>
                                        <p:tgtEl>
                                          <p:spTgt spid="1949">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9">
                                            <p:txEl>
                                              <p:pRg end="6" st="6"/>
                                            </p:txEl>
                                          </p:spTgt>
                                        </p:tgtEl>
                                        <p:attrNameLst>
                                          <p:attrName>style.visibility</p:attrName>
                                        </p:attrNameLst>
                                      </p:cBhvr>
                                      <p:to>
                                        <p:strVal val="visible"/>
                                      </p:to>
                                    </p:set>
                                    <p:animEffect filter="fade" transition="in">
                                      <p:cBhvr>
                                        <p:cTn dur="500"/>
                                        <p:tgtEl>
                                          <p:spTgt spid="1949">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9">
                                            <p:txEl>
                                              <p:pRg end="7" st="7"/>
                                            </p:txEl>
                                          </p:spTgt>
                                        </p:tgtEl>
                                        <p:attrNameLst>
                                          <p:attrName>style.visibility</p:attrName>
                                        </p:attrNameLst>
                                      </p:cBhvr>
                                      <p:to>
                                        <p:strVal val="visible"/>
                                      </p:to>
                                    </p:set>
                                    <p:animEffect filter="fade" transition="in">
                                      <p:cBhvr>
                                        <p:cTn dur="500"/>
                                        <p:tgtEl>
                                          <p:spTgt spid="1949">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49">
                                            <p:txEl>
                                              <p:pRg end="8" st="8"/>
                                            </p:txEl>
                                          </p:spTgt>
                                        </p:tgtEl>
                                        <p:attrNameLst>
                                          <p:attrName>style.visibility</p:attrName>
                                        </p:attrNameLst>
                                      </p:cBhvr>
                                      <p:to>
                                        <p:strVal val="visible"/>
                                      </p:to>
                                    </p:set>
                                    <p:animEffect filter="fade" transition="in">
                                      <p:cBhvr>
                                        <p:cTn dur="500"/>
                                        <p:tgtEl>
                                          <p:spTgt spid="1949">
                                            <p:txEl>
                                              <p:pRg end="8" st="8"/>
                                            </p:txEl>
                                          </p:spTgt>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1950"/>
                                        </p:tgtEl>
                                        <p:attrNameLst>
                                          <p:attrName>style.visibility</p:attrName>
                                        </p:attrNameLst>
                                      </p:cBhvr>
                                      <p:to>
                                        <p:strVal val="visible"/>
                                      </p:to>
                                    </p:set>
                                    <p:animEffect filter="fade" transition="in">
                                      <p:cBhvr>
                                        <p:cTn dur="500"/>
                                        <p:tgtEl>
                                          <p:spTgt spid="1950"/>
                                        </p:tgtEl>
                                      </p:cBhvr>
                                    </p:animEffect>
                                  </p:childTnLst>
                                </p:cTn>
                              </p:par>
                              <p:par>
                                <p:cTn fill="hold" nodeType="withEffect" presetClass="entr" presetID="10" presetSubtype="0">
                                  <p:stCondLst>
                                    <p:cond delay="250"/>
                                  </p:stCondLst>
                                  <p:childTnLst>
                                    <p:set>
                                      <p:cBhvr>
                                        <p:cTn dur="1" fill="hold">
                                          <p:stCondLst>
                                            <p:cond delay="0"/>
                                          </p:stCondLst>
                                        </p:cTn>
                                        <p:tgtEl>
                                          <p:spTgt spid="1954">
                                            <p:txEl>
                                              <p:pRg end="0" st="0"/>
                                            </p:txEl>
                                          </p:spTgt>
                                        </p:tgtEl>
                                        <p:attrNameLst>
                                          <p:attrName>style.visibility</p:attrName>
                                        </p:attrNameLst>
                                      </p:cBhvr>
                                      <p:to>
                                        <p:strVal val="visible"/>
                                      </p:to>
                                    </p:set>
                                    <p:animEffect filter="fade" transition="in">
                                      <p:cBhvr>
                                        <p:cTn dur="500"/>
                                        <p:tgtEl>
                                          <p:spTgt spid="1954">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4">
                                            <p:txEl>
                                              <p:pRg end="1" st="1"/>
                                            </p:txEl>
                                          </p:spTgt>
                                        </p:tgtEl>
                                        <p:attrNameLst>
                                          <p:attrName>style.visibility</p:attrName>
                                        </p:attrNameLst>
                                      </p:cBhvr>
                                      <p:to>
                                        <p:strVal val="visible"/>
                                      </p:to>
                                    </p:set>
                                    <p:animEffect filter="fade" transition="in">
                                      <p:cBhvr>
                                        <p:cTn dur="500"/>
                                        <p:tgtEl>
                                          <p:spTgt spid="1954">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4">
                                            <p:txEl>
                                              <p:pRg end="2" st="2"/>
                                            </p:txEl>
                                          </p:spTgt>
                                        </p:tgtEl>
                                        <p:attrNameLst>
                                          <p:attrName>style.visibility</p:attrName>
                                        </p:attrNameLst>
                                      </p:cBhvr>
                                      <p:to>
                                        <p:strVal val="visible"/>
                                      </p:to>
                                    </p:set>
                                    <p:animEffect filter="fade" transition="in">
                                      <p:cBhvr>
                                        <p:cTn dur="500"/>
                                        <p:tgtEl>
                                          <p:spTgt spid="1954">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4">
                                            <p:txEl>
                                              <p:pRg end="3" st="3"/>
                                            </p:txEl>
                                          </p:spTgt>
                                        </p:tgtEl>
                                        <p:attrNameLst>
                                          <p:attrName>style.visibility</p:attrName>
                                        </p:attrNameLst>
                                      </p:cBhvr>
                                      <p:to>
                                        <p:strVal val="visible"/>
                                      </p:to>
                                    </p:set>
                                    <p:animEffect filter="fade" transition="in">
                                      <p:cBhvr>
                                        <p:cTn dur="500"/>
                                        <p:tgtEl>
                                          <p:spTgt spid="1954">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4">
                                            <p:txEl>
                                              <p:pRg end="4" st="4"/>
                                            </p:txEl>
                                          </p:spTgt>
                                        </p:tgtEl>
                                        <p:attrNameLst>
                                          <p:attrName>style.visibility</p:attrName>
                                        </p:attrNameLst>
                                      </p:cBhvr>
                                      <p:to>
                                        <p:strVal val="visible"/>
                                      </p:to>
                                    </p:set>
                                    <p:animEffect filter="fade" transition="in">
                                      <p:cBhvr>
                                        <p:cTn dur="500"/>
                                        <p:tgtEl>
                                          <p:spTgt spid="1954">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4">
                                            <p:txEl>
                                              <p:pRg end="5" st="5"/>
                                            </p:txEl>
                                          </p:spTgt>
                                        </p:tgtEl>
                                        <p:attrNameLst>
                                          <p:attrName>style.visibility</p:attrName>
                                        </p:attrNameLst>
                                      </p:cBhvr>
                                      <p:to>
                                        <p:strVal val="visible"/>
                                      </p:to>
                                    </p:set>
                                    <p:animEffect filter="fade" transition="in">
                                      <p:cBhvr>
                                        <p:cTn dur="500"/>
                                        <p:tgtEl>
                                          <p:spTgt spid="1954">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4">
                                            <p:txEl>
                                              <p:pRg end="6" st="6"/>
                                            </p:txEl>
                                          </p:spTgt>
                                        </p:tgtEl>
                                        <p:attrNameLst>
                                          <p:attrName>style.visibility</p:attrName>
                                        </p:attrNameLst>
                                      </p:cBhvr>
                                      <p:to>
                                        <p:strVal val="visible"/>
                                      </p:to>
                                    </p:set>
                                    <p:animEffect filter="fade" transition="in">
                                      <p:cBhvr>
                                        <p:cTn dur="500"/>
                                        <p:tgtEl>
                                          <p:spTgt spid="1954">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4">
                                            <p:txEl>
                                              <p:pRg end="7" st="7"/>
                                            </p:txEl>
                                          </p:spTgt>
                                        </p:tgtEl>
                                        <p:attrNameLst>
                                          <p:attrName>style.visibility</p:attrName>
                                        </p:attrNameLst>
                                      </p:cBhvr>
                                      <p:to>
                                        <p:strVal val="visible"/>
                                      </p:to>
                                    </p:set>
                                    <p:animEffect filter="fade" transition="in">
                                      <p:cBhvr>
                                        <p:cTn dur="500"/>
                                        <p:tgtEl>
                                          <p:spTgt spid="1954">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4">
                                            <p:txEl>
                                              <p:pRg end="8" st="8"/>
                                            </p:txEl>
                                          </p:spTgt>
                                        </p:tgtEl>
                                        <p:attrNameLst>
                                          <p:attrName>style.visibility</p:attrName>
                                        </p:attrNameLst>
                                      </p:cBhvr>
                                      <p:to>
                                        <p:strVal val="visible"/>
                                      </p:to>
                                    </p:set>
                                    <p:animEffect filter="fade" transition="in">
                                      <p:cBhvr>
                                        <p:cTn dur="500"/>
                                        <p:tgtEl>
                                          <p:spTgt spid="1954">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5">
                                            <p:txEl>
                                              <p:pRg end="0" st="0"/>
                                            </p:txEl>
                                          </p:spTgt>
                                        </p:tgtEl>
                                        <p:attrNameLst>
                                          <p:attrName>style.visibility</p:attrName>
                                        </p:attrNameLst>
                                      </p:cBhvr>
                                      <p:to>
                                        <p:strVal val="visible"/>
                                      </p:to>
                                    </p:set>
                                    <p:animEffect filter="fade" transition="in">
                                      <p:cBhvr>
                                        <p:cTn dur="500"/>
                                        <p:tgtEl>
                                          <p:spTgt spid="1955">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5">
                                            <p:txEl>
                                              <p:pRg end="1" st="1"/>
                                            </p:txEl>
                                          </p:spTgt>
                                        </p:tgtEl>
                                        <p:attrNameLst>
                                          <p:attrName>style.visibility</p:attrName>
                                        </p:attrNameLst>
                                      </p:cBhvr>
                                      <p:to>
                                        <p:strVal val="visible"/>
                                      </p:to>
                                    </p:set>
                                    <p:animEffect filter="fade" transition="in">
                                      <p:cBhvr>
                                        <p:cTn dur="500"/>
                                        <p:tgtEl>
                                          <p:spTgt spid="1955">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5">
                                            <p:txEl>
                                              <p:pRg end="2" st="2"/>
                                            </p:txEl>
                                          </p:spTgt>
                                        </p:tgtEl>
                                        <p:attrNameLst>
                                          <p:attrName>style.visibility</p:attrName>
                                        </p:attrNameLst>
                                      </p:cBhvr>
                                      <p:to>
                                        <p:strVal val="visible"/>
                                      </p:to>
                                    </p:set>
                                    <p:animEffect filter="fade" transition="in">
                                      <p:cBhvr>
                                        <p:cTn dur="500"/>
                                        <p:tgtEl>
                                          <p:spTgt spid="1955">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5">
                                            <p:txEl>
                                              <p:pRg end="3" st="3"/>
                                            </p:txEl>
                                          </p:spTgt>
                                        </p:tgtEl>
                                        <p:attrNameLst>
                                          <p:attrName>style.visibility</p:attrName>
                                        </p:attrNameLst>
                                      </p:cBhvr>
                                      <p:to>
                                        <p:strVal val="visible"/>
                                      </p:to>
                                    </p:set>
                                    <p:animEffect filter="fade" transition="in">
                                      <p:cBhvr>
                                        <p:cTn dur="500"/>
                                        <p:tgtEl>
                                          <p:spTgt spid="1955">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5">
                                            <p:txEl>
                                              <p:pRg end="4" st="4"/>
                                            </p:txEl>
                                          </p:spTgt>
                                        </p:tgtEl>
                                        <p:attrNameLst>
                                          <p:attrName>style.visibility</p:attrName>
                                        </p:attrNameLst>
                                      </p:cBhvr>
                                      <p:to>
                                        <p:strVal val="visible"/>
                                      </p:to>
                                    </p:set>
                                    <p:animEffect filter="fade" transition="in">
                                      <p:cBhvr>
                                        <p:cTn dur="500"/>
                                        <p:tgtEl>
                                          <p:spTgt spid="1955">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5">
                                            <p:txEl>
                                              <p:pRg end="5" st="5"/>
                                            </p:txEl>
                                          </p:spTgt>
                                        </p:tgtEl>
                                        <p:attrNameLst>
                                          <p:attrName>style.visibility</p:attrName>
                                        </p:attrNameLst>
                                      </p:cBhvr>
                                      <p:to>
                                        <p:strVal val="visible"/>
                                      </p:to>
                                    </p:set>
                                    <p:animEffect filter="fade" transition="in">
                                      <p:cBhvr>
                                        <p:cTn dur="500"/>
                                        <p:tgtEl>
                                          <p:spTgt spid="1955">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5">
                                            <p:txEl>
                                              <p:pRg end="6" st="6"/>
                                            </p:txEl>
                                          </p:spTgt>
                                        </p:tgtEl>
                                        <p:attrNameLst>
                                          <p:attrName>style.visibility</p:attrName>
                                        </p:attrNameLst>
                                      </p:cBhvr>
                                      <p:to>
                                        <p:strVal val="visible"/>
                                      </p:to>
                                    </p:set>
                                    <p:animEffect filter="fade" transition="in">
                                      <p:cBhvr>
                                        <p:cTn dur="500"/>
                                        <p:tgtEl>
                                          <p:spTgt spid="1955">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5">
                                            <p:txEl>
                                              <p:pRg end="7" st="7"/>
                                            </p:txEl>
                                          </p:spTgt>
                                        </p:tgtEl>
                                        <p:attrNameLst>
                                          <p:attrName>style.visibility</p:attrName>
                                        </p:attrNameLst>
                                      </p:cBhvr>
                                      <p:to>
                                        <p:strVal val="visible"/>
                                      </p:to>
                                    </p:set>
                                    <p:animEffect filter="fade" transition="in">
                                      <p:cBhvr>
                                        <p:cTn dur="500"/>
                                        <p:tgtEl>
                                          <p:spTgt spid="1955">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5">
                                            <p:txEl>
                                              <p:pRg end="8" st="8"/>
                                            </p:txEl>
                                          </p:spTgt>
                                        </p:tgtEl>
                                        <p:attrNameLst>
                                          <p:attrName>style.visibility</p:attrName>
                                        </p:attrNameLst>
                                      </p:cBhvr>
                                      <p:to>
                                        <p:strVal val="visible"/>
                                      </p:to>
                                    </p:set>
                                    <p:animEffect filter="fade" transition="in">
                                      <p:cBhvr>
                                        <p:cTn dur="500"/>
                                        <p:tgtEl>
                                          <p:spTgt spid="1955">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6">
                                            <p:txEl>
                                              <p:pRg end="0" st="0"/>
                                            </p:txEl>
                                          </p:spTgt>
                                        </p:tgtEl>
                                        <p:attrNameLst>
                                          <p:attrName>style.visibility</p:attrName>
                                        </p:attrNameLst>
                                      </p:cBhvr>
                                      <p:to>
                                        <p:strVal val="visible"/>
                                      </p:to>
                                    </p:set>
                                    <p:animEffect filter="fade" transition="in">
                                      <p:cBhvr>
                                        <p:cTn dur="500"/>
                                        <p:tgtEl>
                                          <p:spTgt spid="1956">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6">
                                            <p:txEl>
                                              <p:pRg end="1" st="1"/>
                                            </p:txEl>
                                          </p:spTgt>
                                        </p:tgtEl>
                                        <p:attrNameLst>
                                          <p:attrName>style.visibility</p:attrName>
                                        </p:attrNameLst>
                                      </p:cBhvr>
                                      <p:to>
                                        <p:strVal val="visible"/>
                                      </p:to>
                                    </p:set>
                                    <p:animEffect filter="fade" transition="in">
                                      <p:cBhvr>
                                        <p:cTn dur="500"/>
                                        <p:tgtEl>
                                          <p:spTgt spid="1956">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6">
                                            <p:txEl>
                                              <p:pRg end="2" st="2"/>
                                            </p:txEl>
                                          </p:spTgt>
                                        </p:tgtEl>
                                        <p:attrNameLst>
                                          <p:attrName>style.visibility</p:attrName>
                                        </p:attrNameLst>
                                      </p:cBhvr>
                                      <p:to>
                                        <p:strVal val="visible"/>
                                      </p:to>
                                    </p:set>
                                    <p:animEffect filter="fade" transition="in">
                                      <p:cBhvr>
                                        <p:cTn dur="500"/>
                                        <p:tgtEl>
                                          <p:spTgt spid="1956">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6">
                                            <p:txEl>
                                              <p:pRg end="3" st="3"/>
                                            </p:txEl>
                                          </p:spTgt>
                                        </p:tgtEl>
                                        <p:attrNameLst>
                                          <p:attrName>style.visibility</p:attrName>
                                        </p:attrNameLst>
                                      </p:cBhvr>
                                      <p:to>
                                        <p:strVal val="visible"/>
                                      </p:to>
                                    </p:set>
                                    <p:animEffect filter="fade" transition="in">
                                      <p:cBhvr>
                                        <p:cTn dur="500"/>
                                        <p:tgtEl>
                                          <p:spTgt spid="1956">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6">
                                            <p:txEl>
                                              <p:pRg end="4" st="4"/>
                                            </p:txEl>
                                          </p:spTgt>
                                        </p:tgtEl>
                                        <p:attrNameLst>
                                          <p:attrName>style.visibility</p:attrName>
                                        </p:attrNameLst>
                                      </p:cBhvr>
                                      <p:to>
                                        <p:strVal val="visible"/>
                                      </p:to>
                                    </p:set>
                                    <p:animEffect filter="fade" transition="in">
                                      <p:cBhvr>
                                        <p:cTn dur="500"/>
                                        <p:tgtEl>
                                          <p:spTgt spid="1956">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6">
                                            <p:txEl>
                                              <p:pRg end="5" st="5"/>
                                            </p:txEl>
                                          </p:spTgt>
                                        </p:tgtEl>
                                        <p:attrNameLst>
                                          <p:attrName>style.visibility</p:attrName>
                                        </p:attrNameLst>
                                      </p:cBhvr>
                                      <p:to>
                                        <p:strVal val="visible"/>
                                      </p:to>
                                    </p:set>
                                    <p:animEffect filter="fade" transition="in">
                                      <p:cBhvr>
                                        <p:cTn dur="500"/>
                                        <p:tgtEl>
                                          <p:spTgt spid="1956">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6">
                                            <p:txEl>
                                              <p:pRg end="6" st="6"/>
                                            </p:txEl>
                                          </p:spTgt>
                                        </p:tgtEl>
                                        <p:attrNameLst>
                                          <p:attrName>style.visibility</p:attrName>
                                        </p:attrNameLst>
                                      </p:cBhvr>
                                      <p:to>
                                        <p:strVal val="visible"/>
                                      </p:to>
                                    </p:set>
                                    <p:animEffect filter="fade" transition="in">
                                      <p:cBhvr>
                                        <p:cTn dur="500"/>
                                        <p:tgtEl>
                                          <p:spTgt spid="1956">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6">
                                            <p:txEl>
                                              <p:pRg end="7" st="7"/>
                                            </p:txEl>
                                          </p:spTgt>
                                        </p:tgtEl>
                                        <p:attrNameLst>
                                          <p:attrName>style.visibility</p:attrName>
                                        </p:attrNameLst>
                                      </p:cBhvr>
                                      <p:to>
                                        <p:strVal val="visible"/>
                                      </p:to>
                                    </p:set>
                                    <p:animEffect filter="fade" transition="in">
                                      <p:cBhvr>
                                        <p:cTn dur="500"/>
                                        <p:tgtEl>
                                          <p:spTgt spid="1956">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6">
                                            <p:txEl>
                                              <p:pRg end="8" st="8"/>
                                            </p:txEl>
                                          </p:spTgt>
                                        </p:tgtEl>
                                        <p:attrNameLst>
                                          <p:attrName>style.visibility</p:attrName>
                                        </p:attrNameLst>
                                      </p:cBhvr>
                                      <p:to>
                                        <p:strVal val="visible"/>
                                      </p:to>
                                    </p:set>
                                    <p:animEffect filter="fade" transition="in">
                                      <p:cBhvr>
                                        <p:cTn dur="500"/>
                                        <p:tgtEl>
                                          <p:spTgt spid="1956">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7"/>
                                        </p:tgtEl>
                                        <p:attrNameLst>
                                          <p:attrName>style.visibility</p:attrName>
                                        </p:attrNameLst>
                                      </p:cBhvr>
                                      <p:to>
                                        <p:strVal val="visible"/>
                                      </p:to>
                                    </p:set>
                                    <p:animEffect filter="fade" transition="in">
                                      <p:cBhvr>
                                        <p:cTn dur="500"/>
                                        <p:tgtEl>
                                          <p:spTgt spid="1957"/>
                                        </p:tgtEl>
                                      </p:cBhvr>
                                    </p:animEffect>
                                  </p:childTnLst>
                                </p:cTn>
                              </p:par>
                              <p:par>
                                <p:cTn fill="hold" nodeType="withEffect" presetClass="entr" presetID="10" presetSubtype="0">
                                  <p:stCondLst>
                                    <p:cond delay="250"/>
                                  </p:stCondLst>
                                  <p:childTnLst>
                                    <p:set>
                                      <p:cBhvr>
                                        <p:cTn dur="1" fill="hold">
                                          <p:stCondLst>
                                            <p:cond delay="0"/>
                                          </p:stCondLst>
                                        </p:cTn>
                                        <p:tgtEl>
                                          <p:spTgt spid="1958">
                                            <p:txEl>
                                              <p:pRg end="0" st="0"/>
                                            </p:txEl>
                                          </p:spTgt>
                                        </p:tgtEl>
                                        <p:attrNameLst>
                                          <p:attrName>style.visibility</p:attrName>
                                        </p:attrNameLst>
                                      </p:cBhvr>
                                      <p:to>
                                        <p:strVal val="visible"/>
                                      </p:to>
                                    </p:set>
                                    <p:animEffect filter="fade" transition="in">
                                      <p:cBhvr>
                                        <p:cTn dur="500"/>
                                        <p:tgtEl>
                                          <p:spTgt spid="1958">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8">
                                            <p:txEl>
                                              <p:pRg end="1" st="1"/>
                                            </p:txEl>
                                          </p:spTgt>
                                        </p:tgtEl>
                                        <p:attrNameLst>
                                          <p:attrName>style.visibility</p:attrName>
                                        </p:attrNameLst>
                                      </p:cBhvr>
                                      <p:to>
                                        <p:strVal val="visible"/>
                                      </p:to>
                                    </p:set>
                                    <p:animEffect filter="fade" transition="in">
                                      <p:cBhvr>
                                        <p:cTn dur="500"/>
                                        <p:tgtEl>
                                          <p:spTgt spid="1958">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8">
                                            <p:txEl>
                                              <p:pRg end="2" st="2"/>
                                            </p:txEl>
                                          </p:spTgt>
                                        </p:tgtEl>
                                        <p:attrNameLst>
                                          <p:attrName>style.visibility</p:attrName>
                                        </p:attrNameLst>
                                      </p:cBhvr>
                                      <p:to>
                                        <p:strVal val="visible"/>
                                      </p:to>
                                    </p:set>
                                    <p:animEffect filter="fade" transition="in">
                                      <p:cBhvr>
                                        <p:cTn dur="500"/>
                                        <p:tgtEl>
                                          <p:spTgt spid="1958">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8">
                                            <p:txEl>
                                              <p:pRg end="3" st="3"/>
                                            </p:txEl>
                                          </p:spTgt>
                                        </p:tgtEl>
                                        <p:attrNameLst>
                                          <p:attrName>style.visibility</p:attrName>
                                        </p:attrNameLst>
                                      </p:cBhvr>
                                      <p:to>
                                        <p:strVal val="visible"/>
                                      </p:to>
                                    </p:set>
                                    <p:animEffect filter="fade" transition="in">
                                      <p:cBhvr>
                                        <p:cTn dur="500"/>
                                        <p:tgtEl>
                                          <p:spTgt spid="1958">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8">
                                            <p:txEl>
                                              <p:pRg end="4" st="4"/>
                                            </p:txEl>
                                          </p:spTgt>
                                        </p:tgtEl>
                                        <p:attrNameLst>
                                          <p:attrName>style.visibility</p:attrName>
                                        </p:attrNameLst>
                                      </p:cBhvr>
                                      <p:to>
                                        <p:strVal val="visible"/>
                                      </p:to>
                                    </p:set>
                                    <p:animEffect filter="fade" transition="in">
                                      <p:cBhvr>
                                        <p:cTn dur="500"/>
                                        <p:tgtEl>
                                          <p:spTgt spid="1958">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8">
                                            <p:txEl>
                                              <p:pRg end="5" st="5"/>
                                            </p:txEl>
                                          </p:spTgt>
                                        </p:tgtEl>
                                        <p:attrNameLst>
                                          <p:attrName>style.visibility</p:attrName>
                                        </p:attrNameLst>
                                      </p:cBhvr>
                                      <p:to>
                                        <p:strVal val="visible"/>
                                      </p:to>
                                    </p:set>
                                    <p:animEffect filter="fade" transition="in">
                                      <p:cBhvr>
                                        <p:cTn dur="500"/>
                                        <p:tgtEl>
                                          <p:spTgt spid="1958">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8">
                                            <p:txEl>
                                              <p:pRg end="6" st="6"/>
                                            </p:txEl>
                                          </p:spTgt>
                                        </p:tgtEl>
                                        <p:attrNameLst>
                                          <p:attrName>style.visibility</p:attrName>
                                        </p:attrNameLst>
                                      </p:cBhvr>
                                      <p:to>
                                        <p:strVal val="visible"/>
                                      </p:to>
                                    </p:set>
                                    <p:animEffect filter="fade" transition="in">
                                      <p:cBhvr>
                                        <p:cTn dur="500"/>
                                        <p:tgtEl>
                                          <p:spTgt spid="1958">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8">
                                            <p:txEl>
                                              <p:pRg end="7" st="7"/>
                                            </p:txEl>
                                          </p:spTgt>
                                        </p:tgtEl>
                                        <p:attrNameLst>
                                          <p:attrName>style.visibility</p:attrName>
                                        </p:attrNameLst>
                                      </p:cBhvr>
                                      <p:to>
                                        <p:strVal val="visible"/>
                                      </p:to>
                                    </p:set>
                                    <p:animEffect filter="fade" transition="in">
                                      <p:cBhvr>
                                        <p:cTn dur="500"/>
                                        <p:tgtEl>
                                          <p:spTgt spid="1958">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8">
                                            <p:txEl>
                                              <p:pRg end="8" st="8"/>
                                            </p:txEl>
                                          </p:spTgt>
                                        </p:tgtEl>
                                        <p:attrNameLst>
                                          <p:attrName>style.visibility</p:attrName>
                                        </p:attrNameLst>
                                      </p:cBhvr>
                                      <p:to>
                                        <p:strVal val="visible"/>
                                      </p:to>
                                    </p:set>
                                    <p:animEffect filter="fade" transition="in">
                                      <p:cBhvr>
                                        <p:cTn dur="500"/>
                                        <p:tgtEl>
                                          <p:spTgt spid="1958">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9"/>
                                        </p:tgtEl>
                                        <p:attrNameLst>
                                          <p:attrName>style.visibility</p:attrName>
                                        </p:attrNameLst>
                                      </p:cBhvr>
                                      <p:to>
                                        <p:strVal val="visible"/>
                                      </p:to>
                                    </p:set>
                                    <p:animEffect filter="fade" transition="in">
                                      <p:cBhvr>
                                        <p:cTn dur="500"/>
                                        <p:tgtEl>
                                          <p:spTgt spid="1959"/>
                                        </p:tgtEl>
                                      </p:cBhvr>
                                    </p:animEffect>
                                  </p:childTnLst>
                                </p:cTn>
                              </p:par>
                              <p:par>
                                <p:cTn fill="hold" nodeType="withEffect" presetClass="entr" presetID="10" presetSubtype="0">
                                  <p:stCondLst>
                                    <p:cond delay="250"/>
                                  </p:stCondLst>
                                  <p:childTnLst>
                                    <p:set>
                                      <p:cBhvr>
                                        <p:cTn dur="1" fill="hold">
                                          <p:stCondLst>
                                            <p:cond delay="0"/>
                                          </p:stCondLst>
                                        </p:cTn>
                                        <p:tgtEl>
                                          <p:spTgt spid="1960">
                                            <p:txEl>
                                              <p:pRg end="0" st="0"/>
                                            </p:txEl>
                                          </p:spTgt>
                                        </p:tgtEl>
                                        <p:attrNameLst>
                                          <p:attrName>style.visibility</p:attrName>
                                        </p:attrNameLst>
                                      </p:cBhvr>
                                      <p:to>
                                        <p:strVal val="visible"/>
                                      </p:to>
                                    </p:set>
                                    <p:animEffect filter="fade" transition="in">
                                      <p:cBhvr>
                                        <p:cTn dur="500"/>
                                        <p:tgtEl>
                                          <p:spTgt spid="1960">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0">
                                            <p:txEl>
                                              <p:pRg end="1" st="1"/>
                                            </p:txEl>
                                          </p:spTgt>
                                        </p:tgtEl>
                                        <p:attrNameLst>
                                          <p:attrName>style.visibility</p:attrName>
                                        </p:attrNameLst>
                                      </p:cBhvr>
                                      <p:to>
                                        <p:strVal val="visible"/>
                                      </p:to>
                                    </p:set>
                                    <p:animEffect filter="fade" transition="in">
                                      <p:cBhvr>
                                        <p:cTn dur="500"/>
                                        <p:tgtEl>
                                          <p:spTgt spid="1960">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0">
                                            <p:txEl>
                                              <p:pRg end="2" st="2"/>
                                            </p:txEl>
                                          </p:spTgt>
                                        </p:tgtEl>
                                        <p:attrNameLst>
                                          <p:attrName>style.visibility</p:attrName>
                                        </p:attrNameLst>
                                      </p:cBhvr>
                                      <p:to>
                                        <p:strVal val="visible"/>
                                      </p:to>
                                    </p:set>
                                    <p:animEffect filter="fade" transition="in">
                                      <p:cBhvr>
                                        <p:cTn dur="500"/>
                                        <p:tgtEl>
                                          <p:spTgt spid="1960">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0">
                                            <p:txEl>
                                              <p:pRg end="3" st="3"/>
                                            </p:txEl>
                                          </p:spTgt>
                                        </p:tgtEl>
                                        <p:attrNameLst>
                                          <p:attrName>style.visibility</p:attrName>
                                        </p:attrNameLst>
                                      </p:cBhvr>
                                      <p:to>
                                        <p:strVal val="visible"/>
                                      </p:to>
                                    </p:set>
                                    <p:animEffect filter="fade" transition="in">
                                      <p:cBhvr>
                                        <p:cTn dur="500"/>
                                        <p:tgtEl>
                                          <p:spTgt spid="1960">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0">
                                            <p:txEl>
                                              <p:pRg end="4" st="4"/>
                                            </p:txEl>
                                          </p:spTgt>
                                        </p:tgtEl>
                                        <p:attrNameLst>
                                          <p:attrName>style.visibility</p:attrName>
                                        </p:attrNameLst>
                                      </p:cBhvr>
                                      <p:to>
                                        <p:strVal val="visible"/>
                                      </p:to>
                                    </p:set>
                                    <p:animEffect filter="fade" transition="in">
                                      <p:cBhvr>
                                        <p:cTn dur="500"/>
                                        <p:tgtEl>
                                          <p:spTgt spid="1960">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0">
                                            <p:txEl>
                                              <p:pRg end="5" st="5"/>
                                            </p:txEl>
                                          </p:spTgt>
                                        </p:tgtEl>
                                        <p:attrNameLst>
                                          <p:attrName>style.visibility</p:attrName>
                                        </p:attrNameLst>
                                      </p:cBhvr>
                                      <p:to>
                                        <p:strVal val="visible"/>
                                      </p:to>
                                    </p:set>
                                    <p:animEffect filter="fade" transition="in">
                                      <p:cBhvr>
                                        <p:cTn dur="500"/>
                                        <p:tgtEl>
                                          <p:spTgt spid="1960">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0">
                                            <p:txEl>
                                              <p:pRg end="6" st="6"/>
                                            </p:txEl>
                                          </p:spTgt>
                                        </p:tgtEl>
                                        <p:attrNameLst>
                                          <p:attrName>style.visibility</p:attrName>
                                        </p:attrNameLst>
                                      </p:cBhvr>
                                      <p:to>
                                        <p:strVal val="visible"/>
                                      </p:to>
                                    </p:set>
                                    <p:animEffect filter="fade" transition="in">
                                      <p:cBhvr>
                                        <p:cTn dur="500"/>
                                        <p:tgtEl>
                                          <p:spTgt spid="1960">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0">
                                            <p:txEl>
                                              <p:pRg end="7" st="7"/>
                                            </p:txEl>
                                          </p:spTgt>
                                        </p:tgtEl>
                                        <p:attrNameLst>
                                          <p:attrName>style.visibility</p:attrName>
                                        </p:attrNameLst>
                                      </p:cBhvr>
                                      <p:to>
                                        <p:strVal val="visible"/>
                                      </p:to>
                                    </p:set>
                                    <p:animEffect filter="fade" transition="in">
                                      <p:cBhvr>
                                        <p:cTn dur="500"/>
                                        <p:tgtEl>
                                          <p:spTgt spid="1960">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0">
                                            <p:txEl>
                                              <p:pRg end="8" st="8"/>
                                            </p:txEl>
                                          </p:spTgt>
                                        </p:tgtEl>
                                        <p:attrNameLst>
                                          <p:attrName>style.visibility</p:attrName>
                                        </p:attrNameLst>
                                      </p:cBhvr>
                                      <p:to>
                                        <p:strVal val="visible"/>
                                      </p:to>
                                    </p:set>
                                    <p:animEffect filter="fade" transition="in">
                                      <p:cBhvr>
                                        <p:cTn dur="500"/>
                                        <p:tgtEl>
                                          <p:spTgt spid="1960">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1"/>
                                        </p:tgtEl>
                                        <p:attrNameLst>
                                          <p:attrName>style.visibility</p:attrName>
                                        </p:attrNameLst>
                                      </p:cBhvr>
                                      <p:to>
                                        <p:strVal val="visible"/>
                                      </p:to>
                                    </p:set>
                                    <p:animEffect filter="fade" transition="in">
                                      <p:cBhvr>
                                        <p:cTn dur="500"/>
                                        <p:tgtEl>
                                          <p:spTgt spid="1961"/>
                                        </p:tgtEl>
                                      </p:cBhvr>
                                    </p:animEffect>
                                  </p:childTnLst>
                                </p:cTn>
                              </p:par>
                              <p:par>
                                <p:cTn fill="hold" nodeType="withEffect" presetClass="entr" presetID="10" presetSubtype="0">
                                  <p:stCondLst>
                                    <p:cond delay="250"/>
                                  </p:stCondLst>
                                  <p:childTnLst>
                                    <p:set>
                                      <p:cBhvr>
                                        <p:cTn dur="1" fill="hold">
                                          <p:stCondLst>
                                            <p:cond delay="0"/>
                                          </p:stCondLst>
                                        </p:cTn>
                                        <p:tgtEl>
                                          <p:spTgt spid="1962">
                                            <p:txEl>
                                              <p:pRg end="0" st="0"/>
                                            </p:txEl>
                                          </p:spTgt>
                                        </p:tgtEl>
                                        <p:attrNameLst>
                                          <p:attrName>style.visibility</p:attrName>
                                        </p:attrNameLst>
                                      </p:cBhvr>
                                      <p:to>
                                        <p:strVal val="visible"/>
                                      </p:to>
                                    </p:set>
                                    <p:animEffect filter="fade" transition="in">
                                      <p:cBhvr>
                                        <p:cTn dur="500"/>
                                        <p:tgtEl>
                                          <p:spTgt spid="196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2">
                                            <p:txEl>
                                              <p:pRg end="1" st="1"/>
                                            </p:txEl>
                                          </p:spTgt>
                                        </p:tgtEl>
                                        <p:attrNameLst>
                                          <p:attrName>style.visibility</p:attrName>
                                        </p:attrNameLst>
                                      </p:cBhvr>
                                      <p:to>
                                        <p:strVal val="visible"/>
                                      </p:to>
                                    </p:set>
                                    <p:animEffect filter="fade" transition="in">
                                      <p:cBhvr>
                                        <p:cTn dur="500"/>
                                        <p:tgtEl>
                                          <p:spTgt spid="1962">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2">
                                            <p:txEl>
                                              <p:pRg end="2" st="2"/>
                                            </p:txEl>
                                          </p:spTgt>
                                        </p:tgtEl>
                                        <p:attrNameLst>
                                          <p:attrName>style.visibility</p:attrName>
                                        </p:attrNameLst>
                                      </p:cBhvr>
                                      <p:to>
                                        <p:strVal val="visible"/>
                                      </p:to>
                                    </p:set>
                                    <p:animEffect filter="fade" transition="in">
                                      <p:cBhvr>
                                        <p:cTn dur="500"/>
                                        <p:tgtEl>
                                          <p:spTgt spid="1962">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2">
                                            <p:txEl>
                                              <p:pRg end="3" st="3"/>
                                            </p:txEl>
                                          </p:spTgt>
                                        </p:tgtEl>
                                        <p:attrNameLst>
                                          <p:attrName>style.visibility</p:attrName>
                                        </p:attrNameLst>
                                      </p:cBhvr>
                                      <p:to>
                                        <p:strVal val="visible"/>
                                      </p:to>
                                    </p:set>
                                    <p:animEffect filter="fade" transition="in">
                                      <p:cBhvr>
                                        <p:cTn dur="500"/>
                                        <p:tgtEl>
                                          <p:spTgt spid="1962">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2">
                                            <p:txEl>
                                              <p:pRg end="4" st="4"/>
                                            </p:txEl>
                                          </p:spTgt>
                                        </p:tgtEl>
                                        <p:attrNameLst>
                                          <p:attrName>style.visibility</p:attrName>
                                        </p:attrNameLst>
                                      </p:cBhvr>
                                      <p:to>
                                        <p:strVal val="visible"/>
                                      </p:to>
                                    </p:set>
                                    <p:animEffect filter="fade" transition="in">
                                      <p:cBhvr>
                                        <p:cTn dur="500"/>
                                        <p:tgtEl>
                                          <p:spTgt spid="1962">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2">
                                            <p:txEl>
                                              <p:pRg end="5" st="5"/>
                                            </p:txEl>
                                          </p:spTgt>
                                        </p:tgtEl>
                                        <p:attrNameLst>
                                          <p:attrName>style.visibility</p:attrName>
                                        </p:attrNameLst>
                                      </p:cBhvr>
                                      <p:to>
                                        <p:strVal val="visible"/>
                                      </p:to>
                                    </p:set>
                                    <p:animEffect filter="fade" transition="in">
                                      <p:cBhvr>
                                        <p:cTn dur="500"/>
                                        <p:tgtEl>
                                          <p:spTgt spid="1962">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2">
                                            <p:txEl>
                                              <p:pRg end="6" st="6"/>
                                            </p:txEl>
                                          </p:spTgt>
                                        </p:tgtEl>
                                        <p:attrNameLst>
                                          <p:attrName>style.visibility</p:attrName>
                                        </p:attrNameLst>
                                      </p:cBhvr>
                                      <p:to>
                                        <p:strVal val="visible"/>
                                      </p:to>
                                    </p:set>
                                    <p:animEffect filter="fade" transition="in">
                                      <p:cBhvr>
                                        <p:cTn dur="500"/>
                                        <p:tgtEl>
                                          <p:spTgt spid="1962">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2">
                                            <p:txEl>
                                              <p:pRg end="7" st="7"/>
                                            </p:txEl>
                                          </p:spTgt>
                                        </p:tgtEl>
                                        <p:attrNameLst>
                                          <p:attrName>style.visibility</p:attrName>
                                        </p:attrNameLst>
                                      </p:cBhvr>
                                      <p:to>
                                        <p:strVal val="visible"/>
                                      </p:to>
                                    </p:set>
                                    <p:animEffect filter="fade" transition="in">
                                      <p:cBhvr>
                                        <p:cTn dur="500"/>
                                        <p:tgtEl>
                                          <p:spTgt spid="1962">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2">
                                            <p:txEl>
                                              <p:pRg end="8" st="8"/>
                                            </p:txEl>
                                          </p:spTgt>
                                        </p:tgtEl>
                                        <p:attrNameLst>
                                          <p:attrName>style.visibility</p:attrName>
                                        </p:attrNameLst>
                                      </p:cBhvr>
                                      <p:to>
                                        <p:strVal val="visible"/>
                                      </p:to>
                                    </p:set>
                                    <p:animEffect filter="fade" transition="in">
                                      <p:cBhvr>
                                        <p:cTn dur="500"/>
                                        <p:tgtEl>
                                          <p:spTgt spid="1962">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3"/>
                                        </p:tgtEl>
                                        <p:attrNameLst>
                                          <p:attrName>style.visibility</p:attrName>
                                        </p:attrNameLst>
                                      </p:cBhvr>
                                      <p:to>
                                        <p:strVal val="visible"/>
                                      </p:to>
                                    </p:set>
                                    <p:animEffect filter="fade" transition="in">
                                      <p:cBhvr>
                                        <p:cTn dur="500"/>
                                        <p:tgtEl>
                                          <p:spTgt spid="1963"/>
                                        </p:tgtEl>
                                      </p:cBhvr>
                                    </p:animEffect>
                                  </p:childTnLst>
                                </p:cTn>
                              </p:par>
                              <p:par>
                                <p:cTn fill="hold" nodeType="withEffect" presetClass="entr" presetID="10" presetSubtype="0">
                                  <p:stCondLst>
                                    <p:cond delay="250"/>
                                  </p:stCondLst>
                                  <p:childTnLst>
                                    <p:set>
                                      <p:cBhvr>
                                        <p:cTn dur="1" fill="hold">
                                          <p:stCondLst>
                                            <p:cond delay="0"/>
                                          </p:stCondLst>
                                        </p:cTn>
                                        <p:tgtEl>
                                          <p:spTgt spid="1964">
                                            <p:txEl>
                                              <p:pRg end="0" st="0"/>
                                            </p:txEl>
                                          </p:spTgt>
                                        </p:tgtEl>
                                        <p:attrNameLst>
                                          <p:attrName>style.visibility</p:attrName>
                                        </p:attrNameLst>
                                      </p:cBhvr>
                                      <p:to>
                                        <p:strVal val="visible"/>
                                      </p:to>
                                    </p:set>
                                    <p:animEffect filter="fade" transition="in">
                                      <p:cBhvr>
                                        <p:cTn dur="500"/>
                                        <p:tgtEl>
                                          <p:spTgt spid="1964">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4">
                                            <p:txEl>
                                              <p:pRg end="1" st="1"/>
                                            </p:txEl>
                                          </p:spTgt>
                                        </p:tgtEl>
                                        <p:attrNameLst>
                                          <p:attrName>style.visibility</p:attrName>
                                        </p:attrNameLst>
                                      </p:cBhvr>
                                      <p:to>
                                        <p:strVal val="visible"/>
                                      </p:to>
                                    </p:set>
                                    <p:animEffect filter="fade" transition="in">
                                      <p:cBhvr>
                                        <p:cTn dur="500"/>
                                        <p:tgtEl>
                                          <p:spTgt spid="1964">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4">
                                            <p:txEl>
                                              <p:pRg end="2" st="2"/>
                                            </p:txEl>
                                          </p:spTgt>
                                        </p:tgtEl>
                                        <p:attrNameLst>
                                          <p:attrName>style.visibility</p:attrName>
                                        </p:attrNameLst>
                                      </p:cBhvr>
                                      <p:to>
                                        <p:strVal val="visible"/>
                                      </p:to>
                                    </p:set>
                                    <p:animEffect filter="fade" transition="in">
                                      <p:cBhvr>
                                        <p:cTn dur="500"/>
                                        <p:tgtEl>
                                          <p:spTgt spid="1964">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4">
                                            <p:txEl>
                                              <p:pRg end="3" st="3"/>
                                            </p:txEl>
                                          </p:spTgt>
                                        </p:tgtEl>
                                        <p:attrNameLst>
                                          <p:attrName>style.visibility</p:attrName>
                                        </p:attrNameLst>
                                      </p:cBhvr>
                                      <p:to>
                                        <p:strVal val="visible"/>
                                      </p:to>
                                    </p:set>
                                    <p:animEffect filter="fade" transition="in">
                                      <p:cBhvr>
                                        <p:cTn dur="500"/>
                                        <p:tgtEl>
                                          <p:spTgt spid="1964">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4">
                                            <p:txEl>
                                              <p:pRg end="4" st="4"/>
                                            </p:txEl>
                                          </p:spTgt>
                                        </p:tgtEl>
                                        <p:attrNameLst>
                                          <p:attrName>style.visibility</p:attrName>
                                        </p:attrNameLst>
                                      </p:cBhvr>
                                      <p:to>
                                        <p:strVal val="visible"/>
                                      </p:to>
                                    </p:set>
                                    <p:animEffect filter="fade" transition="in">
                                      <p:cBhvr>
                                        <p:cTn dur="500"/>
                                        <p:tgtEl>
                                          <p:spTgt spid="1964">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4">
                                            <p:txEl>
                                              <p:pRg end="5" st="5"/>
                                            </p:txEl>
                                          </p:spTgt>
                                        </p:tgtEl>
                                        <p:attrNameLst>
                                          <p:attrName>style.visibility</p:attrName>
                                        </p:attrNameLst>
                                      </p:cBhvr>
                                      <p:to>
                                        <p:strVal val="visible"/>
                                      </p:to>
                                    </p:set>
                                    <p:animEffect filter="fade" transition="in">
                                      <p:cBhvr>
                                        <p:cTn dur="500"/>
                                        <p:tgtEl>
                                          <p:spTgt spid="1964">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4">
                                            <p:txEl>
                                              <p:pRg end="6" st="6"/>
                                            </p:txEl>
                                          </p:spTgt>
                                        </p:tgtEl>
                                        <p:attrNameLst>
                                          <p:attrName>style.visibility</p:attrName>
                                        </p:attrNameLst>
                                      </p:cBhvr>
                                      <p:to>
                                        <p:strVal val="visible"/>
                                      </p:to>
                                    </p:set>
                                    <p:animEffect filter="fade" transition="in">
                                      <p:cBhvr>
                                        <p:cTn dur="500"/>
                                        <p:tgtEl>
                                          <p:spTgt spid="1964">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4">
                                            <p:txEl>
                                              <p:pRg end="7" st="7"/>
                                            </p:txEl>
                                          </p:spTgt>
                                        </p:tgtEl>
                                        <p:attrNameLst>
                                          <p:attrName>style.visibility</p:attrName>
                                        </p:attrNameLst>
                                      </p:cBhvr>
                                      <p:to>
                                        <p:strVal val="visible"/>
                                      </p:to>
                                    </p:set>
                                    <p:animEffect filter="fade" transition="in">
                                      <p:cBhvr>
                                        <p:cTn dur="500"/>
                                        <p:tgtEl>
                                          <p:spTgt spid="1964">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4">
                                            <p:txEl>
                                              <p:pRg end="8" st="8"/>
                                            </p:txEl>
                                          </p:spTgt>
                                        </p:tgtEl>
                                        <p:attrNameLst>
                                          <p:attrName>style.visibility</p:attrName>
                                        </p:attrNameLst>
                                      </p:cBhvr>
                                      <p:to>
                                        <p:strVal val="visible"/>
                                      </p:to>
                                    </p:set>
                                    <p:animEffect filter="fade" transition="in">
                                      <p:cBhvr>
                                        <p:cTn dur="500"/>
                                        <p:tgtEl>
                                          <p:spTgt spid="1964">
                                            <p:txEl>
                                              <p:pRg end="8" st="8"/>
                                            </p:txEl>
                                          </p:spTgt>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933"/>
                                        </p:tgtEl>
                                        <p:attrNameLst>
                                          <p:attrName>style.visibility</p:attrName>
                                        </p:attrNameLst>
                                      </p:cBhvr>
                                      <p:to>
                                        <p:strVal val="visible"/>
                                      </p:to>
                                    </p:set>
                                    <p:animEffect filter="fade" transition="in">
                                      <p:cBhvr>
                                        <p:cTn dur="500"/>
                                        <p:tgtEl>
                                          <p:spTgt spid="1933"/>
                                        </p:tgtEl>
                                      </p:cBhvr>
                                    </p:animEffect>
                                  </p:childTnLst>
                                </p:cTn>
                              </p:par>
                              <p:par>
                                <p:cTn fill="hold" nodeType="withEffect" presetClass="entr" presetID="2" presetSubtype="4">
                                  <p:stCondLst>
                                    <p:cond delay="250"/>
                                  </p:stCondLst>
                                  <p:childTnLst>
                                    <p:set>
                                      <p:cBhvr>
                                        <p:cTn dur="1" fill="hold">
                                          <p:stCondLst>
                                            <p:cond delay="0"/>
                                          </p:stCondLst>
                                        </p:cTn>
                                        <p:tgtEl>
                                          <p:spTgt spid="1934"/>
                                        </p:tgtEl>
                                        <p:attrNameLst>
                                          <p:attrName>style.visibility</p:attrName>
                                        </p:attrNameLst>
                                      </p:cBhvr>
                                      <p:to>
                                        <p:strVal val="visible"/>
                                      </p:to>
                                    </p:set>
                                    <p:anim calcmode="lin" valueType="num">
                                      <p:cBhvr additive="base">
                                        <p:cTn dur="500"/>
                                        <p:tgtEl>
                                          <p:spTgt spid="19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mal Table 1">
  <p:cSld name="Normal Table 1">
    <p:spTree>
      <p:nvGrpSpPr>
        <p:cNvPr id="1965" name="Shape 1965"/>
        <p:cNvGrpSpPr/>
        <p:nvPr/>
      </p:nvGrpSpPr>
      <p:grpSpPr>
        <a:xfrm>
          <a:off x="0" y="0"/>
          <a:ext cx="0" cy="0"/>
          <a:chOff x="0" y="0"/>
          <a:chExt cx="0" cy="0"/>
        </a:xfrm>
      </p:grpSpPr>
      <p:sp>
        <p:nvSpPr>
          <p:cNvPr id="1966" name="Google Shape;1966;p213"/>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7" name="Google Shape;1967;p21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8" name="Google Shape;1968;p21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969" name="Google Shape;1969;p213"/>
          <p:cNvSpPr/>
          <p:nvPr/>
        </p:nvSpPr>
        <p:spPr>
          <a:xfrm flipH="1">
            <a:off x="1034618" y="1890577"/>
            <a:ext cx="3780420" cy="1048493"/>
          </a:xfrm>
          <a:prstGeom prst="round1Rect">
            <a:avLst>
              <a:gd fmla="val 16667" name="adj"/>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0" name="Google Shape;1970;p213"/>
          <p:cNvSpPr/>
          <p:nvPr/>
        </p:nvSpPr>
        <p:spPr>
          <a:xfrm>
            <a:off x="4878870" y="1890577"/>
            <a:ext cx="4042080" cy="10484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1" name="Google Shape;1971;p213"/>
          <p:cNvSpPr/>
          <p:nvPr/>
        </p:nvSpPr>
        <p:spPr>
          <a:xfrm>
            <a:off x="8989720" y="1890577"/>
            <a:ext cx="4042080" cy="10484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2" name="Google Shape;1972;p213"/>
          <p:cNvSpPr/>
          <p:nvPr/>
        </p:nvSpPr>
        <p:spPr>
          <a:xfrm>
            <a:off x="13100571" y="1890577"/>
            <a:ext cx="4042080" cy="1048493"/>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3" name="Google Shape;1973;p213"/>
          <p:cNvSpPr/>
          <p:nvPr/>
        </p:nvSpPr>
        <p:spPr>
          <a:xfrm>
            <a:off x="1037960" y="3009661"/>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4" name="Google Shape;1974;p213"/>
          <p:cNvSpPr/>
          <p:nvPr/>
        </p:nvSpPr>
        <p:spPr>
          <a:xfrm>
            <a:off x="1037960" y="3756355"/>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5" name="Google Shape;1975;p213"/>
          <p:cNvSpPr/>
          <p:nvPr/>
        </p:nvSpPr>
        <p:spPr>
          <a:xfrm>
            <a:off x="1037960" y="4503049"/>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6" name="Google Shape;1976;p213"/>
          <p:cNvSpPr/>
          <p:nvPr/>
        </p:nvSpPr>
        <p:spPr>
          <a:xfrm>
            <a:off x="1037960" y="5249743"/>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7" name="Google Shape;1977;p213"/>
          <p:cNvSpPr/>
          <p:nvPr/>
        </p:nvSpPr>
        <p:spPr>
          <a:xfrm>
            <a:off x="1037960" y="5996437"/>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8" name="Google Shape;1978;p213"/>
          <p:cNvSpPr/>
          <p:nvPr/>
        </p:nvSpPr>
        <p:spPr>
          <a:xfrm rot="10800000">
            <a:off x="1037960" y="6743133"/>
            <a:ext cx="3777078" cy="660290"/>
          </a:xfrm>
          <a:prstGeom prst="round1Rect">
            <a:avLst>
              <a:gd fmla="val 31639"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79" name="Google Shape;1979;p213"/>
          <p:cNvSpPr/>
          <p:nvPr/>
        </p:nvSpPr>
        <p:spPr>
          <a:xfrm>
            <a:off x="4878870" y="3009661"/>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0" name="Google Shape;1980;p213"/>
          <p:cNvSpPr/>
          <p:nvPr/>
        </p:nvSpPr>
        <p:spPr>
          <a:xfrm>
            <a:off x="4878870" y="3756355"/>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1" name="Google Shape;1981;p213"/>
          <p:cNvSpPr/>
          <p:nvPr/>
        </p:nvSpPr>
        <p:spPr>
          <a:xfrm>
            <a:off x="4878870" y="4503049"/>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2" name="Google Shape;1982;p213"/>
          <p:cNvSpPr/>
          <p:nvPr/>
        </p:nvSpPr>
        <p:spPr>
          <a:xfrm>
            <a:off x="4878870" y="524974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3" name="Google Shape;1983;p213"/>
          <p:cNvSpPr/>
          <p:nvPr/>
        </p:nvSpPr>
        <p:spPr>
          <a:xfrm>
            <a:off x="4878870" y="5996437"/>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4" name="Google Shape;1984;p213"/>
          <p:cNvSpPr/>
          <p:nvPr/>
        </p:nvSpPr>
        <p:spPr>
          <a:xfrm>
            <a:off x="4878870" y="674313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5" name="Google Shape;1985;p213"/>
          <p:cNvSpPr/>
          <p:nvPr/>
        </p:nvSpPr>
        <p:spPr>
          <a:xfrm>
            <a:off x="8989720" y="3009661"/>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6" name="Google Shape;1986;p213"/>
          <p:cNvSpPr/>
          <p:nvPr/>
        </p:nvSpPr>
        <p:spPr>
          <a:xfrm>
            <a:off x="8989720" y="3756355"/>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7" name="Google Shape;1987;p213"/>
          <p:cNvSpPr/>
          <p:nvPr/>
        </p:nvSpPr>
        <p:spPr>
          <a:xfrm>
            <a:off x="8989720" y="4503049"/>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8" name="Google Shape;1988;p213"/>
          <p:cNvSpPr/>
          <p:nvPr/>
        </p:nvSpPr>
        <p:spPr>
          <a:xfrm>
            <a:off x="8989720" y="524974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89" name="Google Shape;1989;p213"/>
          <p:cNvSpPr/>
          <p:nvPr/>
        </p:nvSpPr>
        <p:spPr>
          <a:xfrm>
            <a:off x="8989720" y="5996437"/>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90" name="Google Shape;1990;p213"/>
          <p:cNvSpPr/>
          <p:nvPr/>
        </p:nvSpPr>
        <p:spPr>
          <a:xfrm>
            <a:off x="8989720" y="674313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91" name="Google Shape;1991;p213"/>
          <p:cNvSpPr/>
          <p:nvPr/>
        </p:nvSpPr>
        <p:spPr>
          <a:xfrm>
            <a:off x="13100571" y="3009661"/>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92" name="Google Shape;1992;p213"/>
          <p:cNvSpPr/>
          <p:nvPr/>
        </p:nvSpPr>
        <p:spPr>
          <a:xfrm>
            <a:off x="13100571" y="3756355"/>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93" name="Google Shape;1993;p213"/>
          <p:cNvSpPr/>
          <p:nvPr/>
        </p:nvSpPr>
        <p:spPr>
          <a:xfrm>
            <a:off x="13100571" y="4503049"/>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94" name="Google Shape;1994;p213"/>
          <p:cNvSpPr/>
          <p:nvPr/>
        </p:nvSpPr>
        <p:spPr>
          <a:xfrm>
            <a:off x="13100571" y="524974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95" name="Google Shape;1995;p213"/>
          <p:cNvSpPr/>
          <p:nvPr/>
        </p:nvSpPr>
        <p:spPr>
          <a:xfrm>
            <a:off x="13100571" y="5996437"/>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96" name="Google Shape;1996;p213"/>
          <p:cNvSpPr/>
          <p:nvPr/>
        </p:nvSpPr>
        <p:spPr>
          <a:xfrm flipH="1" rot="10800000">
            <a:off x="13100571" y="6743133"/>
            <a:ext cx="4042080" cy="660290"/>
          </a:xfrm>
          <a:prstGeom prst="round1Rect">
            <a:avLst>
              <a:gd fmla="val 33510" name="adj"/>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97" name="Google Shape;1997;p213"/>
          <p:cNvSpPr txBox="1"/>
          <p:nvPr>
            <p:ph idx="1" type="body"/>
          </p:nvPr>
        </p:nvSpPr>
        <p:spPr>
          <a:xfrm>
            <a:off x="4878871" y="2028221"/>
            <a:ext cx="4042080"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98" name="Google Shape;1998;p213"/>
          <p:cNvSpPr txBox="1"/>
          <p:nvPr>
            <p:ph idx="2" type="body"/>
          </p:nvPr>
        </p:nvSpPr>
        <p:spPr>
          <a:xfrm>
            <a:off x="9000490" y="2028221"/>
            <a:ext cx="4042080"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99" name="Google Shape;1999;p213"/>
          <p:cNvSpPr txBox="1"/>
          <p:nvPr>
            <p:ph idx="3" type="body"/>
          </p:nvPr>
        </p:nvSpPr>
        <p:spPr>
          <a:xfrm>
            <a:off x="13086627" y="2028221"/>
            <a:ext cx="4042080"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0" name="Google Shape;2000;p213"/>
          <p:cNvSpPr txBox="1"/>
          <p:nvPr>
            <p:ph idx="4" type="body"/>
          </p:nvPr>
        </p:nvSpPr>
        <p:spPr>
          <a:xfrm>
            <a:off x="1037960" y="3027398"/>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1" name="Google Shape;2001;p213"/>
          <p:cNvSpPr txBox="1"/>
          <p:nvPr>
            <p:ph idx="5" type="body"/>
          </p:nvPr>
        </p:nvSpPr>
        <p:spPr>
          <a:xfrm>
            <a:off x="1037960" y="3756355"/>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2" name="Google Shape;2002;p213"/>
          <p:cNvSpPr txBox="1"/>
          <p:nvPr>
            <p:ph idx="6" type="body"/>
          </p:nvPr>
        </p:nvSpPr>
        <p:spPr>
          <a:xfrm>
            <a:off x="1037960" y="4503049"/>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3" name="Google Shape;2003;p213"/>
          <p:cNvSpPr txBox="1"/>
          <p:nvPr>
            <p:ph idx="7" type="body"/>
          </p:nvPr>
        </p:nvSpPr>
        <p:spPr>
          <a:xfrm>
            <a:off x="1037960" y="5249743"/>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4" name="Google Shape;2004;p213"/>
          <p:cNvSpPr txBox="1"/>
          <p:nvPr>
            <p:ph idx="8" type="body"/>
          </p:nvPr>
        </p:nvSpPr>
        <p:spPr>
          <a:xfrm>
            <a:off x="1037960" y="6014148"/>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5" name="Google Shape;2005;p213"/>
          <p:cNvSpPr txBox="1"/>
          <p:nvPr>
            <p:ph idx="9" type="body"/>
          </p:nvPr>
        </p:nvSpPr>
        <p:spPr>
          <a:xfrm>
            <a:off x="1037960" y="6755490"/>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6" name="Google Shape;2006;p213"/>
          <p:cNvSpPr txBox="1"/>
          <p:nvPr>
            <p:ph idx="13" type="body"/>
          </p:nvPr>
        </p:nvSpPr>
        <p:spPr>
          <a:xfrm>
            <a:off x="4878870" y="3045084"/>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7" name="Google Shape;2007;p213"/>
          <p:cNvSpPr txBox="1"/>
          <p:nvPr>
            <p:ph idx="14" type="body"/>
          </p:nvPr>
        </p:nvSpPr>
        <p:spPr>
          <a:xfrm>
            <a:off x="4875528" y="3774041"/>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8" name="Google Shape;2008;p213"/>
          <p:cNvSpPr txBox="1"/>
          <p:nvPr>
            <p:ph idx="15" type="body"/>
          </p:nvPr>
        </p:nvSpPr>
        <p:spPr>
          <a:xfrm>
            <a:off x="4875528" y="4520735"/>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9" name="Google Shape;2009;p213"/>
          <p:cNvSpPr txBox="1"/>
          <p:nvPr>
            <p:ph idx="16" type="body"/>
          </p:nvPr>
        </p:nvSpPr>
        <p:spPr>
          <a:xfrm>
            <a:off x="4878870" y="5267429"/>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0" name="Google Shape;2010;p213"/>
          <p:cNvSpPr txBox="1"/>
          <p:nvPr>
            <p:ph idx="17" type="body"/>
          </p:nvPr>
        </p:nvSpPr>
        <p:spPr>
          <a:xfrm>
            <a:off x="4883808" y="6031834"/>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1" name="Google Shape;2011;p213"/>
          <p:cNvSpPr txBox="1"/>
          <p:nvPr>
            <p:ph idx="18" type="body"/>
          </p:nvPr>
        </p:nvSpPr>
        <p:spPr>
          <a:xfrm>
            <a:off x="4871452" y="6773176"/>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2" name="Google Shape;2012;p213"/>
          <p:cNvSpPr txBox="1"/>
          <p:nvPr>
            <p:ph idx="19" type="body"/>
          </p:nvPr>
        </p:nvSpPr>
        <p:spPr>
          <a:xfrm>
            <a:off x="9007908" y="3045084"/>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3" name="Google Shape;2013;p213"/>
          <p:cNvSpPr txBox="1"/>
          <p:nvPr>
            <p:ph idx="20" type="body"/>
          </p:nvPr>
        </p:nvSpPr>
        <p:spPr>
          <a:xfrm>
            <a:off x="9004566" y="3774041"/>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4" name="Google Shape;2014;p213"/>
          <p:cNvSpPr txBox="1"/>
          <p:nvPr>
            <p:ph idx="21" type="body"/>
          </p:nvPr>
        </p:nvSpPr>
        <p:spPr>
          <a:xfrm>
            <a:off x="9004566" y="4520735"/>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5" name="Google Shape;2015;p213"/>
          <p:cNvSpPr txBox="1"/>
          <p:nvPr>
            <p:ph idx="22" type="body"/>
          </p:nvPr>
        </p:nvSpPr>
        <p:spPr>
          <a:xfrm>
            <a:off x="9007908" y="5267429"/>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6" name="Google Shape;2016;p213"/>
          <p:cNvSpPr txBox="1"/>
          <p:nvPr>
            <p:ph idx="23" type="body"/>
          </p:nvPr>
        </p:nvSpPr>
        <p:spPr>
          <a:xfrm>
            <a:off x="9012846" y="6031834"/>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7" name="Google Shape;2017;p213"/>
          <p:cNvSpPr txBox="1"/>
          <p:nvPr>
            <p:ph idx="24" type="body"/>
          </p:nvPr>
        </p:nvSpPr>
        <p:spPr>
          <a:xfrm>
            <a:off x="9000490" y="6773176"/>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8" name="Google Shape;2018;p213"/>
          <p:cNvSpPr txBox="1"/>
          <p:nvPr>
            <p:ph idx="25" type="body"/>
          </p:nvPr>
        </p:nvSpPr>
        <p:spPr>
          <a:xfrm>
            <a:off x="13100571" y="3045084"/>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9" name="Google Shape;2019;p213"/>
          <p:cNvSpPr txBox="1"/>
          <p:nvPr>
            <p:ph idx="26" type="body"/>
          </p:nvPr>
        </p:nvSpPr>
        <p:spPr>
          <a:xfrm>
            <a:off x="13097229" y="3774041"/>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20" name="Google Shape;2020;p213"/>
          <p:cNvSpPr txBox="1"/>
          <p:nvPr>
            <p:ph idx="27" type="body"/>
          </p:nvPr>
        </p:nvSpPr>
        <p:spPr>
          <a:xfrm>
            <a:off x="13097229" y="4520735"/>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21" name="Google Shape;2021;p213"/>
          <p:cNvSpPr txBox="1"/>
          <p:nvPr>
            <p:ph idx="28" type="body"/>
          </p:nvPr>
        </p:nvSpPr>
        <p:spPr>
          <a:xfrm>
            <a:off x="13100571" y="5267429"/>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22" name="Google Shape;2022;p213"/>
          <p:cNvSpPr txBox="1"/>
          <p:nvPr>
            <p:ph idx="29" type="body"/>
          </p:nvPr>
        </p:nvSpPr>
        <p:spPr>
          <a:xfrm>
            <a:off x="13105509" y="6031834"/>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23" name="Google Shape;2023;p213"/>
          <p:cNvSpPr txBox="1"/>
          <p:nvPr>
            <p:ph idx="30" type="body"/>
          </p:nvPr>
        </p:nvSpPr>
        <p:spPr>
          <a:xfrm>
            <a:off x="13093153" y="6773176"/>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024" name="Google Shape;2024;p213"/>
          <p:cNvCxnSpPr/>
          <p:nvPr/>
        </p:nvCxnSpPr>
        <p:spPr>
          <a:xfrm rot="10800000">
            <a:off x="3332956" y="7753789"/>
            <a:ext cx="11620500" cy="1"/>
          </a:xfrm>
          <a:prstGeom prst="straightConnector1">
            <a:avLst/>
          </a:prstGeom>
          <a:noFill/>
          <a:ln cap="flat" cmpd="sng" w="12700">
            <a:solidFill>
              <a:srgbClr val="0096BE"/>
            </a:solidFill>
            <a:prstDash val="solid"/>
            <a:round/>
            <a:headEnd len="sm" w="sm" type="none"/>
            <a:tailEnd len="sm" w="sm" type="none"/>
          </a:ln>
        </p:spPr>
      </p:cxnSp>
      <p:sp>
        <p:nvSpPr>
          <p:cNvPr id="2025" name="Google Shape;2025;p213"/>
          <p:cNvSpPr txBox="1"/>
          <p:nvPr>
            <p:ph idx="31"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69"/>
                                        </p:tgtEl>
                                        <p:attrNameLst>
                                          <p:attrName>style.visibility</p:attrName>
                                        </p:attrNameLst>
                                      </p:cBhvr>
                                      <p:to>
                                        <p:strVal val="visible"/>
                                      </p:to>
                                    </p:set>
                                    <p:animEffect filter="fade" transition="in">
                                      <p:cBhvr>
                                        <p:cTn dur="500"/>
                                        <p:tgtEl>
                                          <p:spTgt spid="1969"/>
                                        </p:tgtEl>
                                      </p:cBhvr>
                                    </p:animEffect>
                                  </p:childTnLst>
                                </p:cTn>
                              </p:par>
                              <p:par>
                                <p:cTn fill="hold" nodeType="with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500"/>
                                        <p:tgtEl>
                                          <p:spTgt spid="1970"/>
                                        </p:tgtEl>
                                      </p:cBhvr>
                                    </p:animEffect>
                                  </p:childTnLst>
                                </p:cTn>
                              </p:par>
                              <p:par>
                                <p:cTn fill="hold" nodeType="with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500"/>
                                        <p:tgtEl>
                                          <p:spTgt spid="1971"/>
                                        </p:tgtEl>
                                      </p:cBhvr>
                                    </p:animEffect>
                                  </p:childTnLst>
                                </p:cTn>
                              </p:par>
                              <p:par>
                                <p:cTn fill="hold" nodeType="with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500"/>
                                        <p:tgtEl>
                                          <p:spTgt spid="1972"/>
                                        </p:tgtEl>
                                      </p:cBhvr>
                                    </p:animEffect>
                                  </p:childTnLst>
                                </p:cTn>
                              </p:par>
                              <p:par>
                                <p:cTn fill="hold" nodeType="withEffect" presetClass="entr" presetID="10" presetSubtype="0">
                                  <p:stCondLst>
                                    <p:cond delay="0"/>
                                  </p:stCondLst>
                                  <p:childTnLst>
                                    <p:set>
                                      <p:cBhvr>
                                        <p:cTn dur="1" fill="hold">
                                          <p:stCondLst>
                                            <p:cond delay="0"/>
                                          </p:stCondLst>
                                        </p:cTn>
                                        <p:tgtEl>
                                          <p:spTgt spid="1997">
                                            <p:txEl>
                                              <p:pRg end="0" st="0"/>
                                            </p:txEl>
                                          </p:spTgt>
                                        </p:tgtEl>
                                        <p:attrNameLst>
                                          <p:attrName>style.visibility</p:attrName>
                                        </p:attrNameLst>
                                      </p:cBhvr>
                                      <p:to>
                                        <p:strVal val="visible"/>
                                      </p:to>
                                    </p:set>
                                    <p:animEffect filter="fade" transition="in">
                                      <p:cBhvr>
                                        <p:cTn dur="500"/>
                                        <p:tgtEl>
                                          <p:spTgt spid="19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7">
                                            <p:txEl>
                                              <p:pRg end="1" st="1"/>
                                            </p:txEl>
                                          </p:spTgt>
                                        </p:tgtEl>
                                        <p:attrNameLst>
                                          <p:attrName>style.visibility</p:attrName>
                                        </p:attrNameLst>
                                      </p:cBhvr>
                                      <p:to>
                                        <p:strVal val="visible"/>
                                      </p:to>
                                    </p:set>
                                    <p:animEffect filter="fade" transition="in">
                                      <p:cBhvr>
                                        <p:cTn dur="500"/>
                                        <p:tgtEl>
                                          <p:spTgt spid="19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7">
                                            <p:txEl>
                                              <p:pRg end="2" st="2"/>
                                            </p:txEl>
                                          </p:spTgt>
                                        </p:tgtEl>
                                        <p:attrNameLst>
                                          <p:attrName>style.visibility</p:attrName>
                                        </p:attrNameLst>
                                      </p:cBhvr>
                                      <p:to>
                                        <p:strVal val="visible"/>
                                      </p:to>
                                    </p:set>
                                    <p:animEffect filter="fade" transition="in">
                                      <p:cBhvr>
                                        <p:cTn dur="500"/>
                                        <p:tgtEl>
                                          <p:spTgt spid="19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7">
                                            <p:txEl>
                                              <p:pRg end="3" st="3"/>
                                            </p:txEl>
                                          </p:spTgt>
                                        </p:tgtEl>
                                        <p:attrNameLst>
                                          <p:attrName>style.visibility</p:attrName>
                                        </p:attrNameLst>
                                      </p:cBhvr>
                                      <p:to>
                                        <p:strVal val="visible"/>
                                      </p:to>
                                    </p:set>
                                    <p:animEffect filter="fade" transition="in">
                                      <p:cBhvr>
                                        <p:cTn dur="500"/>
                                        <p:tgtEl>
                                          <p:spTgt spid="19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7">
                                            <p:txEl>
                                              <p:pRg end="4" st="4"/>
                                            </p:txEl>
                                          </p:spTgt>
                                        </p:tgtEl>
                                        <p:attrNameLst>
                                          <p:attrName>style.visibility</p:attrName>
                                        </p:attrNameLst>
                                      </p:cBhvr>
                                      <p:to>
                                        <p:strVal val="visible"/>
                                      </p:to>
                                    </p:set>
                                    <p:animEffect filter="fade" transition="in">
                                      <p:cBhvr>
                                        <p:cTn dur="500"/>
                                        <p:tgtEl>
                                          <p:spTgt spid="19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7">
                                            <p:txEl>
                                              <p:pRg end="5" st="5"/>
                                            </p:txEl>
                                          </p:spTgt>
                                        </p:tgtEl>
                                        <p:attrNameLst>
                                          <p:attrName>style.visibility</p:attrName>
                                        </p:attrNameLst>
                                      </p:cBhvr>
                                      <p:to>
                                        <p:strVal val="visible"/>
                                      </p:to>
                                    </p:set>
                                    <p:animEffect filter="fade" transition="in">
                                      <p:cBhvr>
                                        <p:cTn dur="500"/>
                                        <p:tgtEl>
                                          <p:spTgt spid="19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7">
                                            <p:txEl>
                                              <p:pRg end="6" st="6"/>
                                            </p:txEl>
                                          </p:spTgt>
                                        </p:tgtEl>
                                        <p:attrNameLst>
                                          <p:attrName>style.visibility</p:attrName>
                                        </p:attrNameLst>
                                      </p:cBhvr>
                                      <p:to>
                                        <p:strVal val="visible"/>
                                      </p:to>
                                    </p:set>
                                    <p:animEffect filter="fade" transition="in">
                                      <p:cBhvr>
                                        <p:cTn dur="500"/>
                                        <p:tgtEl>
                                          <p:spTgt spid="19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7">
                                            <p:txEl>
                                              <p:pRg end="7" st="7"/>
                                            </p:txEl>
                                          </p:spTgt>
                                        </p:tgtEl>
                                        <p:attrNameLst>
                                          <p:attrName>style.visibility</p:attrName>
                                        </p:attrNameLst>
                                      </p:cBhvr>
                                      <p:to>
                                        <p:strVal val="visible"/>
                                      </p:to>
                                    </p:set>
                                    <p:animEffect filter="fade" transition="in">
                                      <p:cBhvr>
                                        <p:cTn dur="500"/>
                                        <p:tgtEl>
                                          <p:spTgt spid="19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7">
                                            <p:txEl>
                                              <p:pRg end="8" st="8"/>
                                            </p:txEl>
                                          </p:spTgt>
                                        </p:tgtEl>
                                        <p:attrNameLst>
                                          <p:attrName>style.visibility</p:attrName>
                                        </p:attrNameLst>
                                      </p:cBhvr>
                                      <p:to>
                                        <p:strVal val="visible"/>
                                      </p:to>
                                    </p:set>
                                    <p:animEffect filter="fade" transition="in">
                                      <p:cBhvr>
                                        <p:cTn dur="500"/>
                                        <p:tgtEl>
                                          <p:spTgt spid="199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8">
                                            <p:txEl>
                                              <p:pRg end="0" st="0"/>
                                            </p:txEl>
                                          </p:spTgt>
                                        </p:tgtEl>
                                        <p:attrNameLst>
                                          <p:attrName>style.visibility</p:attrName>
                                        </p:attrNameLst>
                                      </p:cBhvr>
                                      <p:to>
                                        <p:strVal val="visible"/>
                                      </p:to>
                                    </p:set>
                                    <p:animEffect filter="fade" transition="in">
                                      <p:cBhvr>
                                        <p:cTn dur="500"/>
                                        <p:tgtEl>
                                          <p:spTgt spid="199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8">
                                            <p:txEl>
                                              <p:pRg end="1" st="1"/>
                                            </p:txEl>
                                          </p:spTgt>
                                        </p:tgtEl>
                                        <p:attrNameLst>
                                          <p:attrName>style.visibility</p:attrName>
                                        </p:attrNameLst>
                                      </p:cBhvr>
                                      <p:to>
                                        <p:strVal val="visible"/>
                                      </p:to>
                                    </p:set>
                                    <p:animEffect filter="fade" transition="in">
                                      <p:cBhvr>
                                        <p:cTn dur="500"/>
                                        <p:tgtEl>
                                          <p:spTgt spid="199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8">
                                            <p:txEl>
                                              <p:pRg end="2" st="2"/>
                                            </p:txEl>
                                          </p:spTgt>
                                        </p:tgtEl>
                                        <p:attrNameLst>
                                          <p:attrName>style.visibility</p:attrName>
                                        </p:attrNameLst>
                                      </p:cBhvr>
                                      <p:to>
                                        <p:strVal val="visible"/>
                                      </p:to>
                                    </p:set>
                                    <p:animEffect filter="fade" transition="in">
                                      <p:cBhvr>
                                        <p:cTn dur="500"/>
                                        <p:tgtEl>
                                          <p:spTgt spid="199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8">
                                            <p:txEl>
                                              <p:pRg end="3" st="3"/>
                                            </p:txEl>
                                          </p:spTgt>
                                        </p:tgtEl>
                                        <p:attrNameLst>
                                          <p:attrName>style.visibility</p:attrName>
                                        </p:attrNameLst>
                                      </p:cBhvr>
                                      <p:to>
                                        <p:strVal val="visible"/>
                                      </p:to>
                                    </p:set>
                                    <p:animEffect filter="fade" transition="in">
                                      <p:cBhvr>
                                        <p:cTn dur="500"/>
                                        <p:tgtEl>
                                          <p:spTgt spid="199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8">
                                            <p:txEl>
                                              <p:pRg end="4" st="4"/>
                                            </p:txEl>
                                          </p:spTgt>
                                        </p:tgtEl>
                                        <p:attrNameLst>
                                          <p:attrName>style.visibility</p:attrName>
                                        </p:attrNameLst>
                                      </p:cBhvr>
                                      <p:to>
                                        <p:strVal val="visible"/>
                                      </p:to>
                                    </p:set>
                                    <p:animEffect filter="fade" transition="in">
                                      <p:cBhvr>
                                        <p:cTn dur="500"/>
                                        <p:tgtEl>
                                          <p:spTgt spid="199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8">
                                            <p:txEl>
                                              <p:pRg end="5" st="5"/>
                                            </p:txEl>
                                          </p:spTgt>
                                        </p:tgtEl>
                                        <p:attrNameLst>
                                          <p:attrName>style.visibility</p:attrName>
                                        </p:attrNameLst>
                                      </p:cBhvr>
                                      <p:to>
                                        <p:strVal val="visible"/>
                                      </p:to>
                                    </p:set>
                                    <p:animEffect filter="fade" transition="in">
                                      <p:cBhvr>
                                        <p:cTn dur="500"/>
                                        <p:tgtEl>
                                          <p:spTgt spid="199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8">
                                            <p:txEl>
                                              <p:pRg end="6" st="6"/>
                                            </p:txEl>
                                          </p:spTgt>
                                        </p:tgtEl>
                                        <p:attrNameLst>
                                          <p:attrName>style.visibility</p:attrName>
                                        </p:attrNameLst>
                                      </p:cBhvr>
                                      <p:to>
                                        <p:strVal val="visible"/>
                                      </p:to>
                                    </p:set>
                                    <p:animEffect filter="fade" transition="in">
                                      <p:cBhvr>
                                        <p:cTn dur="500"/>
                                        <p:tgtEl>
                                          <p:spTgt spid="199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8">
                                            <p:txEl>
                                              <p:pRg end="7" st="7"/>
                                            </p:txEl>
                                          </p:spTgt>
                                        </p:tgtEl>
                                        <p:attrNameLst>
                                          <p:attrName>style.visibility</p:attrName>
                                        </p:attrNameLst>
                                      </p:cBhvr>
                                      <p:to>
                                        <p:strVal val="visible"/>
                                      </p:to>
                                    </p:set>
                                    <p:animEffect filter="fade" transition="in">
                                      <p:cBhvr>
                                        <p:cTn dur="500"/>
                                        <p:tgtEl>
                                          <p:spTgt spid="199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8">
                                            <p:txEl>
                                              <p:pRg end="8" st="8"/>
                                            </p:txEl>
                                          </p:spTgt>
                                        </p:tgtEl>
                                        <p:attrNameLst>
                                          <p:attrName>style.visibility</p:attrName>
                                        </p:attrNameLst>
                                      </p:cBhvr>
                                      <p:to>
                                        <p:strVal val="visible"/>
                                      </p:to>
                                    </p:set>
                                    <p:animEffect filter="fade" transition="in">
                                      <p:cBhvr>
                                        <p:cTn dur="500"/>
                                        <p:tgtEl>
                                          <p:spTgt spid="199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9">
                                            <p:txEl>
                                              <p:pRg end="0" st="0"/>
                                            </p:txEl>
                                          </p:spTgt>
                                        </p:tgtEl>
                                        <p:attrNameLst>
                                          <p:attrName>style.visibility</p:attrName>
                                        </p:attrNameLst>
                                      </p:cBhvr>
                                      <p:to>
                                        <p:strVal val="visible"/>
                                      </p:to>
                                    </p:set>
                                    <p:animEffect filter="fade" transition="in">
                                      <p:cBhvr>
                                        <p:cTn dur="500"/>
                                        <p:tgtEl>
                                          <p:spTgt spid="19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9">
                                            <p:txEl>
                                              <p:pRg end="1" st="1"/>
                                            </p:txEl>
                                          </p:spTgt>
                                        </p:tgtEl>
                                        <p:attrNameLst>
                                          <p:attrName>style.visibility</p:attrName>
                                        </p:attrNameLst>
                                      </p:cBhvr>
                                      <p:to>
                                        <p:strVal val="visible"/>
                                      </p:to>
                                    </p:set>
                                    <p:animEffect filter="fade" transition="in">
                                      <p:cBhvr>
                                        <p:cTn dur="500"/>
                                        <p:tgtEl>
                                          <p:spTgt spid="199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9">
                                            <p:txEl>
                                              <p:pRg end="2" st="2"/>
                                            </p:txEl>
                                          </p:spTgt>
                                        </p:tgtEl>
                                        <p:attrNameLst>
                                          <p:attrName>style.visibility</p:attrName>
                                        </p:attrNameLst>
                                      </p:cBhvr>
                                      <p:to>
                                        <p:strVal val="visible"/>
                                      </p:to>
                                    </p:set>
                                    <p:animEffect filter="fade" transition="in">
                                      <p:cBhvr>
                                        <p:cTn dur="500"/>
                                        <p:tgtEl>
                                          <p:spTgt spid="199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9">
                                            <p:txEl>
                                              <p:pRg end="3" st="3"/>
                                            </p:txEl>
                                          </p:spTgt>
                                        </p:tgtEl>
                                        <p:attrNameLst>
                                          <p:attrName>style.visibility</p:attrName>
                                        </p:attrNameLst>
                                      </p:cBhvr>
                                      <p:to>
                                        <p:strVal val="visible"/>
                                      </p:to>
                                    </p:set>
                                    <p:animEffect filter="fade" transition="in">
                                      <p:cBhvr>
                                        <p:cTn dur="500"/>
                                        <p:tgtEl>
                                          <p:spTgt spid="199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9">
                                            <p:txEl>
                                              <p:pRg end="4" st="4"/>
                                            </p:txEl>
                                          </p:spTgt>
                                        </p:tgtEl>
                                        <p:attrNameLst>
                                          <p:attrName>style.visibility</p:attrName>
                                        </p:attrNameLst>
                                      </p:cBhvr>
                                      <p:to>
                                        <p:strVal val="visible"/>
                                      </p:to>
                                    </p:set>
                                    <p:animEffect filter="fade" transition="in">
                                      <p:cBhvr>
                                        <p:cTn dur="500"/>
                                        <p:tgtEl>
                                          <p:spTgt spid="199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9">
                                            <p:txEl>
                                              <p:pRg end="5" st="5"/>
                                            </p:txEl>
                                          </p:spTgt>
                                        </p:tgtEl>
                                        <p:attrNameLst>
                                          <p:attrName>style.visibility</p:attrName>
                                        </p:attrNameLst>
                                      </p:cBhvr>
                                      <p:to>
                                        <p:strVal val="visible"/>
                                      </p:to>
                                    </p:set>
                                    <p:animEffect filter="fade" transition="in">
                                      <p:cBhvr>
                                        <p:cTn dur="500"/>
                                        <p:tgtEl>
                                          <p:spTgt spid="199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9">
                                            <p:txEl>
                                              <p:pRg end="6" st="6"/>
                                            </p:txEl>
                                          </p:spTgt>
                                        </p:tgtEl>
                                        <p:attrNameLst>
                                          <p:attrName>style.visibility</p:attrName>
                                        </p:attrNameLst>
                                      </p:cBhvr>
                                      <p:to>
                                        <p:strVal val="visible"/>
                                      </p:to>
                                    </p:set>
                                    <p:animEffect filter="fade" transition="in">
                                      <p:cBhvr>
                                        <p:cTn dur="500"/>
                                        <p:tgtEl>
                                          <p:spTgt spid="199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9">
                                            <p:txEl>
                                              <p:pRg end="7" st="7"/>
                                            </p:txEl>
                                          </p:spTgt>
                                        </p:tgtEl>
                                        <p:attrNameLst>
                                          <p:attrName>style.visibility</p:attrName>
                                        </p:attrNameLst>
                                      </p:cBhvr>
                                      <p:to>
                                        <p:strVal val="visible"/>
                                      </p:to>
                                    </p:set>
                                    <p:animEffect filter="fade" transition="in">
                                      <p:cBhvr>
                                        <p:cTn dur="500"/>
                                        <p:tgtEl>
                                          <p:spTgt spid="199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9">
                                            <p:txEl>
                                              <p:pRg end="8" st="8"/>
                                            </p:txEl>
                                          </p:spTgt>
                                        </p:tgtEl>
                                        <p:attrNameLst>
                                          <p:attrName>style.visibility</p:attrName>
                                        </p:attrNameLst>
                                      </p:cBhvr>
                                      <p:to>
                                        <p:strVal val="visible"/>
                                      </p:to>
                                    </p:set>
                                    <p:animEffect filter="fade" transition="in">
                                      <p:cBhvr>
                                        <p:cTn dur="500"/>
                                        <p:tgtEl>
                                          <p:spTgt spid="1999">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73"/>
                                        </p:tgtEl>
                                        <p:attrNameLst>
                                          <p:attrName>style.visibility</p:attrName>
                                        </p:attrNameLst>
                                      </p:cBhvr>
                                      <p:to>
                                        <p:strVal val="visible"/>
                                      </p:to>
                                    </p:set>
                                    <p:animEffect filter="fade" transition="in">
                                      <p:cBhvr>
                                        <p:cTn dur="500"/>
                                        <p:tgtEl>
                                          <p:spTgt spid="1973"/>
                                        </p:tgtEl>
                                      </p:cBhvr>
                                    </p:animEffect>
                                  </p:childTnLst>
                                </p:cTn>
                              </p:par>
                              <p:par>
                                <p:cTn fill="hold" nodeType="withEffect" presetClass="entr" presetID="10" presetSubtype="0">
                                  <p:stCondLst>
                                    <p:cond delay="0"/>
                                  </p:stCondLst>
                                  <p:childTnLst>
                                    <p:set>
                                      <p:cBhvr>
                                        <p:cTn dur="1" fill="hold">
                                          <p:stCondLst>
                                            <p:cond delay="0"/>
                                          </p:stCondLst>
                                        </p:cTn>
                                        <p:tgtEl>
                                          <p:spTgt spid="1979"/>
                                        </p:tgtEl>
                                        <p:attrNameLst>
                                          <p:attrName>style.visibility</p:attrName>
                                        </p:attrNameLst>
                                      </p:cBhvr>
                                      <p:to>
                                        <p:strVal val="visible"/>
                                      </p:to>
                                    </p:set>
                                    <p:animEffect filter="fade" transition="in">
                                      <p:cBhvr>
                                        <p:cTn dur="500"/>
                                        <p:tgtEl>
                                          <p:spTgt spid="1979"/>
                                        </p:tgtEl>
                                      </p:cBhvr>
                                    </p:animEffect>
                                  </p:childTnLst>
                                </p:cTn>
                              </p:par>
                              <p:par>
                                <p:cTn fill="hold" nodeType="withEffect" presetClass="entr" presetID="10" presetSubtype="0">
                                  <p:stCondLst>
                                    <p:cond delay="0"/>
                                  </p:stCondLst>
                                  <p:childTnLst>
                                    <p:set>
                                      <p:cBhvr>
                                        <p:cTn dur="1" fill="hold">
                                          <p:stCondLst>
                                            <p:cond delay="0"/>
                                          </p:stCondLst>
                                        </p:cTn>
                                        <p:tgtEl>
                                          <p:spTgt spid="1985"/>
                                        </p:tgtEl>
                                        <p:attrNameLst>
                                          <p:attrName>style.visibility</p:attrName>
                                        </p:attrNameLst>
                                      </p:cBhvr>
                                      <p:to>
                                        <p:strVal val="visible"/>
                                      </p:to>
                                    </p:set>
                                    <p:animEffect filter="fade" transition="in">
                                      <p:cBhvr>
                                        <p:cTn dur="500"/>
                                        <p:tgtEl>
                                          <p:spTgt spid="1985"/>
                                        </p:tgtEl>
                                      </p:cBhvr>
                                    </p:animEffect>
                                  </p:childTnLst>
                                </p:cTn>
                              </p:par>
                              <p:par>
                                <p:cTn fill="hold" nodeType="withEffect" presetClass="entr" presetID="10" presetSubtype="0">
                                  <p:stCondLst>
                                    <p:cond delay="0"/>
                                  </p:stCondLst>
                                  <p:childTnLst>
                                    <p:set>
                                      <p:cBhvr>
                                        <p:cTn dur="1" fill="hold">
                                          <p:stCondLst>
                                            <p:cond delay="0"/>
                                          </p:stCondLst>
                                        </p:cTn>
                                        <p:tgtEl>
                                          <p:spTgt spid="1991"/>
                                        </p:tgtEl>
                                        <p:attrNameLst>
                                          <p:attrName>style.visibility</p:attrName>
                                        </p:attrNameLst>
                                      </p:cBhvr>
                                      <p:to>
                                        <p:strVal val="visible"/>
                                      </p:to>
                                    </p:set>
                                    <p:animEffect filter="fade" transition="in">
                                      <p:cBhvr>
                                        <p:cTn dur="500"/>
                                        <p:tgtEl>
                                          <p:spTgt spid="1991"/>
                                        </p:tgtEl>
                                      </p:cBhvr>
                                    </p:animEffect>
                                  </p:childTnLst>
                                </p:cTn>
                              </p:par>
                              <p:par>
                                <p:cTn fill="hold" nodeType="withEffect" presetClass="entr" presetID="10" presetSubtype="0">
                                  <p:stCondLst>
                                    <p:cond delay="0"/>
                                  </p:stCondLst>
                                  <p:childTnLst>
                                    <p:set>
                                      <p:cBhvr>
                                        <p:cTn dur="1" fill="hold">
                                          <p:stCondLst>
                                            <p:cond delay="0"/>
                                          </p:stCondLst>
                                        </p:cTn>
                                        <p:tgtEl>
                                          <p:spTgt spid="2000">
                                            <p:txEl>
                                              <p:pRg end="0" st="0"/>
                                            </p:txEl>
                                          </p:spTgt>
                                        </p:tgtEl>
                                        <p:attrNameLst>
                                          <p:attrName>style.visibility</p:attrName>
                                        </p:attrNameLst>
                                      </p:cBhvr>
                                      <p:to>
                                        <p:strVal val="visible"/>
                                      </p:to>
                                    </p:set>
                                    <p:animEffect filter="fade" transition="in">
                                      <p:cBhvr>
                                        <p:cTn dur="500"/>
                                        <p:tgtEl>
                                          <p:spTgt spid="200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0">
                                            <p:txEl>
                                              <p:pRg end="1" st="1"/>
                                            </p:txEl>
                                          </p:spTgt>
                                        </p:tgtEl>
                                        <p:attrNameLst>
                                          <p:attrName>style.visibility</p:attrName>
                                        </p:attrNameLst>
                                      </p:cBhvr>
                                      <p:to>
                                        <p:strVal val="visible"/>
                                      </p:to>
                                    </p:set>
                                    <p:animEffect filter="fade" transition="in">
                                      <p:cBhvr>
                                        <p:cTn dur="500"/>
                                        <p:tgtEl>
                                          <p:spTgt spid="200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0">
                                            <p:txEl>
                                              <p:pRg end="2" st="2"/>
                                            </p:txEl>
                                          </p:spTgt>
                                        </p:tgtEl>
                                        <p:attrNameLst>
                                          <p:attrName>style.visibility</p:attrName>
                                        </p:attrNameLst>
                                      </p:cBhvr>
                                      <p:to>
                                        <p:strVal val="visible"/>
                                      </p:to>
                                    </p:set>
                                    <p:animEffect filter="fade" transition="in">
                                      <p:cBhvr>
                                        <p:cTn dur="500"/>
                                        <p:tgtEl>
                                          <p:spTgt spid="200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0">
                                            <p:txEl>
                                              <p:pRg end="3" st="3"/>
                                            </p:txEl>
                                          </p:spTgt>
                                        </p:tgtEl>
                                        <p:attrNameLst>
                                          <p:attrName>style.visibility</p:attrName>
                                        </p:attrNameLst>
                                      </p:cBhvr>
                                      <p:to>
                                        <p:strVal val="visible"/>
                                      </p:to>
                                    </p:set>
                                    <p:animEffect filter="fade" transition="in">
                                      <p:cBhvr>
                                        <p:cTn dur="500"/>
                                        <p:tgtEl>
                                          <p:spTgt spid="200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0">
                                            <p:txEl>
                                              <p:pRg end="4" st="4"/>
                                            </p:txEl>
                                          </p:spTgt>
                                        </p:tgtEl>
                                        <p:attrNameLst>
                                          <p:attrName>style.visibility</p:attrName>
                                        </p:attrNameLst>
                                      </p:cBhvr>
                                      <p:to>
                                        <p:strVal val="visible"/>
                                      </p:to>
                                    </p:set>
                                    <p:animEffect filter="fade" transition="in">
                                      <p:cBhvr>
                                        <p:cTn dur="500"/>
                                        <p:tgtEl>
                                          <p:spTgt spid="200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0">
                                            <p:txEl>
                                              <p:pRg end="5" st="5"/>
                                            </p:txEl>
                                          </p:spTgt>
                                        </p:tgtEl>
                                        <p:attrNameLst>
                                          <p:attrName>style.visibility</p:attrName>
                                        </p:attrNameLst>
                                      </p:cBhvr>
                                      <p:to>
                                        <p:strVal val="visible"/>
                                      </p:to>
                                    </p:set>
                                    <p:animEffect filter="fade" transition="in">
                                      <p:cBhvr>
                                        <p:cTn dur="500"/>
                                        <p:tgtEl>
                                          <p:spTgt spid="200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0">
                                            <p:txEl>
                                              <p:pRg end="6" st="6"/>
                                            </p:txEl>
                                          </p:spTgt>
                                        </p:tgtEl>
                                        <p:attrNameLst>
                                          <p:attrName>style.visibility</p:attrName>
                                        </p:attrNameLst>
                                      </p:cBhvr>
                                      <p:to>
                                        <p:strVal val="visible"/>
                                      </p:to>
                                    </p:set>
                                    <p:animEffect filter="fade" transition="in">
                                      <p:cBhvr>
                                        <p:cTn dur="500"/>
                                        <p:tgtEl>
                                          <p:spTgt spid="200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0">
                                            <p:txEl>
                                              <p:pRg end="7" st="7"/>
                                            </p:txEl>
                                          </p:spTgt>
                                        </p:tgtEl>
                                        <p:attrNameLst>
                                          <p:attrName>style.visibility</p:attrName>
                                        </p:attrNameLst>
                                      </p:cBhvr>
                                      <p:to>
                                        <p:strVal val="visible"/>
                                      </p:to>
                                    </p:set>
                                    <p:animEffect filter="fade" transition="in">
                                      <p:cBhvr>
                                        <p:cTn dur="500"/>
                                        <p:tgtEl>
                                          <p:spTgt spid="200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0">
                                            <p:txEl>
                                              <p:pRg end="8" st="8"/>
                                            </p:txEl>
                                          </p:spTgt>
                                        </p:tgtEl>
                                        <p:attrNameLst>
                                          <p:attrName>style.visibility</p:attrName>
                                        </p:attrNameLst>
                                      </p:cBhvr>
                                      <p:to>
                                        <p:strVal val="visible"/>
                                      </p:to>
                                    </p:set>
                                    <p:animEffect filter="fade" transition="in">
                                      <p:cBhvr>
                                        <p:cTn dur="500"/>
                                        <p:tgtEl>
                                          <p:spTgt spid="200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6">
                                            <p:txEl>
                                              <p:pRg end="0" st="0"/>
                                            </p:txEl>
                                          </p:spTgt>
                                        </p:tgtEl>
                                        <p:attrNameLst>
                                          <p:attrName>style.visibility</p:attrName>
                                        </p:attrNameLst>
                                      </p:cBhvr>
                                      <p:to>
                                        <p:strVal val="visible"/>
                                      </p:to>
                                    </p:set>
                                    <p:animEffect filter="fade" transition="in">
                                      <p:cBhvr>
                                        <p:cTn dur="500"/>
                                        <p:tgtEl>
                                          <p:spTgt spid="200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6">
                                            <p:txEl>
                                              <p:pRg end="1" st="1"/>
                                            </p:txEl>
                                          </p:spTgt>
                                        </p:tgtEl>
                                        <p:attrNameLst>
                                          <p:attrName>style.visibility</p:attrName>
                                        </p:attrNameLst>
                                      </p:cBhvr>
                                      <p:to>
                                        <p:strVal val="visible"/>
                                      </p:to>
                                    </p:set>
                                    <p:animEffect filter="fade" transition="in">
                                      <p:cBhvr>
                                        <p:cTn dur="500"/>
                                        <p:tgtEl>
                                          <p:spTgt spid="200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6">
                                            <p:txEl>
                                              <p:pRg end="2" st="2"/>
                                            </p:txEl>
                                          </p:spTgt>
                                        </p:tgtEl>
                                        <p:attrNameLst>
                                          <p:attrName>style.visibility</p:attrName>
                                        </p:attrNameLst>
                                      </p:cBhvr>
                                      <p:to>
                                        <p:strVal val="visible"/>
                                      </p:to>
                                    </p:set>
                                    <p:animEffect filter="fade" transition="in">
                                      <p:cBhvr>
                                        <p:cTn dur="500"/>
                                        <p:tgtEl>
                                          <p:spTgt spid="200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6">
                                            <p:txEl>
                                              <p:pRg end="3" st="3"/>
                                            </p:txEl>
                                          </p:spTgt>
                                        </p:tgtEl>
                                        <p:attrNameLst>
                                          <p:attrName>style.visibility</p:attrName>
                                        </p:attrNameLst>
                                      </p:cBhvr>
                                      <p:to>
                                        <p:strVal val="visible"/>
                                      </p:to>
                                    </p:set>
                                    <p:animEffect filter="fade" transition="in">
                                      <p:cBhvr>
                                        <p:cTn dur="500"/>
                                        <p:tgtEl>
                                          <p:spTgt spid="200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6">
                                            <p:txEl>
                                              <p:pRg end="4" st="4"/>
                                            </p:txEl>
                                          </p:spTgt>
                                        </p:tgtEl>
                                        <p:attrNameLst>
                                          <p:attrName>style.visibility</p:attrName>
                                        </p:attrNameLst>
                                      </p:cBhvr>
                                      <p:to>
                                        <p:strVal val="visible"/>
                                      </p:to>
                                    </p:set>
                                    <p:animEffect filter="fade" transition="in">
                                      <p:cBhvr>
                                        <p:cTn dur="500"/>
                                        <p:tgtEl>
                                          <p:spTgt spid="200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6">
                                            <p:txEl>
                                              <p:pRg end="5" st="5"/>
                                            </p:txEl>
                                          </p:spTgt>
                                        </p:tgtEl>
                                        <p:attrNameLst>
                                          <p:attrName>style.visibility</p:attrName>
                                        </p:attrNameLst>
                                      </p:cBhvr>
                                      <p:to>
                                        <p:strVal val="visible"/>
                                      </p:to>
                                    </p:set>
                                    <p:animEffect filter="fade" transition="in">
                                      <p:cBhvr>
                                        <p:cTn dur="500"/>
                                        <p:tgtEl>
                                          <p:spTgt spid="200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6">
                                            <p:txEl>
                                              <p:pRg end="6" st="6"/>
                                            </p:txEl>
                                          </p:spTgt>
                                        </p:tgtEl>
                                        <p:attrNameLst>
                                          <p:attrName>style.visibility</p:attrName>
                                        </p:attrNameLst>
                                      </p:cBhvr>
                                      <p:to>
                                        <p:strVal val="visible"/>
                                      </p:to>
                                    </p:set>
                                    <p:animEffect filter="fade" transition="in">
                                      <p:cBhvr>
                                        <p:cTn dur="500"/>
                                        <p:tgtEl>
                                          <p:spTgt spid="200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6">
                                            <p:txEl>
                                              <p:pRg end="7" st="7"/>
                                            </p:txEl>
                                          </p:spTgt>
                                        </p:tgtEl>
                                        <p:attrNameLst>
                                          <p:attrName>style.visibility</p:attrName>
                                        </p:attrNameLst>
                                      </p:cBhvr>
                                      <p:to>
                                        <p:strVal val="visible"/>
                                      </p:to>
                                    </p:set>
                                    <p:animEffect filter="fade" transition="in">
                                      <p:cBhvr>
                                        <p:cTn dur="500"/>
                                        <p:tgtEl>
                                          <p:spTgt spid="200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6">
                                            <p:txEl>
                                              <p:pRg end="8" st="8"/>
                                            </p:txEl>
                                          </p:spTgt>
                                        </p:tgtEl>
                                        <p:attrNameLst>
                                          <p:attrName>style.visibility</p:attrName>
                                        </p:attrNameLst>
                                      </p:cBhvr>
                                      <p:to>
                                        <p:strVal val="visible"/>
                                      </p:to>
                                    </p:set>
                                    <p:animEffect filter="fade" transition="in">
                                      <p:cBhvr>
                                        <p:cTn dur="500"/>
                                        <p:tgtEl>
                                          <p:spTgt spid="200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2">
                                            <p:txEl>
                                              <p:pRg end="0" st="0"/>
                                            </p:txEl>
                                          </p:spTgt>
                                        </p:tgtEl>
                                        <p:attrNameLst>
                                          <p:attrName>style.visibility</p:attrName>
                                        </p:attrNameLst>
                                      </p:cBhvr>
                                      <p:to>
                                        <p:strVal val="visible"/>
                                      </p:to>
                                    </p:set>
                                    <p:animEffect filter="fade" transition="in">
                                      <p:cBhvr>
                                        <p:cTn dur="500"/>
                                        <p:tgtEl>
                                          <p:spTgt spid="201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2">
                                            <p:txEl>
                                              <p:pRg end="1" st="1"/>
                                            </p:txEl>
                                          </p:spTgt>
                                        </p:tgtEl>
                                        <p:attrNameLst>
                                          <p:attrName>style.visibility</p:attrName>
                                        </p:attrNameLst>
                                      </p:cBhvr>
                                      <p:to>
                                        <p:strVal val="visible"/>
                                      </p:to>
                                    </p:set>
                                    <p:animEffect filter="fade" transition="in">
                                      <p:cBhvr>
                                        <p:cTn dur="500"/>
                                        <p:tgtEl>
                                          <p:spTgt spid="201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2">
                                            <p:txEl>
                                              <p:pRg end="2" st="2"/>
                                            </p:txEl>
                                          </p:spTgt>
                                        </p:tgtEl>
                                        <p:attrNameLst>
                                          <p:attrName>style.visibility</p:attrName>
                                        </p:attrNameLst>
                                      </p:cBhvr>
                                      <p:to>
                                        <p:strVal val="visible"/>
                                      </p:to>
                                    </p:set>
                                    <p:animEffect filter="fade" transition="in">
                                      <p:cBhvr>
                                        <p:cTn dur="500"/>
                                        <p:tgtEl>
                                          <p:spTgt spid="201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2">
                                            <p:txEl>
                                              <p:pRg end="3" st="3"/>
                                            </p:txEl>
                                          </p:spTgt>
                                        </p:tgtEl>
                                        <p:attrNameLst>
                                          <p:attrName>style.visibility</p:attrName>
                                        </p:attrNameLst>
                                      </p:cBhvr>
                                      <p:to>
                                        <p:strVal val="visible"/>
                                      </p:to>
                                    </p:set>
                                    <p:animEffect filter="fade" transition="in">
                                      <p:cBhvr>
                                        <p:cTn dur="500"/>
                                        <p:tgtEl>
                                          <p:spTgt spid="201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2">
                                            <p:txEl>
                                              <p:pRg end="4" st="4"/>
                                            </p:txEl>
                                          </p:spTgt>
                                        </p:tgtEl>
                                        <p:attrNameLst>
                                          <p:attrName>style.visibility</p:attrName>
                                        </p:attrNameLst>
                                      </p:cBhvr>
                                      <p:to>
                                        <p:strVal val="visible"/>
                                      </p:to>
                                    </p:set>
                                    <p:animEffect filter="fade" transition="in">
                                      <p:cBhvr>
                                        <p:cTn dur="500"/>
                                        <p:tgtEl>
                                          <p:spTgt spid="201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2">
                                            <p:txEl>
                                              <p:pRg end="5" st="5"/>
                                            </p:txEl>
                                          </p:spTgt>
                                        </p:tgtEl>
                                        <p:attrNameLst>
                                          <p:attrName>style.visibility</p:attrName>
                                        </p:attrNameLst>
                                      </p:cBhvr>
                                      <p:to>
                                        <p:strVal val="visible"/>
                                      </p:to>
                                    </p:set>
                                    <p:animEffect filter="fade" transition="in">
                                      <p:cBhvr>
                                        <p:cTn dur="500"/>
                                        <p:tgtEl>
                                          <p:spTgt spid="201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2">
                                            <p:txEl>
                                              <p:pRg end="6" st="6"/>
                                            </p:txEl>
                                          </p:spTgt>
                                        </p:tgtEl>
                                        <p:attrNameLst>
                                          <p:attrName>style.visibility</p:attrName>
                                        </p:attrNameLst>
                                      </p:cBhvr>
                                      <p:to>
                                        <p:strVal val="visible"/>
                                      </p:to>
                                    </p:set>
                                    <p:animEffect filter="fade" transition="in">
                                      <p:cBhvr>
                                        <p:cTn dur="500"/>
                                        <p:tgtEl>
                                          <p:spTgt spid="201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2">
                                            <p:txEl>
                                              <p:pRg end="7" st="7"/>
                                            </p:txEl>
                                          </p:spTgt>
                                        </p:tgtEl>
                                        <p:attrNameLst>
                                          <p:attrName>style.visibility</p:attrName>
                                        </p:attrNameLst>
                                      </p:cBhvr>
                                      <p:to>
                                        <p:strVal val="visible"/>
                                      </p:to>
                                    </p:set>
                                    <p:animEffect filter="fade" transition="in">
                                      <p:cBhvr>
                                        <p:cTn dur="500"/>
                                        <p:tgtEl>
                                          <p:spTgt spid="201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2">
                                            <p:txEl>
                                              <p:pRg end="8" st="8"/>
                                            </p:txEl>
                                          </p:spTgt>
                                        </p:tgtEl>
                                        <p:attrNameLst>
                                          <p:attrName>style.visibility</p:attrName>
                                        </p:attrNameLst>
                                      </p:cBhvr>
                                      <p:to>
                                        <p:strVal val="visible"/>
                                      </p:to>
                                    </p:set>
                                    <p:animEffect filter="fade" transition="in">
                                      <p:cBhvr>
                                        <p:cTn dur="500"/>
                                        <p:tgtEl>
                                          <p:spTgt spid="201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0" st="0"/>
                                            </p:txEl>
                                          </p:spTgt>
                                        </p:tgtEl>
                                        <p:attrNameLst>
                                          <p:attrName>style.visibility</p:attrName>
                                        </p:attrNameLst>
                                      </p:cBhvr>
                                      <p:to>
                                        <p:strVal val="visible"/>
                                      </p:to>
                                    </p:set>
                                    <p:animEffect filter="fade" transition="in">
                                      <p:cBhvr>
                                        <p:cTn dur="500"/>
                                        <p:tgtEl>
                                          <p:spTgt spid="20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1" st="1"/>
                                            </p:txEl>
                                          </p:spTgt>
                                        </p:tgtEl>
                                        <p:attrNameLst>
                                          <p:attrName>style.visibility</p:attrName>
                                        </p:attrNameLst>
                                      </p:cBhvr>
                                      <p:to>
                                        <p:strVal val="visible"/>
                                      </p:to>
                                    </p:set>
                                    <p:animEffect filter="fade" transition="in">
                                      <p:cBhvr>
                                        <p:cTn dur="500"/>
                                        <p:tgtEl>
                                          <p:spTgt spid="20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2" st="2"/>
                                            </p:txEl>
                                          </p:spTgt>
                                        </p:tgtEl>
                                        <p:attrNameLst>
                                          <p:attrName>style.visibility</p:attrName>
                                        </p:attrNameLst>
                                      </p:cBhvr>
                                      <p:to>
                                        <p:strVal val="visible"/>
                                      </p:to>
                                    </p:set>
                                    <p:animEffect filter="fade" transition="in">
                                      <p:cBhvr>
                                        <p:cTn dur="500"/>
                                        <p:tgtEl>
                                          <p:spTgt spid="20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3" st="3"/>
                                            </p:txEl>
                                          </p:spTgt>
                                        </p:tgtEl>
                                        <p:attrNameLst>
                                          <p:attrName>style.visibility</p:attrName>
                                        </p:attrNameLst>
                                      </p:cBhvr>
                                      <p:to>
                                        <p:strVal val="visible"/>
                                      </p:to>
                                    </p:set>
                                    <p:animEffect filter="fade" transition="in">
                                      <p:cBhvr>
                                        <p:cTn dur="500"/>
                                        <p:tgtEl>
                                          <p:spTgt spid="20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4" st="4"/>
                                            </p:txEl>
                                          </p:spTgt>
                                        </p:tgtEl>
                                        <p:attrNameLst>
                                          <p:attrName>style.visibility</p:attrName>
                                        </p:attrNameLst>
                                      </p:cBhvr>
                                      <p:to>
                                        <p:strVal val="visible"/>
                                      </p:to>
                                    </p:set>
                                    <p:animEffect filter="fade" transition="in">
                                      <p:cBhvr>
                                        <p:cTn dur="500"/>
                                        <p:tgtEl>
                                          <p:spTgt spid="20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5" st="5"/>
                                            </p:txEl>
                                          </p:spTgt>
                                        </p:tgtEl>
                                        <p:attrNameLst>
                                          <p:attrName>style.visibility</p:attrName>
                                        </p:attrNameLst>
                                      </p:cBhvr>
                                      <p:to>
                                        <p:strVal val="visible"/>
                                      </p:to>
                                    </p:set>
                                    <p:animEffect filter="fade" transition="in">
                                      <p:cBhvr>
                                        <p:cTn dur="500"/>
                                        <p:tgtEl>
                                          <p:spTgt spid="20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6" st="6"/>
                                            </p:txEl>
                                          </p:spTgt>
                                        </p:tgtEl>
                                        <p:attrNameLst>
                                          <p:attrName>style.visibility</p:attrName>
                                        </p:attrNameLst>
                                      </p:cBhvr>
                                      <p:to>
                                        <p:strVal val="visible"/>
                                      </p:to>
                                    </p:set>
                                    <p:animEffect filter="fade" transition="in">
                                      <p:cBhvr>
                                        <p:cTn dur="500"/>
                                        <p:tgtEl>
                                          <p:spTgt spid="20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7" st="7"/>
                                            </p:txEl>
                                          </p:spTgt>
                                        </p:tgtEl>
                                        <p:attrNameLst>
                                          <p:attrName>style.visibility</p:attrName>
                                        </p:attrNameLst>
                                      </p:cBhvr>
                                      <p:to>
                                        <p:strVal val="visible"/>
                                      </p:to>
                                    </p:set>
                                    <p:animEffect filter="fade" transition="in">
                                      <p:cBhvr>
                                        <p:cTn dur="500"/>
                                        <p:tgtEl>
                                          <p:spTgt spid="20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8" st="8"/>
                                            </p:txEl>
                                          </p:spTgt>
                                        </p:tgtEl>
                                        <p:attrNameLst>
                                          <p:attrName>style.visibility</p:attrName>
                                        </p:attrNameLst>
                                      </p:cBhvr>
                                      <p:to>
                                        <p:strVal val="visible"/>
                                      </p:to>
                                    </p:set>
                                    <p:animEffect filter="fade" transition="in">
                                      <p:cBhvr>
                                        <p:cTn dur="500"/>
                                        <p:tgtEl>
                                          <p:spTgt spid="2018">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500"/>
                                        <p:tgtEl>
                                          <p:spTgt spid="1974"/>
                                        </p:tgtEl>
                                      </p:cBhvr>
                                    </p:animEffect>
                                  </p:childTnLst>
                                </p:cTn>
                              </p:par>
                              <p:par>
                                <p:cTn fill="hold" nodeType="withEffect" presetClass="entr" presetID="10" presetSubtype="0">
                                  <p:stCondLst>
                                    <p:cond delay="0"/>
                                  </p:stCondLst>
                                  <p:childTnLst>
                                    <p:set>
                                      <p:cBhvr>
                                        <p:cTn dur="1" fill="hold">
                                          <p:stCondLst>
                                            <p:cond delay="0"/>
                                          </p:stCondLst>
                                        </p:cTn>
                                        <p:tgtEl>
                                          <p:spTgt spid="1980"/>
                                        </p:tgtEl>
                                        <p:attrNameLst>
                                          <p:attrName>style.visibility</p:attrName>
                                        </p:attrNameLst>
                                      </p:cBhvr>
                                      <p:to>
                                        <p:strVal val="visible"/>
                                      </p:to>
                                    </p:set>
                                    <p:animEffect filter="fade" transition="in">
                                      <p:cBhvr>
                                        <p:cTn dur="500"/>
                                        <p:tgtEl>
                                          <p:spTgt spid="1980"/>
                                        </p:tgtEl>
                                      </p:cBhvr>
                                    </p:animEffect>
                                  </p:childTnLst>
                                </p:cTn>
                              </p:par>
                              <p:par>
                                <p:cTn fill="hold" nodeType="withEffect" presetClass="entr" presetID="10" presetSubtype="0">
                                  <p:stCondLst>
                                    <p:cond delay="0"/>
                                  </p:stCondLst>
                                  <p:childTnLst>
                                    <p:set>
                                      <p:cBhvr>
                                        <p:cTn dur="1" fill="hold">
                                          <p:stCondLst>
                                            <p:cond delay="0"/>
                                          </p:stCondLst>
                                        </p:cTn>
                                        <p:tgtEl>
                                          <p:spTgt spid="1986"/>
                                        </p:tgtEl>
                                        <p:attrNameLst>
                                          <p:attrName>style.visibility</p:attrName>
                                        </p:attrNameLst>
                                      </p:cBhvr>
                                      <p:to>
                                        <p:strVal val="visible"/>
                                      </p:to>
                                    </p:set>
                                    <p:animEffect filter="fade" transition="in">
                                      <p:cBhvr>
                                        <p:cTn dur="500"/>
                                        <p:tgtEl>
                                          <p:spTgt spid="1986"/>
                                        </p:tgtEl>
                                      </p:cBhvr>
                                    </p:animEffect>
                                  </p:childTnLst>
                                </p:cTn>
                              </p:par>
                              <p:par>
                                <p:cTn fill="hold" nodeType="withEffect" presetClass="entr" presetID="10" presetSubtype="0">
                                  <p:stCondLst>
                                    <p:cond delay="0"/>
                                  </p:stCondLst>
                                  <p:childTnLst>
                                    <p:set>
                                      <p:cBhvr>
                                        <p:cTn dur="1" fill="hold">
                                          <p:stCondLst>
                                            <p:cond delay="0"/>
                                          </p:stCondLst>
                                        </p:cTn>
                                        <p:tgtEl>
                                          <p:spTgt spid="1992"/>
                                        </p:tgtEl>
                                        <p:attrNameLst>
                                          <p:attrName>style.visibility</p:attrName>
                                        </p:attrNameLst>
                                      </p:cBhvr>
                                      <p:to>
                                        <p:strVal val="visible"/>
                                      </p:to>
                                    </p:set>
                                    <p:animEffect filter="fade" transition="in">
                                      <p:cBhvr>
                                        <p:cTn dur="500"/>
                                        <p:tgtEl>
                                          <p:spTgt spid="1992"/>
                                        </p:tgtEl>
                                      </p:cBhvr>
                                    </p:animEffect>
                                  </p:childTnLst>
                                </p:cTn>
                              </p:par>
                              <p:par>
                                <p:cTn fill="hold" nodeType="withEffect" presetClass="entr" presetID="10" presetSubtype="0">
                                  <p:stCondLst>
                                    <p:cond delay="0"/>
                                  </p:stCondLst>
                                  <p:childTnLst>
                                    <p:set>
                                      <p:cBhvr>
                                        <p:cTn dur="1" fill="hold">
                                          <p:stCondLst>
                                            <p:cond delay="0"/>
                                          </p:stCondLst>
                                        </p:cTn>
                                        <p:tgtEl>
                                          <p:spTgt spid="2001">
                                            <p:txEl>
                                              <p:pRg end="0" st="0"/>
                                            </p:txEl>
                                          </p:spTgt>
                                        </p:tgtEl>
                                        <p:attrNameLst>
                                          <p:attrName>style.visibility</p:attrName>
                                        </p:attrNameLst>
                                      </p:cBhvr>
                                      <p:to>
                                        <p:strVal val="visible"/>
                                      </p:to>
                                    </p:set>
                                    <p:animEffect filter="fade" transition="in">
                                      <p:cBhvr>
                                        <p:cTn dur="500"/>
                                        <p:tgtEl>
                                          <p:spTgt spid="20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1">
                                            <p:txEl>
                                              <p:pRg end="1" st="1"/>
                                            </p:txEl>
                                          </p:spTgt>
                                        </p:tgtEl>
                                        <p:attrNameLst>
                                          <p:attrName>style.visibility</p:attrName>
                                        </p:attrNameLst>
                                      </p:cBhvr>
                                      <p:to>
                                        <p:strVal val="visible"/>
                                      </p:to>
                                    </p:set>
                                    <p:animEffect filter="fade" transition="in">
                                      <p:cBhvr>
                                        <p:cTn dur="500"/>
                                        <p:tgtEl>
                                          <p:spTgt spid="200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1">
                                            <p:txEl>
                                              <p:pRg end="2" st="2"/>
                                            </p:txEl>
                                          </p:spTgt>
                                        </p:tgtEl>
                                        <p:attrNameLst>
                                          <p:attrName>style.visibility</p:attrName>
                                        </p:attrNameLst>
                                      </p:cBhvr>
                                      <p:to>
                                        <p:strVal val="visible"/>
                                      </p:to>
                                    </p:set>
                                    <p:animEffect filter="fade" transition="in">
                                      <p:cBhvr>
                                        <p:cTn dur="500"/>
                                        <p:tgtEl>
                                          <p:spTgt spid="200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1">
                                            <p:txEl>
                                              <p:pRg end="3" st="3"/>
                                            </p:txEl>
                                          </p:spTgt>
                                        </p:tgtEl>
                                        <p:attrNameLst>
                                          <p:attrName>style.visibility</p:attrName>
                                        </p:attrNameLst>
                                      </p:cBhvr>
                                      <p:to>
                                        <p:strVal val="visible"/>
                                      </p:to>
                                    </p:set>
                                    <p:animEffect filter="fade" transition="in">
                                      <p:cBhvr>
                                        <p:cTn dur="500"/>
                                        <p:tgtEl>
                                          <p:spTgt spid="200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1">
                                            <p:txEl>
                                              <p:pRg end="4" st="4"/>
                                            </p:txEl>
                                          </p:spTgt>
                                        </p:tgtEl>
                                        <p:attrNameLst>
                                          <p:attrName>style.visibility</p:attrName>
                                        </p:attrNameLst>
                                      </p:cBhvr>
                                      <p:to>
                                        <p:strVal val="visible"/>
                                      </p:to>
                                    </p:set>
                                    <p:animEffect filter="fade" transition="in">
                                      <p:cBhvr>
                                        <p:cTn dur="500"/>
                                        <p:tgtEl>
                                          <p:spTgt spid="200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1">
                                            <p:txEl>
                                              <p:pRg end="5" st="5"/>
                                            </p:txEl>
                                          </p:spTgt>
                                        </p:tgtEl>
                                        <p:attrNameLst>
                                          <p:attrName>style.visibility</p:attrName>
                                        </p:attrNameLst>
                                      </p:cBhvr>
                                      <p:to>
                                        <p:strVal val="visible"/>
                                      </p:to>
                                    </p:set>
                                    <p:animEffect filter="fade" transition="in">
                                      <p:cBhvr>
                                        <p:cTn dur="500"/>
                                        <p:tgtEl>
                                          <p:spTgt spid="200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1">
                                            <p:txEl>
                                              <p:pRg end="6" st="6"/>
                                            </p:txEl>
                                          </p:spTgt>
                                        </p:tgtEl>
                                        <p:attrNameLst>
                                          <p:attrName>style.visibility</p:attrName>
                                        </p:attrNameLst>
                                      </p:cBhvr>
                                      <p:to>
                                        <p:strVal val="visible"/>
                                      </p:to>
                                    </p:set>
                                    <p:animEffect filter="fade" transition="in">
                                      <p:cBhvr>
                                        <p:cTn dur="500"/>
                                        <p:tgtEl>
                                          <p:spTgt spid="200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1">
                                            <p:txEl>
                                              <p:pRg end="7" st="7"/>
                                            </p:txEl>
                                          </p:spTgt>
                                        </p:tgtEl>
                                        <p:attrNameLst>
                                          <p:attrName>style.visibility</p:attrName>
                                        </p:attrNameLst>
                                      </p:cBhvr>
                                      <p:to>
                                        <p:strVal val="visible"/>
                                      </p:to>
                                    </p:set>
                                    <p:animEffect filter="fade" transition="in">
                                      <p:cBhvr>
                                        <p:cTn dur="500"/>
                                        <p:tgtEl>
                                          <p:spTgt spid="200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1">
                                            <p:txEl>
                                              <p:pRg end="8" st="8"/>
                                            </p:txEl>
                                          </p:spTgt>
                                        </p:tgtEl>
                                        <p:attrNameLst>
                                          <p:attrName>style.visibility</p:attrName>
                                        </p:attrNameLst>
                                      </p:cBhvr>
                                      <p:to>
                                        <p:strVal val="visible"/>
                                      </p:to>
                                    </p:set>
                                    <p:animEffect filter="fade" transition="in">
                                      <p:cBhvr>
                                        <p:cTn dur="500"/>
                                        <p:tgtEl>
                                          <p:spTgt spid="200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7">
                                            <p:txEl>
                                              <p:pRg end="0" st="0"/>
                                            </p:txEl>
                                          </p:spTgt>
                                        </p:tgtEl>
                                        <p:attrNameLst>
                                          <p:attrName>style.visibility</p:attrName>
                                        </p:attrNameLst>
                                      </p:cBhvr>
                                      <p:to>
                                        <p:strVal val="visible"/>
                                      </p:to>
                                    </p:set>
                                    <p:animEffect filter="fade" transition="in">
                                      <p:cBhvr>
                                        <p:cTn dur="500"/>
                                        <p:tgtEl>
                                          <p:spTgt spid="20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7">
                                            <p:txEl>
                                              <p:pRg end="1" st="1"/>
                                            </p:txEl>
                                          </p:spTgt>
                                        </p:tgtEl>
                                        <p:attrNameLst>
                                          <p:attrName>style.visibility</p:attrName>
                                        </p:attrNameLst>
                                      </p:cBhvr>
                                      <p:to>
                                        <p:strVal val="visible"/>
                                      </p:to>
                                    </p:set>
                                    <p:animEffect filter="fade" transition="in">
                                      <p:cBhvr>
                                        <p:cTn dur="500"/>
                                        <p:tgtEl>
                                          <p:spTgt spid="200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7">
                                            <p:txEl>
                                              <p:pRg end="2" st="2"/>
                                            </p:txEl>
                                          </p:spTgt>
                                        </p:tgtEl>
                                        <p:attrNameLst>
                                          <p:attrName>style.visibility</p:attrName>
                                        </p:attrNameLst>
                                      </p:cBhvr>
                                      <p:to>
                                        <p:strVal val="visible"/>
                                      </p:to>
                                    </p:set>
                                    <p:animEffect filter="fade" transition="in">
                                      <p:cBhvr>
                                        <p:cTn dur="500"/>
                                        <p:tgtEl>
                                          <p:spTgt spid="200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7">
                                            <p:txEl>
                                              <p:pRg end="3" st="3"/>
                                            </p:txEl>
                                          </p:spTgt>
                                        </p:tgtEl>
                                        <p:attrNameLst>
                                          <p:attrName>style.visibility</p:attrName>
                                        </p:attrNameLst>
                                      </p:cBhvr>
                                      <p:to>
                                        <p:strVal val="visible"/>
                                      </p:to>
                                    </p:set>
                                    <p:animEffect filter="fade" transition="in">
                                      <p:cBhvr>
                                        <p:cTn dur="500"/>
                                        <p:tgtEl>
                                          <p:spTgt spid="200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7">
                                            <p:txEl>
                                              <p:pRg end="4" st="4"/>
                                            </p:txEl>
                                          </p:spTgt>
                                        </p:tgtEl>
                                        <p:attrNameLst>
                                          <p:attrName>style.visibility</p:attrName>
                                        </p:attrNameLst>
                                      </p:cBhvr>
                                      <p:to>
                                        <p:strVal val="visible"/>
                                      </p:to>
                                    </p:set>
                                    <p:animEffect filter="fade" transition="in">
                                      <p:cBhvr>
                                        <p:cTn dur="500"/>
                                        <p:tgtEl>
                                          <p:spTgt spid="200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7">
                                            <p:txEl>
                                              <p:pRg end="5" st="5"/>
                                            </p:txEl>
                                          </p:spTgt>
                                        </p:tgtEl>
                                        <p:attrNameLst>
                                          <p:attrName>style.visibility</p:attrName>
                                        </p:attrNameLst>
                                      </p:cBhvr>
                                      <p:to>
                                        <p:strVal val="visible"/>
                                      </p:to>
                                    </p:set>
                                    <p:animEffect filter="fade" transition="in">
                                      <p:cBhvr>
                                        <p:cTn dur="500"/>
                                        <p:tgtEl>
                                          <p:spTgt spid="200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7">
                                            <p:txEl>
                                              <p:pRg end="6" st="6"/>
                                            </p:txEl>
                                          </p:spTgt>
                                        </p:tgtEl>
                                        <p:attrNameLst>
                                          <p:attrName>style.visibility</p:attrName>
                                        </p:attrNameLst>
                                      </p:cBhvr>
                                      <p:to>
                                        <p:strVal val="visible"/>
                                      </p:to>
                                    </p:set>
                                    <p:animEffect filter="fade" transition="in">
                                      <p:cBhvr>
                                        <p:cTn dur="500"/>
                                        <p:tgtEl>
                                          <p:spTgt spid="200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7">
                                            <p:txEl>
                                              <p:pRg end="7" st="7"/>
                                            </p:txEl>
                                          </p:spTgt>
                                        </p:tgtEl>
                                        <p:attrNameLst>
                                          <p:attrName>style.visibility</p:attrName>
                                        </p:attrNameLst>
                                      </p:cBhvr>
                                      <p:to>
                                        <p:strVal val="visible"/>
                                      </p:to>
                                    </p:set>
                                    <p:animEffect filter="fade" transition="in">
                                      <p:cBhvr>
                                        <p:cTn dur="500"/>
                                        <p:tgtEl>
                                          <p:spTgt spid="200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7">
                                            <p:txEl>
                                              <p:pRg end="8" st="8"/>
                                            </p:txEl>
                                          </p:spTgt>
                                        </p:tgtEl>
                                        <p:attrNameLst>
                                          <p:attrName>style.visibility</p:attrName>
                                        </p:attrNameLst>
                                      </p:cBhvr>
                                      <p:to>
                                        <p:strVal val="visible"/>
                                      </p:to>
                                    </p:set>
                                    <p:animEffect filter="fade" transition="in">
                                      <p:cBhvr>
                                        <p:cTn dur="500"/>
                                        <p:tgtEl>
                                          <p:spTgt spid="200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3">
                                            <p:txEl>
                                              <p:pRg end="0" st="0"/>
                                            </p:txEl>
                                          </p:spTgt>
                                        </p:tgtEl>
                                        <p:attrNameLst>
                                          <p:attrName>style.visibility</p:attrName>
                                        </p:attrNameLst>
                                      </p:cBhvr>
                                      <p:to>
                                        <p:strVal val="visible"/>
                                      </p:to>
                                    </p:set>
                                    <p:animEffect filter="fade" transition="in">
                                      <p:cBhvr>
                                        <p:cTn dur="500"/>
                                        <p:tgtEl>
                                          <p:spTgt spid="201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3">
                                            <p:txEl>
                                              <p:pRg end="1" st="1"/>
                                            </p:txEl>
                                          </p:spTgt>
                                        </p:tgtEl>
                                        <p:attrNameLst>
                                          <p:attrName>style.visibility</p:attrName>
                                        </p:attrNameLst>
                                      </p:cBhvr>
                                      <p:to>
                                        <p:strVal val="visible"/>
                                      </p:to>
                                    </p:set>
                                    <p:animEffect filter="fade" transition="in">
                                      <p:cBhvr>
                                        <p:cTn dur="500"/>
                                        <p:tgtEl>
                                          <p:spTgt spid="201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3">
                                            <p:txEl>
                                              <p:pRg end="2" st="2"/>
                                            </p:txEl>
                                          </p:spTgt>
                                        </p:tgtEl>
                                        <p:attrNameLst>
                                          <p:attrName>style.visibility</p:attrName>
                                        </p:attrNameLst>
                                      </p:cBhvr>
                                      <p:to>
                                        <p:strVal val="visible"/>
                                      </p:to>
                                    </p:set>
                                    <p:animEffect filter="fade" transition="in">
                                      <p:cBhvr>
                                        <p:cTn dur="500"/>
                                        <p:tgtEl>
                                          <p:spTgt spid="201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3">
                                            <p:txEl>
                                              <p:pRg end="3" st="3"/>
                                            </p:txEl>
                                          </p:spTgt>
                                        </p:tgtEl>
                                        <p:attrNameLst>
                                          <p:attrName>style.visibility</p:attrName>
                                        </p:attrNameLst>
                                      </p:cBhvr>
                                      <p:to>
                                        <p:strVal val="visible"/>
                                      </p:to>
                                    </p:set>
                                    <p:animEffect filter="fade" transition="in">
                                      <p:cBhvr>
                                        <p:cTn dur="500"/>
                                        <p:tgtEl>
                                          <p:spTgt spid="201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3">
                                            <p:txEl>
                                              <p:pRg end="4" st="4"/>
                                            </p:txEl>
                                          </p:spTgt>
                                        </p:tgtEl>
                                        <p:attrNameLst>
                                          <p:attrName>style.visibility</p:attrName>
                                        </p:attrNameLst>
                                      </p:cBhvr>
                                      <p:to>
                                        <p:strVal val="visible"/>
                                      </p:to>
                                    </p:set>
                                    <p:animEffect filter="fade" transition="in">
                                      <p:cBhvr>
                                        <p:cTn dur="500"/>
                                        <p:tgtEl>
                                          <p:spTgt spid="201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3">
                                            <p:txEl>
                                              <p:pRg end="5" st="5"/>
                                            </p:txEl>
                                          </p:spTgt>
                                        </p:tgtEl>
                                        <p:attrNameLst>
                                          <p:attrName>style.visibility</p:attrName>
                                        </p:attrNameLst>
                                      </p:cBhvr>
                                      <p:to>
                                        <p:strVal val="visible"/>
                                      </p:to>
                                    </p:set>
                                    <p:animEffect filter="fade" transition="in">
                                      <p:cBhvr>
                                        <p:cTn dur="500"/>
                                        <p:tgtEl>
                                          <p:spTgt spid="201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3">
                                            <p:txEl>
                                              <p:pRg end="6" st="6"/>
                                            </p:txEl>
                                          </p:spTgt>
                                        </p:tgtEl>
                                        <p:attrNameLst>
                                          <p:attrName>style.visibility</p:attrName>
                                        </p:attrNameLst>
                                      </p:cBhvr>
                                      <p:to>
                                        <p:strVal val="visible"/>
                                      </p:to>
                                    </p:set>
                                    <p:animEffect filter="fade" transition="in">
                                      <p:cBhvr>
                                        <p:cTn dur="500"/>
                                        <p:tgtEl>
                                          <p:spTgt spid="201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3">
                                            <p:txEl>
                                              <p:pRg end="7" st="7"/>
                                            </p:txEl>
                                          </p:spTgt>
                                        </p:tgtEl>
                                        <p:attrNameLst>
                                          <p:attrName>style.visibility</p:attrName>
                                        </p:attrNameLst>
                                      </p:cBhvr>
                                      <p:to>
                                        <p:strVal val="visible"/>
                                      </p:to>
                                    </p:set>
                                    <p:animEffect filter="fade" transition="in">
                                      <p:cBhvr>
                                        <p:cTn dur="500"/>
                                        <p:tgtEl>
                                          <p:spTgt spid="201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3">
                                            <p:txEl>
                                              <p:pRg end="8" st="8"/>
                                            </p:txEl>
                                          </p:spTgt>
                                        </p:tgtEl>
                                        <p:attrNameLst>
                                          <p:attrName>style.visibility</p:attrName>
                                        </p:attrNameLst>
                                      </p:cBhvr>
                                      <p:to>
                                        <p:strVal val="visible"/>
                                      </p:to>
                                    </p:set>
                                    <p:animEffect filter="fade" transition="in">
                                      <p:cBhvr>
                                        <p:cTn dur="500"/>
                                        <p:tgtEl>
                                          <p:spTgt spid="201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0" st="0"/>
                                            </p:txEl>
                                          </p:spTgt>
                                        </p:tgtEl>
                                        <p:attrNameLst>
                                          <p:attrName>style.visibility</p:attrName>
                                        </p:attrNameLst>
                                      </p:cBhvr>
                                      <p:to>
                                        <p:strVal val="visible"/>
                                      </p:to>
                                    </p:set>
                                    <p:animEffect filter="fade" transition="in">
                                      <p:cBhvr>
                                        <p:cTn dur="500"/>
                                        <p:tgtEl>
                                          <p:spTgt spid="201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1" st="1"/>
                                            </p:txEl>
                                          </p:spTgt>
                                        </p:tgtEl>
                                        <p:attrNameLst>
                                          <p:attrName>style.visibility</p:attrName>
                                        </p:attrNameLst>
                                      </p:cBhvr>
                                      <p:to>
                                        <p:strVal val="visible"/>
                                      </p:to>
                                    </p:set>
                                    <p:animEffect filter="fade" transition="in">
                                      <p:cBhvr>
                                        <p:cTn dur="500"/>
                                        <p:tgtEl>
                                          <p:spTgt spid="201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2" st="2"/>
                                            </p:txEl>
                                          </p:spTgt>
                                        </p:tgtEl>
                                        <p:attrNameLst>
                                          <p:attrName>style.visibility</p:attrName>
                                        </p:attrNameLst>
                                      </p:cBhvr>
                                      <p:to>
                                        <p:strVal val="visible"/>
                                      </p:to>
                                    </p:set>
                                    <p:animEffect filter="fade" transition="in">
                                      <p:cBhvr>
                                        <p:cTn dur="500"/>
                                        <p:tgtEl>
                                          <p:spTgt spid="201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3" st="3"/>
                                            </p:txEl>
                                          </p:spTgt>
                                        </p:tgtEl>
                                        <p:attrNameLst>
                                          <p:attrName>style.visibility</p:attrName>
                                        </p:attrNameLst>
                                      </p:cBhvr>
                                      <p:to>
                                        <p:strVal val="visible"/>
                                      </p:to>
                                    </p:set>
                                    <p:animEffect filter="fade" transition="in">
                                      <p:cBhvr>
                                        <p:cTn dur="500"/>
                                        <p:tgtEl>
                                          <p:spTgt spid="201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4" st="4"/>
                                            </p:txEl>
                                          </p:spTgt>
                                        </p:tgtEl>
                                        <p:attrNameLst>
                                          <p:attrName>style.visibility</p:attrName>
                                        </p:attrNameLst>
                                      </p:cBhvr>
                                      <p:to>
                                        <p:strVal val="visible"/>
                                      </p:to>
                                    </p:set>
                                    <p:animEffect filter="fade" transition="in">
                                      <p:cBhvr>
                                        <p:cTn dur="500"/>
                                        <p:tgtEl>
                                          <p:spTgt spid="201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5" st="5"/>
                                            </p:txEl>
                                          </p:spTgt>
                                        </p:tgtEl>
                                        <p:attrNameLst>
                                          <p:attrName>style.visibility</p:attrName>
                                        </p:attrNameLst>
                                      </p:cBhvr>
                                      <p:to>
                                        <p:strVal val="visible"/>
                                      </p:to>
                                    </p:set>
                                    <p:animEffect filter="fade" transition="in">
                                      <p:cBhvr>
                                        <p:cTn dur="500"/>
                                        <p:tgtEl>
                                          <p:spTgt spid="201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6" st="6"/>
                                            </p:txEl>
                                          </p:spTgt>
                                        </p:tgtEl>
                                        <p:attrNameLst>
                                          <p:attrName>style.visibility</p:attrName>
                                        </p:attrNameLst>
                                      </p:cBhvr>
                                      <p:to>
                                        <p:strVal val="visible"/>
                                      </p:to>
                                    </p:set>
                                    <p:animEffect filter="fade" transition="in">
                                      <p:cBhvr>
                                        <p:cTn dur="500"/>
                                        <p:tgtEl>
                                          <p:spTgt spid="201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7" st="7"/>
                                            </p:txEl>
                                          </p:spTgt>
                                        </p:tgtEl>
                                        <p:attrNameLst>
                                          <p:attrName>style.visibility</p:attrName>
                                        </p:attrNameLst>
                                      </p:cBhvr>
                                      <p:to>
                                        <p:strVal val="visible"/>
                                      </p:to>
                                    </p:set>
                                    <p:animEffect filter="fade" transition="in">
                                      <p:cBhvr>
                                        <p:cTn dur="500"/>
                                        <p:tgtEl>
                                          <p:spTgt spid="201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8" st="8"/>
                                            </p:txEl>
                                          </p:spTgt>
                                        </p:tgtEl>
                                        <p:attrNameLst>
                                          <p:attrName>style.visibility</p:attrName>
                                        </p:attrNameLst>
                                      </p:cBhvr>
                                      <p:to>
                                        <p:strVal val="visible"/>
                                      </p:to>
                                    </p:set>
                                    <p:animEffect filter="fade" transition="in">
                                      <p:cBhvr>
                                        <p:cTn dur="500"/>
                                        <p:tgtEl>
                                          <p:spTgt spid="2019">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500"/>
                                        <p:tgtEl>
                                          <p:spTgt spid="1975"/>
                                        </p:tgtEl>
                                      </p:cBhvr>
                                    </p:animEffect>
                                  </p:childTnLst>
                                </p:cTn>
                              </p:par>
                              <p:par>
                                <p:cTn fill="hold" nodeType="with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500"/>
                                        <p:tgtEl>
                                          <p:spTgt spid="1981"/>
                                        </p:tgtEl>
                                      </p:cBhvr>
                                    </p:animEffect>
                                  </p:childTnLst>
                                </p:cTn>
                              </p:par>
                              <p:par>
                                <p:cTn fill="hold" nodeType="withEffect" presetClass="entr" presetID="10" presetSubtype="0">
                                  <p:stCondLst>
                                    <p:cond delay="0"/>
                                  </p:stCondLst>
                                  <p:childTnLst>
                                    <p:set>
                                      <p:cBhvr>
                                        <p:cTn dur="1" fill="hold">
                                          <p:stCondLst>
                                            <p:cond delay="0"/>
                                          </p:stCondLst>
                                        </p:cTn>
                                        <p:tgtEl>
                                          <p:spTgt spid="1987"/>
                                        </p:tgtEl>
                                        <p:attrNameLst>
                                          <p:attrName>style.visibility</p:attrName>
                                        </p:attrNameLst>
                                      </p:cBhvr>
                                      <p:to>
                                        <p:strVal val="visible"/>
                                      </p:to>
                                    </p:set>
                                    <p:animEffect filter="fade" transition="in">
                                      <p:cBhvr>
                                        <p:cTn dur="500"/>
                                        <p:tgtEl>
                                          <p:spTgt spid="1987"/>
                                        </p:tgtEl>
                                      </p:cBhvr>
                                    </p:animEffect>
                                  </p:childTnLst>
                                </p:cTn>
                              </p:par>
                              <p:par>
                                <p:cTn fill="hold" nodeType="with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500"/>
                                        <p:tgtEl>
                                          <p:spTgt spid="1993"/>
                                        </p:tgtEl>
                                      </p:cBhvr>
                                    </p:animEffect>
                                  </p:childTnLst>
                                </p:cTn>
                              </p:par>
                              <p:par>
                                <p:cTn fill="hold" nodeType="withEffect" presetClass="entr" presetID="10" presetSubtype="0">
                                  <p:stCondLst>
                                    <p:cond delay="0"/>
                                  </p:stCondLst>
                                  <p:childTnLst>
                                    <p:set>
                                      <p:cBhvr>
                                        <p:cTn dur="1" fill="hold">
                                          <p:stCondLst>
                                            <p:cond delay="0"/>
                                          </p:stCondLst>
                                        </p:cTn>
                                        <p:tgtEl>
                                          <p:spTgt spid="2002">
                                            <p:txEl>
                                              <p:pRg end="0" st="0"/>
                                            </p:txEl>
                                          </p:spTgt>
                                        </p:tgtEl>
                                        <p:attrNameLst>
                                          <p:attrName>style.visibility</p:attrName>
                                        </p:attrNameLst>
                                      </p:cBhvr>
                                      <p:to>
                                        <p:strVal val="visible"/>
                                      </p:to>
                                    </p:set>
                                    <p:animEffect filter="fade" transition="in">
                                      <p:cBhvr>
                                        <p:cTn dur="500"/>
                                        <p:tgtEl>
                                          <p:spTgt spid="200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2">
                                            <p:txEl>
                                              <p:pRg end="1" st="1"/>
                                            </p:txEl>
                                          </p:spTgt>
                                        </p:tgtEl>
                                        <p:attrNameLst>
                                          <p:attrName>style.visibility</p:attrName>
                                        </p:attrNameLst>
                                      </p:cBhvr>
                                      <p:to>
                                        <p:strVal val="visible"/>
                                      </p:to>
                                    </p:set>
                                    <p:animEffect filter="fade" transition="in">
                                      <p:cBhvr>
                                        <p:cTn dur="500"/>
                                        <p:tgtEl>
                                          <p:spTgt spid="200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2">
                                            <p:txEl>
                                              <p:pRg end="2" st="2"/>
                                            </p:txEl>
                                          </p:spTgt>
                                        </p:tgtEl>
                                        <p:attrNameLst>
                                          <p:attrName>style.visibility</p:attrName>
                                        </p:attrNameLst>
                                      </p:cBhvr>
                                      <p:to>
                                        <p:strVal val="visible"/>
                                      </p:to>
                                    </p:set>
                                    <p:animEffect filter="fade" transition="in">
                                      <p:cBhvr>
                                        <p:cTn dur="500"/>
                                        <p:tgtEl>
                                          <p:spTgt spid="200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2">
                                            <p:txEl>
                                              <p:pRg end="3" st="3"/>
                                            </p:txEl>
                                          </p:spTgt>
                                        </p:tgtEl>
                                        <p:attrNameLst>
                                          <p:attrName>style.visibility</p:attrName>
                                        </p:attrNameLst>
                                      </p:cBhvr>
                                      <p:to>
                                        <p:strVal val="visible"/>
                                      </p:to>
                                    </p:set>
                                    <p:animEffect filter="fade" transition="in">
                                      <p:cBhvr>
                                        <p:cTn dur="500"/>
                                        <p:tgtEl>
                                          <p:spTgt spid="200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2">
                                            <p:txEl>
                                              <p:pRg end="4" st="4"/>
                                            </p:txEl>
                                          </p:spTgt>
                                        </p:tgtEl>
                                        <p:attrNameLst>
                                          <p:attrName>style.visibility</p:attrName>
                                        </p:attrNameLst>
                                      </p:cBhvr>
                                      <p:to>
                                        <p:strVal val="visible"/>
                                      </p:to>
                                    </p:set>
                                    <p:animEffect filter="fade" transition="in">
                                      <p:cBhvr>
                                        <p:cTn dur="500"/>
                                        <p:tgtEl>
                                          <p:spTgt spid="200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2">
                                            <p:txEl>
                                              <p:pRg end="5" st="5"/>
                                            </p:txEl>
                                          </p:spTgt>
                                        </p:tgtEl>
                                        <p:attrNameLst>
                                          <p:attrName>style.visibility</p:attrName>
                                        </p:attrNameLst>
                                      </p:cBhvr>
                                      <p:to>
                                        <p:strVal val="visible"/>
                                      </p:to>
                                    </p:set>
                                    <p:animEffect filter="fade" transition="in">
                                      <p:cBhvr>
                                        <p:cTn dur="500"/>
                                        <p:tgtEl>
                                          <p:spTgt spid="200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2">
                                            <p:txEl>
                                              <p:pRg end="6" st="6"/>
                                            </p:txEl>
                                          </p:spTgt>
                                        </p:tgtEl>
                                        <p:attrNameLst>
                                          <p:attrName>style.visibility</p:attrName>
                                        </p:attrNameLst>
                                      </p:cBhvr>
                                      <p:to>
                                        <p:strVal val="visible"/>
                                      </p:to>
                                    </p:set>
                                    <p:animEffect filter="fade" transition="in">
                                      <p:cBhvr>
                                        <p:cTn dur="500"/>
                                        <p:tgtEl>
                                          <p:spTgt spid="200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2">
                                            <p:txEl>
                                              <p:pRg end="7" st="7"/>
                                            </p:txEl>
                                          </p:spTgt>
                                        </p:tgtEl>
                                        <p:attrNameLst>
                                          <p:attrName>style.visibility</p:attrName>
                                        </p:attrNameLst>
                                      </p:cBhvr>
                                      <p:to>
                                        <p:strVal val="visible"/>
                                      </p:to>
                                    </p:set>
                                    <p:animEffect filter="fade" transition="in">
                                      <p:cBhvr>
                                        <p:cTn dur="500"/>
                                        <p:tgtEl>
                                          <p:spTgt spid="200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2">
                                            <p:txEl>
                                              <p:pRg end="8" st="8"/>
                                            </p:txEl>
                                          </p:spTgt>
                                        </p:tgtEl>
                                        <p:attrNameLst>
                                          <p:attrName>style.visibility</p:attrName>
                                        </p:attrNameLst>
                                      </p:cBhvr>
                                      <p:to>
                                        <p:strVal val="visible"/>
                                      </p:to>
                                    </p:set>
                                    <p:animEffect filter="fade" transition="in">
                                      <p:cBhvr>
                                        <p:cTn dur="500"/>
                                        <p:tgtEl>
                                          <p:spTgt spid="200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8">
                                            <p:txEl>
                                              <p:pRg end="0" st="0"/>
                                            </p:txEl>
                                          </p:spTgt>
                                        </p:tgtEl>
                                        <p:attrNameLst>
                                          <p:attrName>style.visibility</p:attrName>
                                        </p:attrNameLst>
                                      </p:cBhvr>
                                      <p:to>
                                        <p:strVal val="visible"/>
                                      </p:to>
                                    </p:set>
                                    <p:animEffect filter="fade" transition="in">
                                      <p:cBhvr>
                                        <p:cTn dur="500"/>
                                        <p:tgtEl>
                                          <p:spTgt spid="20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8">
                                            <p:txEl>
                                              <p:pRg end="1" st="1"/>
                                            </p:txEl>
                                          </p:spTgt>
                                        </p:tgtEl>
                                        <p:attrNameLst>
                                          <p:attrName>style.visibility</p:attrName>
                                        </p:attrNameLst>
                                      </p:cBhvr>
                                      <p:to>
                                        <p:strVal val="visible"/>
                                      </p:to>
                                    </p:set>
                                    <p:animEffect filter="fade" transition="in">
                                      <p:cBhvr>
                                        <p:cTn dur="500"/>
                                        <p:tgtEl>
                                          <p:spTgt spid="200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8">
                                            <p:txEl>
                                              <p:pRg end="2" st="2"/>
                                            </p:txEl>
                                          </p:spTgt>
                                        </p:tgtEl>
                                        <p:attrNameLst>
                                          <p:attrName>style.visibility</p:attrName>
                                        </p:attrNameLst>
                                      </p:cBhvr>
                                      <p:to>
                                        <p:strVal val="visible"/>
                                      </p:to>
                                    </p:set>
                                    <p:animEffect filter="fade" transition="in">
                                      <p:cBhvr>
                                        <p:cTn dur="500"/>
                                        <p:tgtEl>
                                          <p:spTgt spid="200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8">
                                            <p:txEl>
                                              <p:pRg end="3" st="3"/>
                                            </p:txEl>
                                          </p:spTgt>
                                        </p:tgtEl>
                                        <p:attrNameLst>
                                          <p:attrName>style.visibility</p:attrName>
                                        </p:attrNameLst>
                                      </p:cBhvr>
                                      <p:to>
                                        <p:strVal val="visible"/>
                                      </p:to>
                                    </p:set>
                                    <p:animEffect filter="fade" transition="in">
                                      <p:cBhvr>
                                        <p:cTn dur="500"/>
                                        <p:tgtEl>
                                          <p:spTgt spid="200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8">
                                            <p:txEl>
                                              <p:pRg end="4" st="4"/>
                                            </p:txEl>
                                          </p:spTgt>
                                        </p:tgtEl>
                                        <p:attrNameLst>
                                          <p:attrName>style.visibility</p:attrName>
                                        </p:attrNameLst>
                                      </p:cBhvr>
                                      <p:to>
                                        <p:strVal val="visible"/>
                                      </p:to>
                                    </p:set>
                                    <p:animEffect filter="fade" transition="in">
                                      <p:cBhvr>
                                        <p:cTn dur="500"/>
                                        <p:tgtEl>
                                          <p:spTgt spid="200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8">
                                            <p:txEl>
                                              <p:pRg end="5" st="5"/>
                                            </p:txEl>
                                          </p:spTgt>
                                        </p:tgtEl>
                                        <p:attrNameLst>
                                          <p:attrName>style.visibility</p:attrName>
                                        </p:attrNameLst>
                                      </p:cBhvr>
                                      <p:to>
                                        <p:strVal val="visible"/>
                                      </p:to>
                                    </p:set>
                                    <p:animEffect filter="fade" transition="in">
                                      <p:cBhvr>
                                        <p:cTn dur="500"/>
                                        <p:tgtEl>
                                          <p:spTgt spid="200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8">
                                            <p:txEl>
                                              <p:pRg end="6" st="6"/>
                                            </p:txEl>
                                          </p:spTgt>
                                        </p:tgtEl>
                                        <p:attrNameLst>
                                          <p:attrName>style.visibility</p:attrName>
                                        </p:attrNameLst>
                                      </p:cBhvr>
                                      <p:to>
                                        <p:strVal val="visible"/>
                                      </p:to>
                                    </p:set>
                                    <p:animEffect filter="fade" transition="in">
                                      <p:cBhvr>
                                        <p:cTn dur="500"/>
                                        <p:tgtEl>
                                          <p:spTgt spid="200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8">
                                            <p:txEl>
                                              <p:pRg end="7" st="7"/>
                                            </p:txEl>
                                          </p:spTgt>
                                        </p:tgtEl>
                                        <p:attrNameLst>
                                          <p:attrName>style.visibility</p:attrName>
                                        </p:attrNameLst>
                                      </p:cBhvr>
                                      <p:to>
                                        <p:strVal val="visible"/>
                                      </p:to>
                                    </p:set>
                                    <p:animEffect filter="fade" transition="in">
                                      <p:cBhvr>
                                        <p:cTn dur="500"/>
                                        <p:tgtEl>
                                          <p:spTgt spid="200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8">
                                            <p:txEl>
                                              <p:pRg end="8" st="8"/>
                                            </p:txEl>
                                          </p:spTgt>
                                        </p:tgtEl>
                                        <p:attrNameLst>
                                          <p:attrName>style.visibility</p:attrName>
                                        </p:attrNameLst>
                                      </p:cBhvr>
                                      <p:to>
                                        <p:strVal val="visible"/>
                                      </p:to>
                                    </p:set>
                                    <p:animEffect filter="fade" transition="in">
                                      <p:cBhvr>
                                        <p:cTn dur="500"/>
                                        <p:tgtEl>
                                          <p:spTgt spid="200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4">
                                            <p:txEl>
                                              <p:pRg end="0" st="0"/>
                                            </p:txEl>
                                          </p:spTgt>
                                        </p:tgtEl>
                                        <p:attrNameLst>
                                          <p:attrName>style.visibility</p:attrName>
                                        </p:attrNameLst>
                                      </p:cBhvr>
                                      <p:to>
                                        <p:strVal val="visible"/>
                                      </p:to>
                                    </p:set>
                                    <p:animEffect filter="fade" transition="in">
                                      <p:cBhvr>
                                        <p:cTn dur="500"/>
                                        <p:tgtEl>
                                          <p:spTgt spid="20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4">
                                            <p:txEl>
                                              <p:pRg end="1" st="1"/>
                                            </p:txEl>
                                          </p:spTgt>
                                        </p:tgtEl>
                                        <p:attrNameLst>
                                          <p:attrName>style.visibility</p:attrName>
                                        </p:attrNameLst>
                                      </p:cBhvr>
                                      <p:to>
                                        <p:strVal val="visible"/>
                                      </p:to>
                                    </p:set>
                                    <p:animEffect filter="fade" transition="in">
                                      <p:cBhvr>
                                        <p:cTn dur="500"/>
                                        <p:tgtEl>
                                          <p:spTgt spid="20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4">
                                            <p:txEl>
                                              <p:pRg end="2" st="2"/>
                                            </p:txEl>
                                          </p:spTgt>
                                        </p:tgtEl>
                                        <p:attrNameLst>
                                          <p:attrName>style.visibility</p:attrName>
                                        </p:attrNameLst>
                                      </p:cBhvr>
                                      <p:to>
                                        <p:strVal val="visible"/>
                                      </p:to>
                                    </p:set>
                                    <p:animEffect filter="fade" transition="in">
                                      <p:cBhvr>
                                        <p:cTn dur="500"/>
                                        <p:tgtEl>
                                          <p:spTgt spid="201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4">
                                            <p:txEl>
                                              <p:pRg end="3" st="3"/>
                                            </p:txEl>
                                          </p:spTgt>
                                        </p:tgtEl>
                                        <p:attrNameLst>
                                          <p:attrName>style.visibility</p:attrName>
                                        </p:attrNameLst>
                                      </p:cBhvr>
                                      <p:to>
                                        <p:strVal val="visible"/>
                                      </p:to>
                                    </p:set>
                                    <p:animEffect filter="fade" transition="in">
                                      <p:cBhvr>
                                        <p:cTn dur="500"/>
                                        <p:tgtEl>
                                          <p:spTgt spid="201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4">
                                            <p:txEl>
                                              <p:pRg end="4" st="4"/>
                                            </p:txEl>
                                          </p:spTgt>
                                        </p:tgtEl>
                                        <p:attrNameLst>
                                          <p:attrName>style.visibility</p:attrName>
                                        </p:attrNameLst>
                                      </p:cBhvr>
                                      <p:to>
                                        <p:strVal val="visible"/>
                                      </p:to>
                                    </p:set>
                                    <p:animEffect filter="fade" transition="in">
                                      <p:cBhvr>
                                        <p:cTn dur="500"/>
                                        <p:tgtEl>
                                          <p:spTgt spid="201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4">
                                            <p:txEl>
                                              <p:pRg end="5" st="5"/>
                                            </p:txEl>
                                          </p:spTgt>
                                        </p:tgtEl>
                                        <p:attrNameLst>
                                          <p:attrName>style.visibility</p:attrName>
                                        </p:attrNameLst>
                                      </p:cBhvr>
                                      <p:to>
                                        <p:strVal val="visible"/>
                                      </p:to>
                                    </p:set>
                                    <p:animEffect filter="fade" transition="in">
                                      <p:cBhvr>
                                        <p:cTn dur="500"/>
                                        <p:tgtEl>
                                          <p:spTgt spid="201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4">
                                            <p:txEl>
                                              <p:pRg end="6" st="6"/>
                                            </p:txEl>
                                          </p:spTgt>
                                        </p:tgtEl>
                                        <p:attrNameLst>
                                          <p:attrName>style.visibility</p:attrName>
                                        </p:attrNameLst>
                                      </p:cBhvr>
                                      <p:to>
                                        <p:strVal val="visible"/>
                                      </p:to>
                                    </p:set>
                                    <p:animEffect filter="fade" transition="in">
                                      <p:cBhvr>
                                        <p:cTn dur="500"/>
                                        <p:tgtEl>
                                          <p:spTgt spid="201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4">
                                            <p:txEl>
                                              <p:pRg end="7" st="7"/>
                                            </p:txEl>
                                          </p:spTgt>
                                        </p:tgtEl>
                                        <p:attrNameLst>
                                          <p:attrName>style.visibility</p:attrName>
                                        </p:attrNameLst>
                                      </p:cBhvr>
                                      <p:to>
                                        <p:strVal val="visible"/>
                                      </p:to>
                                    </p:set>
                                    <p:animEffect filter="fade" transition="in">
                                      <p:cBhvr>
                                        <p:cTn dur="500"/>
                                        <p:tgtEl>
                                          <p:spTgt spid="201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4">
                                            <p:txEl>
                                              <p:pRg end="8" st="8"/>
                                            </p:txEl>
                                          </p:spTgt>
                                        </p:tgtEl>
                                        <p:attrNameLst>
                                          <p:attrName>style.visibility</p:attrName>
                                        </p:attrNameLst>
                                      </p:cBhvr>
                                      <p:to>
                                        <p:strVal val="visible"/>
                                      </p:to>
                                    </p:set>
                                    <p:animEffect filter="fade" transition="in">
                                      <p:cBhvr>
                                        <p:cTn dur="500"/>
                                        <p:tgtEl>
                                          <p:spTgt spid="201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0" st="0"/>
                                            </p:txEl>
                                          </p:spTgt>
                                        </p:tgtEl>
                                        <p:attrNameLst>
                                          <p:attrName>style.visibility</p:attrName>
                                        </p:attrNameLst>
                                      </p:cBhvr>
                                      <p:to>
                                        <p:strVal val="visible"/>
                                      </p:to>
                                    </p:set>
                                    <p:animEffect filter="fade" transition="in">
                                      <p:cBhvr>
                                        <p:cTn dur="500"/>
                                        <p:tgtEl>
                                          <p:spTgt spid="202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1" st="1"/>
                                            </p:txEl>
                                          </p:spTgt>
                                        </p:tgtEl>
                                        <p:attrNameLst>
                                          <p:attrName>style.visibility</p:attrName>
                                        </p:attrNameLst>
                                      </p:cBhvr>
                                      <p:to>
                                        <p:strVal val="visible"/>
                                      </p:to>
                                    </p:set>
                                    <p:animEffect filter="fade" transition="in">
                                      <p:cBhvr>
                                        <p:cTn dur="500"/>
                                        <p:tgtEl>
                                          <p:spTgt spid="202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2" st="2"/>
                                            </p:txEl>
                                          </p:spTgt>
                                        </p:tgtEl>
                                        <p:attrNameLst>
                                          <p:attrName>style.visibility</p:attrName>
                                        </p:attrNameLst>
                                      </p:cBhvr>
                                      <p:to>
                                        <p:strVal val="visible"/>
                                      </p:to>
                                    </p:set>
                                    <p:animEffect filter="fade" transition="in">
                                      <p:cBhvr>
                                        <p:cTn dur="500"/>
                                        <p:tgtEl>
                                          <p:spTgt spid="202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3" st="3"/>
                                            </p:txEl>
                                          </p:spTgt>
                                        </p:tgtEl>
                                        <p:attrNameLst>
                                          <p:attrName>style.visibility</p:attrName>
                                        </p:attrNameLst>
                                      </p:cBhvr>
                                      <p:to>
                                        <p:strVal val="visible"/>
                                      </p:to>
                                    </p:set>
                                    <p:animEffect filter="fade" transition="in">
                                      <p:cBhvr>
                                        <p:cTn dur="500"/>
                                        <p:tgtEl>
                                          <p:spTgt spid="202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4" st="4"/>
                                            </p:txEl>
                                          </p:spTgt>
                                        </p:tgtEl>
                                        <p:attrNameLst>
                                          <p:attrName>style.visibility</p:attrName>
                                        </p:attrNameLst>
                                      </p:cBhvr>
                                      <p:to>
                                        <p:strVal val="visible"/>
                                      </p:to>
                                    </p:set>
                                    <p:animEffect filter="fade" transition="in">
                                      <p:cBhvr>
                                        <p:cTn dur="500"/>
                                        <p:tgtEl>
                                          <p:spTgt spid="202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5" st="5"/>
                                            </p:txEl>
                                          </p:spTgt>
                                        </p:tgtEl>
                                        <p:attrNameLst>
                                          <p:attrName>style.visibility</p:attrName>
                                        </p:attrNameLst>
                                      </p:cBhvr>
                                      <p:to>
                                        <p:strVal val="visible"/>
                                      </p:to>
                                    </p:set>
                                    <p:animEffect filter="fade" transition="in">
                                      <p:cBhvr>
                                        <p:cTn dur="500"/>
                                        <p:tgtEl>
                                          <p:spTgt spid="202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6" st="6"/>
                                            </p:txEl>
                                          </p:spTgt>
                                        </p:tgtEl>
                                        <p:attrNameLst>
                                          <p:attrName>style.visibility</p:attrName>
                                        </p:attrNameLst>
                                      </p:cBhvr>
                                      <p:to>
                                        <p:strVal val="visible"/>
                                      </p:to>
                                    </p:set>
                                    <p:animEffect filter="fade" transition="in">
                                      <p:cBhvr>
                                        <p:cTn dur="500"/>
                                        <p:tgtEl>
                                          <p:spTgt spid="202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7" st="7"/>
                                            </p:txEl>
                                          </p:spTgt>
                                        </p:tgtEl>
                                        <p:attrNameLst>
                                          <p:attrName>style.visibility</p:attrName>
                                        </p:attrNameLst>
                                      </p:cBhvr>
                                      <p:to>
                                        <p:strVal val="visible"/>
                                      </p:to>
                                    </p:set>
                                    <p:animEffect filter="fade" transition="in">
                                      <p:cBhvr>
                                        <p:cTn dur="500"/>
                                        <p:tgtEl>
                                          <p:spTgt spid="202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8" st="8"/>
                                            </p:txEl>
                                          </p:spTgt>
                                        </p:tgtEl>
                                        <p:attrNameLst>
                                          <p:attrName>style.visibility</p:attrName>
                                        </p:attrNameLst>
                                      </p:cBhvr>
                                      <p:to>
                                        <p:strVal val="visible"/>
                                      </p:to>
                                    </p:set>
                                    <p:animEffect filter="fade" transition="in">
                                      <p:cBhvr>
                                        <p:cTn dur="500"/>
                                        <p:tgtEl>
                                          <p:spTgt spid="2020">
                                            <p:txEl>
                                              <p:pRg end="8" st="8"/>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76"/>
                                        </p:tgtEl>
                                        <p:attrNameLst>
                                          <p:attrName>style.visibility</p:attrName>
                                        </p:attrNameLst>
                                      </p:cBhvr>
                                      <p:to>
                                        <p:strVal val="visible"/>
                                      </p:to>
                                    </p:set>
                                    <p:animEffect filter="fade" transition="in">
                                      <p:cBhvr>
                                        <p:cTn dur="500"/>
                                        <p:tgtEl>
                                          <p:spTgt spid="1976"/>
                                        </p:tgtEl>
                                      </p:cBhvr>
                                    </p:animEffect>
                                  </p:childTnLst>
                                </p:cTn>
                              </p:par>
                              <p:par>
                                <p:cTn fill="hold" nodeType="withEffect" presetClass="entr" presetID="10" presetSubtype="0">
                                  <p:stCondLst>
                                    <p:cond delay="0"/>
                                  </p:stCondLst>
                                  <p:childTnLst>
                                    <p:set>
                                      <p:cBhvr>
                                        <p:cTn dur="1" fill="hold">
                                          <p:stCondLst>
                                            <p:cond delay="0"/>
                                          </p:stCondLst>
                                        </p:cTn>
                                        <p:tgtEl>
                                          <p:spTgt spid="1982"/>
                                        </p:tgtEl>
                                        <p:attrNameLst>
                                          <p:attrName>style.visibility</p:attrName>
                                        </p:attrNameLst>
                                      </p:cBhvr>
                                      <p:to>
                                        <p:strVal val="visible"/>
                                      </p:to>
                                    </p:set>
                                    <p:animEffect filter="fade" transition="in">
                                      <p:cBhvr>
                                        <p:cTn dur="500"/>
                                        <p:tgtEl>
                                          <p:spTgt spid="1982"/>
                                        </p:tgtEl>
                                      </p:cBhvr>
                                    </p:animEffect>
                                  </p:childTnLst>
                                </p:cTn>
                              </p:par>
                              <p:par>
                                <p:cTn fill="hold" nodeType="withEffect" presetClass="entr" presetID="10" presetSubtype="0">
                                  <p:stCondLst>
                                    <p:cond delay="0"/>
                                  </p:stCondLst>
                                  <p:childTnLst>
                                    <p:set>
                                      <p:cBhvr>
                                        <p:cTn dur="1" fill="hold">
                                          <p:stCondLst>
                                            <p:cond delay="0"/>
                                          </p:stCondLst>
                                        </p:cTn>
                                        <p:tgtEl>
                                          <p:spTgt spid="1988"/>
                                        </p:tgtEl>
                                        <p:attrNameLst>
                                          <p:attrName>style.visibility</p:attrName>
                                        </p:attrNameLst>
                                      </p:cBhvr>
                                      <p:to>
                                        <p:strVal val="visible"/>
                                      </p:to>
                                    </p:set>
                                    <p:animEffect filter="fade" transition="in">
                                      <p:cBhvr>
                                        <p:cTn dur="500"/>
                                        <p:tgtEl>
                                          <p:spTgt spid="1988"/>
                                        </p:tgtEl>
                                      </p:cBhvr>
                                    </p:animEffect>
                                  </p:childTnLst>
                                </p:cTn>
                              </p:par>
                              <p:par>
                                <p:cTn fill="hold" nodeType="with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500"/>
                                        <p:tgtEl>
                                          <p:spTgt spid="1994"/>
                                        </p:tgtEl>
                                      </p:cBhvr>
                                    </p:animEffect>
                                  </p:childTnLst>
                                </p:cTn>
                              </p:par>
                              <p:par>
                                <p:cTn fill="hold" nodeType="withEffect" presetClass="entr" presetID="10" presetSubtype="0">
                                  <p:stCondLst>
                                    <p:cond delay="0"/>
                                  </p:stCondLst>
                                  <p:childTnLst>
                                    <p:set>
                                      <p:cBhvr>
                                        <p:cTn dur="1" fill="hold">
                                          <p:stCondLst>
                                            <p:cond delay="0"/>
                                          </p:stCondLst>
                                        </p:cTn>
                                        <p:tgtEl>
                                          <p:spTgt spid="2003">
                                            <p:txEl>
                                              <p:pRg end="0" st="0"/>
                                            </p:txEl>
                                          </p:spTgt>
                                        </p:tgtEl>
                                        <p:attrNameLst>
                                          <p:attrName>style.visibility</p:attrName>
                                        </p:attrNameLst>
                                      </p:cBhvr>
                                      <p:to>
                                        <p:strVal val="visible"/>
                                      </p:to>
                                    </p:set>
                                    <p:animEffect filter="fade" transition="in">
                                      <p:cBhvr>
                                        <p:cTn dur="500"/>
                                        <p:tgtEl>
                                          <p:spTgt spid="20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3">
                                            <p:txEl>
                                              <p:pRg end="1" st="1"/>
                                            </p:txEl>
                                          </p:spTgt>
                                        </p:tgtEl>
                                        <p:attrNameLst>
                                          <p:attrName>style.visibility</p:attrName>
                                        </p:attrNameLst>
                                      </p:cBhvr>
                                      <p:to>
                                        <p:strVal val="visible"/>
                                      </p:to>
                                    </p:set>
                                    <p:animEffect filter="fade" transition="in">
                                      <p:cBhvr>
                                        <p:cTn dur="500"/>
                                        <p:tgtEl>
                                          <p:spTgt spid="200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3">
                                            <p:txEl>
                                              <p:pRg end="2" st="2"/>
                                            </p:txEl>
                                          </p:spTgt>
                                        </p:tgtEl>
                                        <p:attrNameLst>
                                          <p:attrName>style.visibility</p:attrName>
                                        </p:attrNameLst>
                                      </p:cBhvr>
                                      <p:to>
                                        <p:strVal val="visible"/>
                                      </p:to>
                                    </p:set>
                                    <p:animEffect filter="fade" transition="in">
                                      <p:cBhvr>
                                        <p:cTn dur="500"/>
                                        <p:tgtEl>
                                          <p:spTgt spid="200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3">
                                            <p:txEl>
                                              <p:pRg end="3" st="3"/>
                                            </p:txEl>
                                          </p:spTgt>
                                        </p:tgtEl>
                                        <p:attrNameLst>
                                          <p:attrName>style.visibility</p:attrName>
                                        </p:attrNameLst>
                                      </p:cBhvr>
                                      <p:to>
                                        <p:strVal val="visible"/>
                                      </p:to>
                                    </p:set>
                                    <p:animEffect filter="fade" transition="in">
                                      <p:cBhvr>
                                        <p:cTn dur="500"/>
                                        <p:tgtEl>
                                          <p:spTgt spid="200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3">
                                            <p:txEl>
                                              <p:pRg end="4" st="4"/>
                                            </p:txEl>
                                          </p:spTgt>
                                        </p:tgtEl>
                                        <p:attrNameLst>
                                          <p:attrName>style.visibility</p:attrName>
                                        </p:attrNameLst>
                                      </p:cBhvr>
                                      <p:to>
                                        <p:strVal val="visible"/>
                                      </p:to>
                                    </p:set>
                                    <p:animEffect filter="fade" transition="in">
                                      <p:cBhvr>
                                        <p:cTn dur="500"/>
                                        <p:tgtEl>
                                          <p:spTgt spid="200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3">
                                            <p:txEl>
                                              <p:pRg end="5" st="5"/>
                                            </p:txEl>
                                          </p:spTgt>
                                        </p:tgtEl>
                                        <p:attrNameLst>
                                          <p:attrName>style.visibility</p:attrName>
                                        </p:attrNameLst>
                                      </p:cBhvr>
                                      <p:to>
                                        <p:strVal val="visible"/>
                                      </p:to>
                                    </p:set>
                                    <p:animEffect filter="fade" transition="in">
                                      <p:cBhvr>
                                        <p:cTn dur="500"/>
                                        <p:tgtEl>
                                          <p:spTgt spid="200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3">
                                            <p:txEl>
                                              <p:pRg end="6" st="6"/>
                                            </p:txEl>
                                          </p:spTgt>
                                        </p:tgtEl>
                                        <p:attrNameLst>
                                          <p:attrName>style.visibility</p:attrName>
                                        </p:attrNameLst>
                                      </p:cBhvr>
                                      <p:to>
                                        <p:strVal val="visible"/>
                                      </p:to>
                                    </p:set>
                                    <p:animEffect filter="fade" transition="in">
                                      <p:cBhvr>
                                        <p:cTn dur="500"/>
                                        <p:tgtEl>
                                          <p:spTgt spid="200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3">
                                            <p:txEl>
                                              <p:pRg end="7" st="7"/>
                                            </p:txEl>
                                          </p:spTgt>
                                        </p:tgtEl>
                                        <p:attrNameLst>
                                          <p:attrName>style.visibility</p:attrName>
                                        </p:attrNameLst>
                                      </p:cBhvr>
                                      <p:to>
                                        <p:strVal val="visible"/>
                                      </p:to>
                                    </p:set>
                                    <p:animEffect filter="fade" transition="in">
                                      <p:cBhvr>
                                        <p:cTn dur="500"/>
                                        <p:tgtEl>
                                          <p:spTgt spid="200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3">
                                            <p:txEl>
                                              <p:pRg end="8" st="8"/>
                                            </p:txEl>
                                          </p:spTgt>
                                        </p:tgtEl>
                                        <p:attrNameLst>
                                          <p:attrName>style.visibility</p:attrName>
                                        </p:attrNameLst>
                                      </p:cBhvr>
                                      <p:to>
                                        <p:strVal val="visible"/>
                                      </p:to>
                                    </p:set>
                                    <p:animEffect filter="fade" transition="in">
                                      <p:cBhvr>
                                        <p:cTn dur="500"/>
                                        <p:tgtEl>
                                          <p:spTgt spid="200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9">
                                            <p:txEl>
                                              <p:pRg end="0" st="0"/>
                                            </p:txEl>
                                          </p:spTgt>
                                        </p:tgtEl>
                                        <p:attrNameLst>
                                          <p:attrName>style.visibility</p:attrName>
                                        </p:attrNameLst>
                                      </p:cBhvr>
                                      <p:to>
                                        <p:strVal val="visible"/>
                                      </p:to>
                                    </p:set>
                                    <p:animEffect filter="fade" transition="in">
                                      <p:cBhvr>
                                        <p:cTn dur="500"/>
                                        <p:tgtEl>
                                          <p:spTgt spid="200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9">
                                            <p:txEl>
                                              <p:pRg end="1" st="1"/>
                                            </p:txEl>
                                          </p:spTgt>
                                        </p:tgtEl>
                                        <p:attrNameLst>
                                          <p:attrName>style.visibility</p:attrName>
                                        </p:attrNameLst>
                                      </p:cBhvr>
                                      <p:to>
                                        <p:strVal val="visible"/>
                                      </p:to>
                                    </p:set>
                                    <p:animEffect filter="fade" transition="in">
                                      <p:cBhvr>
                                        <p:cTn dur="500"/>
                                        <p:tgtEl>
                                          <p:spTgt spid="200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9">
                                            <p:txEl>
                                              <p:pRg end="2" st="2"/>
                                            </p:txEl>
                                          </p:spTgt>
                                        </p:tgtEl>
                                        <p:attrNameLst>
                                          <p:attrName>style.visibility</p:attrName>
                                        </p:attrNameLst>
                                      </p:cBhvr>
                                      <p:to>
                                        <p:strVal val="visible"/>
                                      </p:to>
                                    </p:set>
                                    <p:animEffect filter="fade" transition="in">
                                      <p:cBhvr>
                                        <p:cTn dur="500"/>
                                        <p:tgtEl>
                                          <p:spTgt spid="200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9">
                                            <p:txEl>
                                              <p:pRg end="3" st="3"/>
                                            </p:txEl>
                                          </p:spTgt>
                                        </p:tgtEl>
                                        <p:attrNameLst>
                                          <p:attrName>style.visibility</p:attrName>
                                        </p:attrNameLst>
                                      </p:cBhvr>
                                      <p:to>
                                        <p:strVal val="visible"/>
                                      </p:to>
                                    </p:set>
                                    <p:animEffect filter="fade" transition="in">
                                      <p:cBhvr>
                                        <p:cTn dur="500"/>
                                        <p:tgtEl>
                                          <p:spTgt spid="200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9">
                                            <p:txEl>
                                              <p:pRg end="4" st="4"/>
                                            </p:txEl>
                                          </p:spTgt>
                                        </p:tgtEl>
                                        <p:attrNameLst>
                                          <p:attrName>style.visibility</p:attrName>
                                        </p:attrNameLst>
                                      </p:cBhvr>
                                      <p:to>
                                        <p:strVal val="visible"/>
                                      </p:to>
                                    </p:set>
                                    <p:animEffect filter="fade" transition="in">
                                      <p:cBhvr>
                                        <p:cTn dur="500"/>
                                        <p:tgtEl>
                                          <p:spTgt spid="200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9">
                                            <p:txEl>
                                              <p:pRg end="5" st="5"/>
                                            </p:txEl>
                                          </p:spTgt>
                                        </p:tgtEl>
                                        <p:attrNameLst>
                                          <p:attrName>style.visibility</p:attrName>
                                        </p:attrNameLst>
                                      </p:cBhvr>
                                      <p:to>
                                        <p:strVal val="visible"/>
                                      </p:to>
                                    </p:set>
                                    <p:animEffect filter="fade" transition="in">
                                      <p:cBhvr>
                                        <p:cTn dur="500"/>
                                        <p:tgtEl>
                                          <p:spTgt spid="200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9">
                                            <p:txEl>
                                              <p:pRg end="6" st="6"/>
                                            </p:txEl>
                                          </p:spTgt>
                                        </p:tgtEl>
                                        <p:attrNameLst>
                                          <p:attrName>style.visibility</p:attrName>
                                        </p:attrNameLst>
                                      </p:cBhvr>
                                      <p:to>
                                        <p:strVal val="visible"/>
                                      </p:to>
                                    </p:set>
                                    <p:animEffect filter="fade" transition="in">
                                      <p:cBhvr>
                                        <p:cTn dur="500"/>
                                        <p:tgtEl>
                                          <p:spTgt spid="200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9">
                                            <p:txEl>
                                              <p:pRg end="7" st="7"/>
                                            </p:txEl>
                                          </p:spTgt>
                                        </p:tgtEl>
                                        <p:attrNameLst>
                                          <p:attrName>style.visibility</p:attrName>
                                        </p:attrNameLst>
                                      </p:cBhvr>
                                      <p:to>
                                        <p:strVal val="visible"/>
                                      </p:to>
                                    </p:set>
                                    <p:animEffect filter="fade" transition="in">
                                      <p:cBhvr>
                                        <p:cTn dur="500"/>
                                        <p:tgtEl>
                                          <p:spTgt spid="200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9">
                                            <p:txEl>
                                              <p:pRg end="8" st="8"/>
                                            </p:txEl>
                                          </p:spTgt>
                                        </p:tgtEl>
                                        <p:attrNameLst>
                                          <p:attrName>style.visibility</p:attrName>
                                        </p:attrNameLst>
                                      </p:cBhvr>
                                      <p:to>
                                        <p:strVal val="visible"/>
                                      </p:to>
                                    </p:set>
                                    <p:animEffect filter="fade" transition="in">
                                      <p:cBhvr>
                                        <p:cTn dur="500"/>
                                        <p:tgtEl>
                                          <p:spTgt spid="200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0" st="0"/>
                                            </p:txEl>
                                          </p:spTgt>
                                        </p:tgtEl>
                                        <p:attrNameLst>
                                          <p:attrName>style.visibility</p:attrName>
                                        </p:attrNameLst>
                                      </p:cBhvr>
                                      <p:to>
                                        <p:strVal val="visible"/>
                                      </p:to>
                                    </p:set>
                                    <p:animEffect filter="fade" transition="in">
                                      <p:cBhvr>
                                        <p:cTn dur="500"/>
                                        <p:tgtEl>
                                          <p:spTgt spid="20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1" st="1"/>
                                            </p:txEl>
                                          </p:spTgt>
                                        </p:tgtEl>
                                        <p:attrNameLst>
                                          <p:attrName>style.visibility</p:attrName>
                                        </p:attrNameLst>
                                      </p:cBhvr>
                                      <p:to>
                                        <p:strVal val="visible"/>
                                      </p:to>
                                    </p:set>
                                    <p:animEffect filter="fade" transition="in">
                                      <p:cBhvr>
                                        <p:cTn dur="500"/>
                                        <p:tgtEl>
                                          <p:spTgt spid="20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2" st="2"/>
                                            </p:txEl>
                                          </p:spTgt>
                                        </p:tgtEl>
                                        <p:attrNameLst>
                                          <p:attrName>style.visibility</p:attrName>
                                        </p:attrNameLst>
                                      </p:cBhvr>
                                      <p:to>
                                        <p:strVal val="visible"/>
                                      </p:to>
                                    </p:set>
                                    <p:animEffect filter="fade" transition="in">
                                      <p:cBhvr>
                                        <p:cTn dur="500"/>
                                        <p:tgtEl>
                                          <p:spTgt spid="201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3" st="3"/>
                                            </p:txEl>
                                          </p:spTgt>
                                        </p:tgtEl>
                                        <p:attrNameLst>
                                          <p:attrName>style.visibility</p:attrName>
                                        </p:attrNameLst>
                                      </p:cBhvr>
                                      <p:to>
                                        <p:strVal val="visible"/>
                                      </p:to>
                                    </p:set>
                                    <p:animEffect filter="fade" transition="in">
                                      <p:cBhvr>
                                        <p:cTn dur="500"/>
                                        <p:tgtEl>
                                          <p:spTgt spid="201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4" st="4"/>
                                            </p:txEl>
                                          </p:spTgt>
                                        </p:tgtEl>
                                        <p:attrNameLst>
                                          <p:attrName>style.visibility</p:attrName>
                                        </p:attrNameLst>
                                      </p:cBhvr>
                                      <p:to>
                                        <p:strVal val="visible"/>
                                      </p:to>
                                    </p:set>
                                    <p:animEffect filter="fade" transition="in">
                                      <p:cBhvr>
                                        <p:cTn dur="500"/>
                                        <p:tgtEl>
                                          <p:spTgt spid="201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5" st="5"/>
                                            </p:txEl>
                                          </p:spTgt>
                                        </p:tgtEl>
                                        <p:attrNameLst>
                                          <p:attrName>style.visibility</p:attrName>
                                        </p:attrNameLst>
                                      </p:cBhvr>
                                      <p:to>
                                        <p:strVal val="visible"/>
                                      </p:to>
                                    </p:set>
                                    <p:animEffect filter="fade" transition="in">
                                      <p:cBhvr>
                                        <p:cTn dur="500"/>
                                        <p:tgtEl>
                                          <p:spTgt spid="201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6" st="6"/>
                                            </p:txEl>
                                          </p:spTgt>
                                        </p:tgtEl>
                                        <p:attrNameLst>
                                          <p:attrName>style.visibility</p:attrName>
                                        </p:attrNameLst>
                                      </p:cBhvr>
                                      <p:to>
                                        <p:strVal val="visible"/>
                                      </p:to>
                                    </p:set>
                                    <p:animEffect filter="fade" transition="in">
                                      <p:cBhvr>
                                        <p:cTn dur="500"/>
                                        <p:tgtEl>
                                          <p:spTgt spid="201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7" st="7"/>
                                            </p:txEl>
                                          </p:spTgt>
                                        </p:tgtEl>
                                        <p:attrNameLst>
                                          <p:attrName>style.visibility</p:attrName>
                                        </p:attrNameLst>
                                      </p:cBhvr>
                                      <p:to>
                                        <p:strVal val="visible"/>
                                      </p:to>
                                    </p:set>
                                    <p:animEffect filter="fade" transition="in">
                                      <p:cBhvr>
                                        <p:cTn dur="500"/>
                                        <p:tgtEl>
                                          <p:spTgt spid="201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8" st="8"/>
                                            </p:txEl>
                                          </p:spTgt>
                                        </p:tgtEl>
                                        <p:attrNameLst>
                                          <p:attrName>style.visibility</p:attrName>
                                        </p:attrNameLst>
                                      </p:cBhvr>
                                      <p:to>
                                        <p:strVal val="visible"/>
                                      </p:to>
                                    </p:set>
                                    <p:animEffect filter="fade" transition="in">
                                      <p:cBhvr>
                                        <p:cTn dur="500"/>
                                        <p:tgtEl>
                                          <p:spTgt spid="201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0" st="0"/>
                                            </p:txEl>
                                          </p:spTgt>
                                        </p:tgtEl>
                                        <p:attrNameLst>
                                          <p:attrName>style.visibility</p:attrName>
                                        </p:attrNameLst>
                                      </p:cBhvr>
                                      <p:to>
                                        <p:strVal val="visible"/>
                                      </p:to>
                                    </p:set>
                                    <p:animEffect filter="fade" transition="in">
                                      <p:cBhvr>
                                        <p:cTn dur="500"/>
                                        <p:tgtEl>
                                          <p:spTgt spid="20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1" st="1"/>
                                            </p:txEl>
                                          </p:spTgt>
                                        </p:tgtEl>
                                        <p:attrNameLst>
                                          <p:attrName>style.visibility</p:attrName>
                                        </p:attrNameLst>
                                      </p:cBhvr>
                                      <p:to>
                                        <p:strVal val="visible"/>
                                      </p:to>
                                    </p:set>
                                    <p:animEffect filter="fade" transition="in">
                                      <p:cBhvr>
                                        <p:cTn dur="500"/>
                                        <p:tgtEl>
                                          <p:spTgt spid="20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2" st="2"/>
                                            </p:txEl>
                                          </p:spTgt>
                                        </p:tgtEl>
                                        <p:attrNameLst>
                                          <p:attrName>style.visibility</p:attrName>
                                        </p:attrNameLst>
                                      </p:cBhvr>
                                      <p:to>
                                        <p:strVal val="visible"/>
                                      </p:to>
                                    </p:set>
                                    <p:animEffect filter="fade" transition="in">
                                      <p:cBhvr>
                                        <p:cTn dur="500"/>
                                        <p:tgtEl>
                                          <p:spTgt spid="20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3" st="3"/>
                                            </p:txEl>
                                          </p:spTgt>
                                        </p:tgtEl>
                                        <p:attrNameLst>
                                          <p:attrName>style.visibility</p:attrName>
                                        </p:attrNameLst>
                                      </p:cBhvr>
                                      <p:to>
                                        <p:strVal val="visible"/>
                                      </p:to>
                                    </p:set>
                                    <p:animEffect filter="fade" transition="in">
                                      <p:cBhvr>
                                        <p:cTn dur="500"/>
                                        <p:tgtEl>
                                          <p:spTgt spid="20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4" st="4"/>
                                            </p:txEl>
                                          </p:spTgt>
                                        </p:tgtEl>
                                        <p:attrNameLst>
                                          <p:attrName>style.visibility</p:attrName>
                                        </p:attrNameLst>
                                      </p:cBhvr>
                                      <p:to>
                                        <p:strVal val="visible"/>
                                      </p:to>
                                    </p:set>
                                    <p:animEffect filter="fade" transition="in">
                                      <p:cBhvr>
                                        <p:cTn dur="500"/>
                                        <p:tgtEl>
                                          <p:spTgt spid="20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5" st="5"/>
                                            </p:txEl>
                                          </p:spTgt>
                                        </p:tgtEl>
                                        <p:attrNameLst>
                                          <p:attrName>style.visibility</p:attrName>
                                        </p:attrNameLst>
                                      </p:cBhvr>
                                      <p:to>
                                        <p:strVal val="visible"/>
                                      </p:to>
                                    </p:set>
                                    <p:animEffect filter="fade" transition="in">
                                      <p:cBhvr>
                                        <p:cTn dur="500"/>
                                        <p:tgtEl>
                                          <p:spTgt spid="20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6" st="6"/>
                                            </p:txEl>
                                          </p:spTgt>
                                        </p:tgtEl>
                                        <p:attrNameLst>
                                          <p:attrName>style.visibility</p:attrName>
                                        </p:attrNameLst>
                                      </p:cBhvr>
                                      <p:to>
                                        <p:strVal val="visible"/>
                                      </p:to>
                                    </p:set>
                                    <p:animEffect filter="fade" transition="in">
                                      <p:cBhvr>
                                        <p:cTn dur="500"/>
                                        <p:tgtEl>
                                          <p:spTgt spid="20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7" st="7"/>
                                            </p:txEl>
                                          </p:spTgt>
                                        </p:tgtEl>
                                        <p:attrNameLst>
                                          <p:attrName>style.visibility</p:attrName>
                                        </p:attrNameLst>
                                      </p:cBhvr>
                                      <p:to>
                                        <p:strVal val="visible"/>
                                      </p:to>
                                    </p:set>
                                    <p:animEffect filter="fade" transition="in">
                                      <p:cBhvr>
                                        <p:cTn dur="500"/>
                                        <p:tgtEl>
                                          <p:spTgt spid="20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8" st="8"/>
                                            </p:txEl>
                                          </p:spTgt>
                                        </p:tgtEl>
                                        <p:attrNameLst>
                                          <p:attrName>style.visibility</p:attrName>
                                        </p:attrNameLst>
                                      </p:cBhvr>
                                      <p:to>
                                        <p:strVal val="visible"/>
                                      </p:to>
                                    </p:set>
                                    <p:animEffect filter="fade" transition="in">
                                      <p:cBhvr>
                                        <p:cTn dur="500"/>
                                        <p:tgtEl>
                                          <p:spTgt spid="2021">
                                            <p:txEl>
                                              <p:pRg end="8" st="8"/>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500"/>
                                        <p:tgtEl>
                                          <p:spTgt spid="1977"/>
                                        </p:tgtEl>
                                      </p:cBhvr>
                                    </p:animEffect>
                                  </p:childTnLst>
                                </p:cTn>
                              </p:par>
                              <p:par>
                                <p:cTn fill="hold" nodeType="withEffect" presetClass="entr" presetID="10" presetSubtype="0">
                                  <p:stCondLst>
                                    <p:cond delay="0"/>
                                  </p:stCondLst>
                                  <p:childTnLst>
                                    <p:set>
                                      <p:cBhvr>
                                        <p:cTn dur="1" fill="hold">
                                          <p:stCondLst>
                                            <p:cond delay="0"/>
                                          </p:stCondLst>
                                        </p:cTn>
                                        <p:tgtEl>
                                          <p:spTgt spid="1983"/>
                                        </p:tgtEl>
                                        <p:attrNameLst>
                                          <p:attrName>style.visibility</p:attrName>
                                        </p:attrNameLst>
                                      </p:cBhvr>
                                      <p:to>
                                        <p:strVal val="visible"/>
                                      </p:to>
                                    </p:set>
                                    <p:animEffect filter="fade" transition="in">
                                      <p:cBhvr>
                                        <p:cTn dur="500"/>
                                        <p:tgtEl>
                                          <p:spTgt spid="1983"/>
                                        </p:tgtEl>
                                      </p:cBhvr>
                                    </p:animEffect>
                                  </p:childTnLst>
                                </p:cTn>
                              </p:par>
                              <p:par>
                                <p:cTn fill="hold" nodeType="withEffect" presetClass="entr" presetID="10" presetSubtype="0">
                                  <p:stCondLst>
                                    <p:cond delay="0"/>
                                  </p:stCondLst>
                                  <p:childTnLst>
                                    <p:set>
                                      <p:cBhvr>
                                        <p:cTn dur="1" fill="hold">
                                          <p:stCondLst>
                                            <p:cond delay="0"/>
                                          </p:stCondLst>
                                        </p:cTn>
                                        <p:tgtEl>
                                          <p:spTgt spid="1989"/>
                                        </p:tgtEl>
                                        <p:attrNameLst>
                                          <p:attrName>style.visibility</p:attrName>
                                        </p:attrNameLst>
                                      </p:cBhvr>
                                      <p:to>
                                        <p:strVal val="visible"/>
                                      </p:to>
                                    </p:set>
                                    <p:animEffect filter="fade" transition="in">
                                      <p:cBhvr>
                                        <p:cTn dur="500"/>
                                        <p:tgtEl>
                                          <p:spTgt spid="1989"/>
                                        </p:tgtEl>
                                      </p:cBhvr>
                                    </p:animEffect>
                                  </p:childTnLst>
                                </p:cTn>
                              </p:par>
                              <p:par>
                                <p:cTn fill="hold" nodeType="with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500"/>
                                        <p:tgtEl>
                                          <p:spTgt spid="1995"/>
                                        </p:tgtEl>
                                      </p:cBhvr>
                                    </p:animEffect>
                                  </p:childTnLst>
                                </p:cTn>
                              </p:par>
                              <p:par>
                                <p:cTn fill="hold" nodeType="withEffect" presetClass="entr" presetID="10" presetSubtype="0">
                                  <p:stCondLst>
                                    <p:cond delay="0"/>
                                  </p:stCondLst>
                                  <p:childTnLst>
                                    <p:set>
                                      <p:cBhvr>
                                        <p:cTn dur="1" fill="hold">
                                          <p:stCondLst>
                                            <p:cond delay="0"/>
                                          </p:stCondLst>
                                        </p:cTn>
                                        <p:tgtEl>
                                          <p:spTgt spid="2004">
                                            <p:txEl>
                                              <p:pRg end="0" st="0"/>
                                            </p:txEl>
                                          </p:spTgt>
                                        </p:tgtEl>
                                        <p:attrNameLst>
                                          <p:attrName>style.visibility</p:attrName>
                                        </p:attrNameLst>
                                      </p:cBhvr>
                                      <p:to>
                                        <p:strVal val="visible"/>
                                      </p:to>
                                    </p:set>
                                    <p:animEffect filter="fade" transition="in">
                                      <p:cBhvr>
                                        <p:cTn dur="500"/>
                                        <p:tgtEl>
                                          <p:spTgt spid="200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4">
                                            <p:txEl>
                                              <p:pRg end="1" st="1"/>
                                            </p:txEl>
                                          </p:spTgt>
                                        </p:tgtEl>
                                        <p:attrNameLst>
                                          <p:attrName>style.visibility</p:attrName>
                                        </p:attrNameLst>
                                      </p:cBhvr>
                                      <p:to>
                                        <p:strVal val="visible"/>
                                      </p:to>
                                    </p:set>
                                    <p:animEffect filter="fade" transition="in">
                                      <p:cBhvr>
                                        <p:cTn dur="500"/>
                                        <p:tgtEl>
                                          <p:spTgt spid="200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4">
                                            <p:txEl>
                                              <p:pRg end="2" st="2"/>
                                            </p:txEl>
                                          </p:spTgt>
                                        </p:tgtEl>
                                        <p:attrNameLst>
                                          <p:attrName>style.visibility</p:attrName>
                                        </p:attrNameLst>
                                      </p:cBhvr>
                                      <p:to>
                                        <p:strVal val="visible"/>
                                      </p:to>
                                    </p:set>
                                    <p:animEffect filter="fade" transition="in">
                                      <p:cBhvr>
                                        <p:cTn dur="500"/>
                                        <p:tgtEl>
                                          <p:spTgt spid="200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4">
                                            <p:txEl>
                                              <p:pRg end="3" st="3"/>
                                            </p:txEl>
                                          </p:spTgt>
                                        </p:tgtEl>
                                        <p:attrNameLst>
                                          <p:attrName>style.visibility</p:attrName>
                                        </p:attrNameLst>
                                      </p:cBhvr>
                                      <p:to>
                                        <p:strVal val="visible"/>
                                      </p:to>
                                    </p:set>
                                    <p:animEffect filter="fade" transition="in">
                                      <p:cBhvr>
                                        <p:cTn dur="500"/>
                                        <p:tgtEl>
                                          <p:spTgt spid="200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4">
                                            <p:txEl>
                                              <p:pRg end="4" st="4"/>
                                            </p:txEl>
                                          </p:spTgt>
                                        </p:tgtEl>
                                        <p:attrNameLst>
                                          <p:attrName>style.visibility</p:attrName>
                                        </p:attrNameLst>
                                      </p:cBhvr>
                                      <p:to>
                                        <p:strVal val="visible"/>
                                      </p:to>
                                    </p:set>
                                    <p:animEffect filter="fade" transition="in">
                                      <p:cBhvr>
                                        <p:cTn dur="500"/>
                                        <p:tgtEl>
                                          <p:spTgt spid="200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4">
                                            <p:txEl>
                                              <p:pRg end="5" st="5"/>
                                            </p:txEl>
                                          </p:spTgt>
                                        </p:tgtEl>
                                        <p:attrNameLst>
                                          <p:attrName>style.visibility</p:attrName>
                                        </p:attrNameLst>
                                      </p:cBhvr>
                                      <p:to>
                                        <p:strVal val="visible"/>
                                      </p:to>
                                    </p:set>
                                    <p:animEffect filter="fade" transition="in">
                                      <p:cBhvr>
                                        <p:cTn dur="500"/>
                                        <p:tgtEl>
                                          <p:spTgt spid="200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4">
                                            <p:txEl>
                                              <p:pRg end="6" st="6"/>
                                            </p:txEl>
                                          </p:spTgt>
                                        </p:tgtEl>
                                        <p:attrNameLst>
                                          <p:attrName>style.visibility</p:attrName>
                                        </p:attrNameLst>
                                      </p:cBhvr>
                                      <p:to>
                                        <p:strVal val="visible"/>
                                      </p:to>
                                    </p:set>
                                    <p:animEffect filter="fade" transition="in">
                                      <p:cBhvr>
                                        <p:cTn dur="500"/>
                                        <p:tgtEl>
                                          <p:spTgt spid="200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4">
                                            <p:txEl>
                                              <p:pRg end="7" st="7"/>
                                            </p:txEl>
                                          </p:spTgt>
                                        </p:tgtEl>
                                        <p:attrNameLst>
                                          <p:attrName>style.visibility</p:attrName>
                                        </p:attrNameLst>
                                      </p:cBhvr>
                                      <p:to>
                                        <p:strVal val="visible"/>
                                      </p:to>
                                    </p:set>
                                    <p:animEffect filter="fade" transition="in">
                                      <p:cBhvr>
                                        <p:cTn dur="500"/>
                                        <p:tgtEl>
                                          <p:spTgt spid="200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4">
                                            <p:txEl>
                                              <p:pRg end="8" st="8"/>
                                            </p:txEl>
                                          </p:spTgt>
                                        </p:tgtEl>
                                        <p:attrNameLst>
                                          <p:attrName>style.visibility</p:attrName>
                                        </p:attrNameLst>
                                      </p:cBhvr>
                                      <p:to>
                                        <p:strVal val="visible"/>
                                      </p:to>
                                    </p:set>
                                    <p:animEffect filter="fade" transition="in">
                                      <p:cBhvr>
                                        <p:cTn dur="500"/>
                                        <p:tgtEl>
                                          <p:spTgt spid="200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0">
                                            <p:txEl>
                                              <p:pRg end="0" st="0"/>
                                            </p:txEl>
                                          </p:spTgt>
                                        </p:tgtEl>
                                        <p:attrNameLst>
                                          <p:attrName>style.visibility</p:attrName>
                                        </p:attrNameLst>
                                      </p:cBhvr>
                                      <p:to>
                                        <p:strVal val="visible"/>
                                      </p:to>
                                    </p:set>
                                    <p:animEffect filter="fade" transition="in">
                                      <p:cBhvr>
                                        <p:cTn dur="500"/>
                                        <p:tgtEl>
                                          <p:spTgt spid="201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0">
                                            <p:txEl>
                                              <p:pRg end="1" st="1"/>
                                            </p:txEl>
                                          </p:spTgt>
                                        </p:tgtEl>
                                        <p:attrNameLst>
                                          <p:attrName>style.visibility</p:attrName>
                                        </p:attrNameLst>
                                      </p:cBhvr>
                                      <p:to>
                                        <p:strVal val="visible"/>
                                      </p:to>
                                    </p:set>
                                    <p:animEffect filter="fade" transition="in">
                                      <p:cBhvr>
                                        <p:cTn dur="500"/>
                                        <p:tgtEl>
                                          <p:spTgt spid="201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0">
                                            <p:txEl>
                                              <p:pRg end="2" st="2"/>
                                            </p:txEl>
                                          </p:spTgt>
                                        </p:tgtEl>
                                        <p:attrNameLst>
                                          <p:attrName>style.visibility</p:attrName>
                                        </p:attrNameLst>
                                      </p:cBhvr>
                                      <p:to>
                                        <p:strVal val="visible"/>
                                      </p:to>
                                    </p:set>
                                    <p:animEffect filter="fade" transition="in">
                                      <p:cBhvr>
                                        <p:cTn dur="500"/>
                                        <p:tgtEl>
                                          <p:spTgt spid="201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0">
                                            <p:txEl>
                                              <p:pRg end="3" st="3"/>
                                            </p:txEl>
                                          </p:spTgt>
                                        </p:tgtEl>
                                        <p:attrNameLst>
                                          <p:attrName>style.visibility</p:attrName>
                                        </p:attrNameLst>
                                      </p:cBhvr>
                                      <p:to>
                                        <p:strVal val="visible"/>
                                      </p:to>
                                    </p:set>
                                    <p:animEffect filter="fade" transition="in">
                                      <p:cBhvr>
                                        <p:cTn dur="500"/>
                                        <p:tgtEl>
                                          <p:spTgt spid="201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0">
                                            <p:txEl>
                                              <p:pRg end="4" st="4"/>
                                            </p:txEl>
                                          </p:spTgt>
                                        </p:tgtEl>
                                        <p:attrNameLst>
                                          <p:attrName>style.visibility</p:attrName>
                                        </p:attrNameLst>
                                      </p:cBhvr>
                                      <p:to>
                                        <p:strVal val="visible"/>
                                      </p:to>
                                    </p:set>
                                    <p:animEffect filter="fade" transition="in">
                                      <p:cBhvr>
                                        <p:cTn dur="500"/>
                                        <p:tgtEl>
                                          <p:spTgt spid="201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0">
                                            <p:txEl>
                                              <p:pRg end="5" st="5"/>
                                            </p:txEl>
                                          </p:spTgt>
                                        </p:tgtEl>
                                        <p:attrNameLst>
                                          <p:attrName>style.visibility</p:attrName>
                                        </p:attrNameLst>
                                      </p:cBhvr>
                                      <p:to>
                                        <p:strVal val="visible"/>
                                      </p:to>
                                    </p:set>
                                    <p:animEffect filter="fade" transition="in">
                                      <p:cBhvr>
                                        <p:cTn dur="500"/>
                                        <p:tgtEl>
                                          <p:spTgt spid="201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0">
                                            <p:txEl>
                                              <p:pRg end="6" st="6"/>
                                            </p:txEl>
                                          </p:spTgt>
                                        </p:tgtEl>
                                        <p:attrNameLst>
                                          <p:attrName>style.visibility</p:attrName>
                                        </p:attrNameLst>
                                      </p:cBhvr>
                                      <p:to>
                                        <p:strVal val="visible"/>
                                      </p:to>
                                    </p:set>
                                    <p:animEffect filter="fade" transition="in">
                                      <p:cBhvr>
                                        <p:cTn dur="500"/>
                                        <p:tgtEl>
                                          <p:spTgt spid="201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0">
                                            <p:txEl>
                                              <p:pRg end="7" st="7"/>
                                            </p:txEl>
                                          </p:spTgt>
                                        </p:tgtEl>
                                        <p:attrNameLst>
                                          <p:attrName>style.visibility</p:attrName>
                                        </p:attrNameLst>
                                      </p:cBhvr>
                                      <p:to>
                                        <p:strVal val="visible"/>
                                      </p:to>
                                    </p:set>
                                    <p:animEffect filter="fade" transition="in">
                                      <p:cBhvr>
                                        <p:cTn dur="500"/>
                                        <p:tgtEl>
                                          <p:spTgt spid="201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0">
                                            <p:txEl>
                                              <p:pRg end="8" st="8"/>
                                            </p:txEl>
                                          </p:spTgt>
                                        </p:tgtEl>
                                        <p:attrNameLst>
                                          <p:attrName>style.visibility</p:attrName>
                                        </p:attrNameLst>
                                      </p:cBhvr>
                                      <p:to>
                                        <p:strVal val="visible"/>
                                      </p:to>
                                    </p:set>
                                    <p:animEffect filter="fade" transition="in">
                                      <p:cBhvr>
                                        <p:cTn dur="500"/>
                                        <p:tgtEl>
                                          <p:spTgt spid="201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0" st="0"/>
                                            </p:txEl>
                                          </p:spTgt>
                                        </p:tgtEl>
                                        <p:attrNameLst>
                                          <p:attrName>style.visibility</p:attrName>
                                        </p:attrNameLst>
                                      </p:cBhvr>
                                      <p:to>
                                        <p:strVal val="visible"/>
                                      </p:to>
                                    </p:set>
                                    <p:animEffect filter="fade" transition="in">
                                      <p:cBhvr>
                                        <p:cTn dur="500"/>
                                        <p:tgtEl>
                                          <p:spTgt spid="20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1" st="1"/>
                                            </p:txEl>
                                          </p:spTgt>
                                        </p:tgtEl>
                                        <p:attrNameLst>
                                          <p:attrName>style.visibility</p:attrName>
                                        </p:attrNameLst>
                                      </p:cBhvr>
                                      <p:to>
                                        <p:strVal val="visible"/>
                                      </p:to>
                                    </p:set>
                                    <p:animEffect filter="fade" transition="in">
                                      <p:cBhvr>
                                        <p:cTn dur="500"/>
                                        <p:tgtEl>
                                          <p:spTgt spid="201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2" st="2"/>
                                            </p:txEl>
                                          </p:spTgt>
                                        </p:tgtEl>
                                        <p:attrNameLst>
                                          <p:attrName>style.visibility</p:attrName>
                                        </p:attrNameLst>
                                      </p:cBhvr>
                                      <p:to>
                                        <p:strVal val="visible"/>
                                      </p:to>
                                    </p:set>
                                    <p:animEffect filter="fade" transition="in">
                                      <p:cBhvr>
                                        <p:cTn dur="500"/>
                                        <p:tgtEl>
                                          <p:spTgt spid="201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3" st="3"/>
                                            </p:txEl>
                                          </p:spTgt>
                                        </p:tgtEl>
                                        <p:attrNameLst>
                                          <p:attrName>style.visibility</p:attrName>
                                        </p:attrNameLst>
                                      </p:cBhvr>
                                      <p:to>
                                        <p:strVal val="visible"/>
                                      </p:to>
                                    </p:set>
                                    <p:animEffect filter="fade" transition="in">
                                      <p:cBhvr>
                                        <p:cTn dur="500"/>
                                        <p:tgtEl>
                                          <p:spTgt spid="201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4" st="4"/>
                                            </p:txEl>
                                          </p:spTgt>
                                        </p:tgtEl>
                                        <p:attrNameLst>
                                          <p:attrName>style.visibility</p:attrName>
                                        </p:attrNameLst>
                                      </p:cBhvr>
                                      <p:to>
                                        <p:strVal val="visible"/>
                                      </p:to>
                                    </p:set>
                                    <p:animEffect filter="fade" transition="in">
                                      <p:cBhvr>
                                        <p:cTn dur="500"/>
                                        <p:tgtEl>
                                          <p:spTgt spid="201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5" st="5"/>
                                            </p:txEl>
                                          </p:spTgt>
                                        </p:tgtEl>
                                        <p:attrNameLst>
                                          <p:attrName>style.visibility</p:attrName>
                                        </p:attrNameLst>
                                      </p:cBhvr>
                                      <p:to>
                                        <p:strVal val="visible"/>
                                      </p:to>
                                    </p:set>
                                    <p:animEffect filter="fade" transition="in">
                                      <p:cBhvr>
                                        <p:cTn dur="500"/>
                                        <p:tgtEl>
                                          <p:spTgt spid="201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6" st="6"/>
                                            </p:txEl>
                                          </p:spTgt>
                                        </p:tgtEl>
                                        <p:attrNameLst>
                                          <p:attrName>style.visibility</p:attrName>
                                        </p:attrNameLst>
                                      </p:cBhvr>
                                      <p:to>
                                        <p:strVal val="visible"/>
                                      </p:to>
                                    </p:set>
                                    <p:animEffect filter="fade" transition="in">
                                      <p:cBhvr>
                                        <p:cTn dur="500"/>
                                        <p:tgtEl>
                                          <p:spTgt spid="201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7" st="7"/>
                                            </p:txEl>
                                          </p:spTgt>
                                        </p:tgtEl>
                                        <p:attrNameLst>
                                          <p:attrName>style.visibility</p:attrName>
                                        </p:attrNameLst>
                                      </p:cBhvr>
                                      <p:to>
                                        <p:strVal val="visible"/>
                                      </p:to>
                                    </p:set>
                                    <p:animEffect filter="fade" transition="in">
                                      <p:cBhvr>
                                        <p:cTn dur="500"/>
                                        <p:tgtEl>
                                          <p:spTgt spid="201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8" st="8"/>
                                            </p:txEl>
                                          </p:spTgt>
                                        </p:tgtEl>
                                        <p:attrNameLst>
                                          <p:attrName>style.visibility</p:attrName>
                                        </p:attrNameLst>
                                      </p:cBhvr>
                                      <p:to>
                                        <p:strVal val="visible"/>
                                      </p:to>
                                    </p:set>
                                    <p:animEffect filter="fade" transition="in">
                                      <p:cBhvr>
                                        <p:cTn dur="500"/>
                                        <p:tgtEl>
                                          <p:spTgt spid="201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0" st="0"/>
                                            </p:txEl>
                                          </p:spTgt>
                                        </p:tgtEl>
                                        <p:attrNameLst>
                                          <p:attrName>style.visibility</p:attrName>
                                        </p:attrNameLst>
                                      </p:cBhvr>
                                      <p:to>
                                        <p:strVal val="visible"/>
                                      </p:to>
                                    </p:set>
                                    <p:animEffect filter="fade" transition="in">
                                      <p:cBhvr>
                                        <p:cTn dur="500"/>
                                        <p:tgtEl>
                                          <p:spTgt spid="20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1" st="1"/>
                                            </p:txEl>
                                          </p:spTgt>
                                        </p:tgtEl>
                                        <p:attrNameLst>
                                          <p:attrName>style.visibility</p:attrName>
                                        </p:attrNameLst>
                                      </p:cBhvr>
                                      <p:to>
                                        <p:strVal val="visible"/>
                                      </p:to>
                                    </p:set>
                                    <p:animEffect filter="fade" transition="in">
                                      <p:cBhvr>
                                        <p:cTn dur="500"/>
                                        <p:tgtEl>
                                          <p:spTgt spid="202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2" st="2"/>
                                            </p:txEl>
                                          </p:spTgt>
                                        </p:tgtEl>
                                        <p:attrNameLst>
                                          <p:attrName>style.visibility</p:attrName>
                                        </p:attrNameLst>
                                      </p:cBhvr>
                                      <p:to>
                                        <p:strVal val="visible"/>
                                      </p:to>
                                    </p:set>
                                    <p:animEffect filter="fade" transition="in">
                                      <p:cBhvr>
                                        <p:cTn dur="500"/>
                                        <p:tgtEl>
                                          <p:spTgt spid="202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3" st="3"/>
                                            </p:txEl>
                                          </p:spTgt>
                                        </p:tgtEl>
                                        <p:attrNameLst>
                                          <p:attrName>style.visibility</p:attrName>
                                        </p:attrNameLst>
                                      </p:cBhvr>
                                      <p:to>
                                        <p:strVal val="visible"/>
                                      </p:to>
                                    </p:set>
                                    <p:animEffect filter="fade" transition="in">
                                      <p:cBhvr>
                                        <p:cTn dur="500"/>
                                        <p:tgtEl>
                                          <p:spTgt spid="202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4" st="4"/>
                                            </p:txEl>
                                          </p:spTgt>
                                        </p:tgtEl>
                                        <p:attrNameLst>
                                          <p:attrName>style.visibility</p:attrName>
                                        </p:attrNameLst>
                                      </p:cBhvr>
                                      <p:to>
                                        <p:strVal val="visible"/>
                                      </p:to>
                                    </p:set>
                                    <p:animEffect filter="fade" transition="in">
                                      <p:cBhvr>
                                        <p:cTn dur="500"/>
                                        <p:tgtEl>
                                          <p:spTgt spid="202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5" st="5"/>
                                            </p:txEl>
                                          </p:spTgt>
                                        </p:tgtEl>
                                        <p:attrNameLst>
                                          <p:attrName>style.visibility</p:attrName>
                                        </p:attrNameLst>
                                      </p:cBhvr>
                                      <p:to>
                                        <p:strVal val="visible"/>
                                      </p:to>
                                    </p:set>
                                    <p:animEffect filter="fade" transition="in">
                                      <p:cBhvr>
                                        <p:cTn dur="500"/>
                                        <p:tgtEl>
                                          <p:spTgt spid="202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6" st="6"/>
                                            </p:txEl>
                                          </p:spTgt>
                                        </p:tgtEl>
                                        <p:attrNameLst>
                                          <p:attrName>style.visibility</p:attrName>
                                        </p:attrNameLst>
                                      </p:cBhvr>
                                      <p:to>
                                        <p:strVal val="visible"/>
                                      </p:to>
                                    </p:set>
                                    <p:animEffect filter="fade" transition="in">
                                      <p:cBhvr>
                                        <p:cTn dur="500"/>
                                        <p:tgtEl>
                                          <p:spTgt spid="202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7" st="7"/>
                                            </p:txEl>
                                          </p:spTgt>
                                        </p:tgtEl>
                                        <p:attrNameLst>
                                          <p:attrName>style.visibility</p:attrName>
                                        </p:attrNameLst>
                                      </p:cBhvr>
                                      <p:to>
                                        <p:strVal val="visible"/>
                                      </p:to>
                                    </p:set>
                                    <p:animEffect filter="fade" transition="in">
                                      <p:cBhvr>
                                        <p:cTn dur="500"/>
                                        <p:tgtEl>
                                          <p:spTgt spid="202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8" st="8"/>
                                            </p:txEl>
                                          </p:spTgt>
                                        </p:tgtEl>
                                        <p:attrNameLst>
                                          <p:attrName>style.visibility</p:attrName>
                                        </p:attrNameLst>
                                      </p:cBhvr>
                                      <p:to>
                                        <p:strVal val="visible"/>
                                      </p:to>
                                    </p:set>
                                    <p:animEffect filter="fade" transition="in">
                                      <p:cBhvr>
                                        <p:cTn dur="500"/>
                                        <p:tgtEl>
                                          <p:spTgt spid="2022">
                                            <p:txEl>
                                              <p:pRg end="8" st="8"/>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500"/>
                                        <p:tgtEl>
                                          <p:spTgt spid="1978"/>
                                        </p:tgtEl>
                                      </p:cBhvr>
                                    </p:animEffect>
                                  </p:childTnLst>
                                </p:cTn>
                              </p:par>
                              <p:par>
                                <p:cTn fill="hold" nodeType="withEffect" presetClass="entr" presetID="10" presetSubtype="0">
                                  <p:stCondLst>
                                    <p:cond delay="0"/>
                                  </p:stCondLst>
                                  <p:childTnLst>
                                    <p:set>
                                      <p:cBhvr>
                                        <p:cTn dur="1" fill="hold">
                                          <p:stCondLst>
                                            <p:cond delay="0"/>
                                          </p:stCondLst>
                                        </p:cTn>
                                        <p:tgtEl>
                                          <p:spTgt spid="1984"/>
                                        </p:tgtEl>
                                        <p:attrNameLst>
                                          <p:attrName>style.visibility</p:attrName>
                                        </p:attrNameLst>
                                      </p:cBhvr>
                                      <p:to>
                                        <p:strVal val="visible"/>
                                      </p:to>
                                    </p:set>
                                    <p:animEffect filter="fade" transition="in">
                                      <p:cBhvr>
                                        <p:cTn dur="500"/>
                                        <p:tgtEl>
                                          <p:spTgt spid="1984"/>
                                        </p:tgtEl>
                                      </p:cBhvr>
                                    </p:animEffect>
                                  </p:childTnLst>
                                </p:cTn>
                              </p:par>
                              <p:par>
                                <p:cTn fill="hold" nodeType="withEffect" presetClass="entr" presetID="10" presetSubtype="0">
                                  <p:stCondLst>
                                    <p:cond delay="0"/>
                                  </p:stCondLst>
                                  <p:childTnLst>
                                    <p:set>
                                      <p:cBhvr>
                                        <p:cTn dur="1" fill="hold">
                                          <p:stCondLst>
                                            <p:cond delay="0"/>
                                          </p:stCondLst>
                                        </p:cTn>
                                        <p:tgtEl>
                                          <p:spTgt spid="1990"/>
                                        </p:tgtEl>
                                        <p:attrNameLst>
                                          <p:attrName>style.visibility</p:attrName>
                                        </p:attrNameLst>
                                      </p:cBhvr>
                                      <p:to>
                                        <p:strVal val="visible"/>
                                      </p:to>
                                    </p:set>
                                    <p:animEffect filter="fade" transition="in">
                                      <p:cBhvr>
                                        <p:cTn dur="500"/>
                                        <p:tgtEl>
                                          <p:spTgt spid="1990"/>
                                        </p:tgtEl>
                                      </p:cBhvr>
                                    </p:animEffect>
                                  </p:childTnLst>
                                </p:cTn>
                              </p:par>
                              <p:par>
                                <p:cTn fill="hold" nodeType="with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500"/>
                                        <p:tgtEl>
                                          <p:spTgt spid="1996"/>
                                        </p:tgtEl>
                                      </p:cBhvr>
                                    </p:animEffect>
                                  </p:childTnLst>
                                </p:cTn>
                              </p:par>
                              <p:par>
                                <p:cTn fill="hold" nodeType="withEffect" presetClass="entr" presetID="10" presetSubtype="0">
                                  <p:stCondLst>
                                    <p:cond delay="0"/>
                                  </p:stCondLst>
                                  <p:childTnLst>
                                    <p:set>
                                      <p:cBhvr>
                                        <p:cTn dur="1" fill="hold">
                                          <p:stCondLst>
                                            <p:cond delay="0"/>
                                          </p:stCondLst>
                                        </p:cTn>
                                        <p:tgtEl>
                                          <p:spTgt spid="2005">
                                            <p:txEl>
                                              <p:pRg end="0" st="0"/>
                                            </p:txEl>
                                          </p:spTgt>
                                        </p:tgtEl>
                                        <p:attrNameLst>
                                          <p:attrName>style.visibility</p:attrName>
                                        </p:attrNameLst>
                                      </p:cBhvr>
                                      <p:to>
                                        <p:strVal val="visible"/>
                                      </p:to>
                                    </p:set>
                                    <p:animEffect filter="fade" transition="in">
                                      <p:cBhvr>
                                        <p:cTn dur="500"/>
                                        <p:tgtEl>
                                          <p:spTgt spid="200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5">
                                            <p:txEl>
                                              <p:pRg end="1" st="1"/>
                                            </p:txEl>
                                          </p:spTgt>
                                        </p:tgtEl>
                                        <p:attrNameLst>
                                          <p:attrName>style.visibility</p:attrName>
                                        </p:attrNameLst>
                                      </p:cBhvr>
                                      <p:to>
                                        <p:strVal val="visible"/>
                                      </p:to>
                                    </p:set>
                                    <p:animEffect filter="fade" transition="in">
                                      <p:cBhvr>
                                        <p:cTn dur="500"/>
                                        <p:tgtEl>
                                          <p:spTgt spid="200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5">
                                            <p:txEl>
                                              <p:pRg end="2" st="2"/>
                                            </p:txEl>
                                          </p:spTgt>
                                        </p:tgtEl>
                                        <p:attrNameLst>
                                          <p:attrName>style.visibility</p:attrName>
                                        </p:attrNameLst>
                                      </p:cBhvr>
                                      <p:to>
                                        <p:strVal val="visible"/>
                                      </p:to>
                                    </p:set>
                                    <p:animEffect filter="fade" transition="in">
                                      <p:cBhvr>
                                        <p:cTn dur="500"/>
                                        <p:tgtEl>
                                          <p:spTgt spid="200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5">
                                            <p:txEl>
                                              <p:pRg end="3" st="3"/>
                                            </p:txEl>
                                          </p:spTgt>
                                        </p:tgtEl>
                                        <p:attrNameLst>
                                          <p:attrName>style.visibility</p:attrName>
                                        </p:attrNameLst>
                                      </p:cBhvr>
                                      <p:to>
                                        <p:strVal val="visible"/>
                                      </p:to>
                                    </p:set>
                                    <p:animEffect filter="fade" transition="in">
                                      <p:cBhvr>
                                        <p:cTn dur="500"/>
                                        <p:tgtEl>
                                          <p:spTgt spid="200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5">
                                            <p:txEl>
                                              <p:pRg end="4" st="4"/>
                                            </p:txEl>
                                          </p:spTgt>
                                        </p:tgtEl>
                                        <p:attrNameLst>
                                          <p:attrName>style.visibility</p:attrName>
                                        </p:attrNameLst>
                                      </p:cBhvr>
                                      <p:to>
                                        <p:strVal val="visible"/>
                                      </p:to>
                                    </p:set>
                                    <p:animEffect filter="fade" transition="in">
                                      <p:cBhvr>
                                        <p:cTn dur="500"/>
                                        <p:tgtEl>
                                          <p:spTgt spid="200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5">
                                            <p:txEl>
                                              <p:pRg end="5" st="5"/>
                                            </p:txEl>
                                          </p:spTgt>
                                        </p:tgtEl>
                                        <p:attrNameLst>
                                          <p:attrName>style.visibility</p:attrName>
                                        </p:attrNameLst>
                                      </p:cBhvr>
                                      <p:to>
                                        <p:strVal val="visible"/>
                                      </p:to>
                                    </p:set>
                                    <p:animEffect filter="fade" transition="in">
                                      <p:cBhvr>
                                        <p:cTn dur="500"/>
                                        <p:tgtEl>
                                          <p:spTgt spid="200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5">
                                            <p:txEl>
                                              <p:pRg end="6" st="6"/>
                                            </p:txEl>
                                          </p:spTgt>
                                        </p:tgtEl>
                                        <p:attrNameLst>
                                          <p:attrName>style.visibility</p:attrName>
                                        </p:attrNameLst>
                                      </p:cBhvr>
                                      <p:to>
                                        <p:strVal val="visible"/>
                                      </p:to>
                                    </p:set>
                                    <p:animEffect filter="fade" transition="in">
                                      <p:cBhvr>
                                        <p:cTn dur="500"/>
                                        <p:tgtEl>
                                          <p:spTgt spid="200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5">
                                            <p:txEl>
                                              <p:pRg end="7" st="7"/>
                                            </p:txEl>
                                          </p:spTgt>
                                        </p:tgtEl>
                                        <p:attrNameLst>
                                          <p:attrName>style.visibility</p:attrName>
                                        </p:attrNameLst>
                                      </p:cBhvr>
                                      <p:to>
                                        <p:strVal val="visible"/>
                                      </p:to>
                                    </p:set>
                                    <p:animEffect filter="fade" transition="in">
                                      <p:cBhvr>
                                        <p:cTn dur="500"/>
                                        <p:tgtEl>
                                          <p:spTgt spid="200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05">
                                            <p:txEl>
                                              <p:pRg end="8" st="8"/>
                                            </p:txEl>
                                          </p:spTgt>
                                        </p:tgtEl>
                                        <p:attrNameLst>
                                          <p:attrName>style.visibility</p:attrName>
                                        </p:attrNameLst>
                                      </p:cBhvr>
                                      <p:to>
                                        <p:strVal val="visible"/>
                                      </p:to>
                                    </p:set>
                                    <p:animEffect filter="fade" transition="in">
                                      <p:cBhvr>
                                        <p:cTn dur="500"/>
                                        <p:tgtEl>
                                          <p:spTgt spid="200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1">
                                            <p:txEl>
                                              <p:pRg end="0" st="0"/>
                                            </p:txEl>
                                          </p:spTgt>
                                        </p:tgtEl>
                                        <p:attrNameLst>
                                          <p:attrName>style.visibility</p:attrName>
                                        </p:attrNameLst>
                                      </p:cBhvr>
                                      <p:to>
                                        <p:strVal val="visible"/>
                                      </p:to>
                                    </p:set>
                                    <p:animEffect filter="fade" transition="in">
                                      <p:cBhvr>
                                        <p:cTn dur="500"/>
                                        <p:tgtEl>
                                          <p:spTgt spid="201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1">
                                            <p:txEl>
                                              <p:pRg end="1" st="1"/>
                                            </p:txEl>
                                          </p:spTgt>
                                        </p:tgtEl>
                                        <p:attrNameLst>
                                          <p:attrName>style.visibility</p:attrName>
                                        </p:attrNameLst>
                                      </p:cBhvr>
                                      <p:to>
                                        <p:strVal val="visible"/>
                                      </p:to>
                                    </p:set>
                                    <p:animEffect filter="fade" transition="in">
                                      <p:cBhvr>
                                        <p:cTn dur="500"/>
                                        <p:tgtEl>
                                          <p:spTgt spid="201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1">
                                            <p:txEl>
                                              <p:pRg end="2" st="2"/>
                                            </p:txEl>
                                          </p:spTgt>
                                        </p:tgtEl>
                                        <p:attrNameLst>
                                          <p:attrName>style.visibility</p:attrName>
                                        </p:attrNameLst>
                                      </p:cBhvr>
                                      <p:to>
                                        <p:strVal val="visible"/>
                                      </p:to>
                                    </p:set>
                                    <p:animEffect filter="fade" transition="in">
                                      <p:cBhvr>
                                        <p:cTn dur="500"/>
                                        <p:tgtEl>
                                          <p:spTgt spid="201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1">
                                            <p:txEl>
                                              <p:pRg end="3" st="3"/>
                                            </p:txEl>
                                          </p:spTgt>
                                        </p:tgtEl>
                                        <p:attrNameLst>
                                          <p:attrName>style.visibility</p:attrName>
                                        </p:attrNameLst>
                                      </p:cBhvr>
                                      <p:to>
                                        <p:strVal val="visible"/>
                                      </p:to>
                                    </p:set>
                                    <p:animEffect filter="fade" transition="in">
                                      <p:cBhvr>
                                        <p:cTn dur="500"/>
                                        <p:tgtEl>
                                          <p:spTgt spid="201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1">
                                            <p:txEl>
                                              <p:pRg end="4" st="4"/>
                                            </p:txEl>
                                          </p:spTgt>
                                        </p:tgtEl>
                                        <p:attrNameLst>
                                          <p:attrName>style.visibility</p:attrName>
                                        </p:attrNameLst>
                                      </p:cBhvr>
                                      <p:to>
                                        <p:strVal val="visible"/>
                                      </p:to>
                                    </p:set>
                                    <p:animEffect filter="fade" transition="in">
                                      <p:cBhvr>
                                        <p:cTn dur="500"/>
                                        <p:tgtEl>
                                          <p:spTgt spid="201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1">
                                            <p:txEl>
                                              <p:pRg end="5" st="5"/>
                                            </p:txEl>
                                          </p:spTgt>
                                        </p:tgtEl>
                                        <p:attrNameLst>
                                          <p:attrName>style.visibility</p:attrName>
                                        </p:attrNameLst>
                                      </p:cBhvr>
                                      <p:to>
                                        <p:strVal val="visible"/>
                                      </p:to>
                                    </p:set>
                                    <p:animEffect filter="fade" transition="in">
                                      <p:cBhvr>
                                        <p:cTn dur="500"/>
                                        <p:tgtEl>
                                          <p:spTgt spid="201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1">
                                            <p:txEl>
                                              <p:pRg end="6" st="6"/>
                                            </p:txEl>
                                          </p:spTgt>
                                        </p:tgtEl>
                                        <p:attrNameLst>
                                          <p:attrName>style.visibility</p:attrName>
                                        </p:attrNameLst>
                                      </p:cBhvr>
                                      <p:to>
                                        <p:strVal val="visible"/>
                                      </p:to>
                                    </p:set>
                                    <p:animEffect filter="fade" transition="in">
                                      <p:cBhvr>
                                        <p:cTn dur="500"/>
                                        <p:tgtEl>
                                          <p:spTgt spid="201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1">
                                            <p:txEl>
                                              <p:pRg end="7" st="7"/>
                                            </p:txEl>
                                          </p:spTgt>
                                        </p:tgtEl>
                                        <p:attrNameLst>
                                          <p:attrName>style.visibility</p:attrName>
                                        </p:attrNameLst>
                                      </p:cBhvr>
                                      <p:to>
                                        <p:strVal val="visible"/>
                                      </p:to>
                                    </p:set>
                                    <p:animEffect filter="fade" transition="in">
                                      <p:cBhvr>
                                        <p:cTn dur="500"/>
                                        <p:tgtEl>
                                          <p:spTgt spid="201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1">
                                            <p:txEl>
                                              <p:pRg end="8" st="8"/>
                                            </p:txEl>
                                          </p:spTgt>
                                        </p:tgtEl>
                                        <p:attrNameLst>
                                          <p:attrName>style.visibility</p:attrName>
                                        </p:attrNameLst>
                                      </p:cBhvr>
                                      <p:to>
                                        <p:strVal val="visible"/>
                                      </p:to>
                                    </p:set>
                                    <p:animEffect filter="fade" transition="in">
                                      <p:cBhvr>
                                        <p:cTn dur="500"/>
                                        <p:tgtEl>
                                          <p:spTgt spid="201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0" st="0"/>
                                            </p:txEl>
                                          </p:spTgt>
                                        </p:tgtEl>
                                        <p:attrNameLst>
                                          <p:attrName>style.visibility</p:attrName>
                                        </p:attrNameLst>
                                      </p:cBhvr>
                                      <p:to>
                                        <p:strVal val="visible"/>
                                      </p:to>
                                    </p:set>
                                    <p:animEffect filter="fade" transition="in">
                                      <p:cBhvr>
                                        <p:cTn dur="500"/>
                                        <p:tgtEl>
                                          <p:spTgt spid="20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1" st="1"/>
                                            </p:txEl>
                                          </p:spTgt>
                                        </p:tgtEl>
                                        <p:attrNameLst>
                                          <p:attrName>style.visibility</p:attrName>
                                        </p:attrNameLst>
                                      </p:cBhvr>
                                      <p:to>
                                        <p:strVal val="visible"/>
                                      </p:to>
                                    </p:set>
                                    <p:animEffect filter="fade" transition="in">
                                      <p:cBhvr>
                                        <p:cTn dur="500"/>
                                        <p:tgtEl>
                                          <p:spTgt spid="20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2" st="2"/>
                                            </p:txEl>
                                          </p:spTgt>
                                        </p:tgtEl>
                                        <p:attrNameLst>
                                          <p:attrName>style.visibility</p:attrName>
                                        </p:attrNameLst>
                                      </p:cBhvr>
                                      <p:to>
                                        <p:strVal val="visible"/>
                                      </p:to>
                                    </p:set>
                                    <p:animEffect filter="fade" transition="in">
                                      <p:cBhvr>
                                        <p:cTn dur="500"/>
                                        <p:tgtEl>
                                          <p:spTgt spid="201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3" st="3"/>
                                            </p:txEl>
                                          </p:spTgt>
                                        </p:tgtEl>
                                        <p:attrNameLst>
                                          <p:attrName>style.visibility</p:attrName>
                                        </p:attrNameLst>
                                      </p:cBhvr>
                                      <p:to>
                                        <p:strVal val="visible"/>
                                      </p:to>
                                    </p:set>
                                    <p:animEffect filter="fade" transition="in">
                                      <p:cBhvr>
                                        <p:cTn dur="500"/>
                                        <p:tgtEl>
                                          <p:spTgt spid="201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4" st="4"/>
                                            </p:txEl>
                                          </p:spTgt>
                                        </p:tgtEl>
                                        <p:attrNameLst>
                                          <p:attrName>style.visibility</p:attrName>
                                        </p:attrNameLst>
                                      </p:cBhvr>
                                      <p:to>
                                        <p:strVal val="visible"/>
                                      </p:to>
                                    </p:set>
                                    <p:animEffect filter="fade" transition="in">
                                      <p:cBhvr>
                                        <p:cTn dur="500"/>
                                        <p:tgtEl>
                                          <p:spTgt spid="201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5" st="5"/>
                                            </p:txEl>
                                          </p:spTgt>
                                        </p:tgtEl>
                                        <p:attrNameLst>
                                          <p:attrName>style.visibility</p:attrName>
                                        </p:attrNameLst>
                                      </p:cBhvr>
                                      <p:to>
                                        <p:strVal val="visible"/>
                                      </p:to>
                                    </p:set>
                                    <p:animEffect filter="fade" transition="in">
                                      <p:cBhvr>
                                        <p:cTn dur="500"/>
                                        <p:tgtEl>
                                          <p:spTgt spid="201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6" st="6"/>
                                            </p:txEl>
                                          </p:spTgt>
                                        </p:tgtEl>
                                        <p:attrNameLst>
                                          <p:attrName>style.visibility</p:attrName>
                                        </p:attrNameLst>
                                      </p:cBhvr>
                                      <p:to>
                                        <p:strVal val="visible"/>
                                      </p:to>
                                    </p:set>
                                    <p:animEffect filter="fade" transition="in">
                                      <p:cBhvr>
                                        <p:cTn dur="500"/>
                                        <p:tgtEl>
                                          <p:spTgt spid="201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7" st="7"/>
                                            </p:txEl>
                                          </p:spTgt>
                                        </p:tgtEl>
                                        <p:attrNameLst>
                                          <p:attrName>style.visibility</p:attrName>
                                        </p:attrNameLst>
                                      </p:cBhvr>
                                      <p:to>
                                        <p:strVal val="visible"/>
                                      </p:to>
                                    </p:set>
                                    <p:animEffect filter="fade" transition="in">
                                      <p:cBhvr>
                                        <p:cTn dur="500"/>
                                        <p:tgtEl>
                                          <p:spTgt spid="201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8" st="8"/>
                                            </p:txEl>
                                          </p:spTgt>
                                        </p:tgtEl>
                                        <p:attrNameLst>
                                          <p:attrName>style.visibility</p:attrName>
                                        </p:attrNameLst>
                                      </p:cBhvr>
                                      <p:to>
                                        <p:strVal val="visible"/>
                                      </p:to>
                                    </p:set>
                                    <p:animEffect filter="fade" transition="in">
                                      <p:cBhvr>
                                        <p:cTn dur="500"/>
                                        <p:tgtEl>
                                          <p:spTgt spid="201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0" st="0"/>
                                            </p:txEl>
                                          </p:spTgt>
                                        </p:tgtEl>
                                        <p:attrNameLst>
                                          <p:attrName>style.visibility</p:attrName>
                                        </p:attrNameLst>
                                      </p:cBhvr>
                                      <p:to>
                                        <p:strVal val="visible"/>
                                      </p:to>
                                    </p:set>
                                    <p:animEffect filter="fade" transition="in">
                                      <p:cBhvr>
                                        <p:cTn dur="500"/>
                                        <p:tgtEl>
                                          <p:spTgt spid="20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1" st="1"/>
                                            </p:txEl>
                                          </p:spTgt>
                                        </p:tgtEl>
                                        <p:attrNameLst>
                                          <p:attrName>style.visibility</p:attrName>
                                        </p:attrNameLst>
                                      </p:cBhvr>
                                      <p:to>
                                        <p:strVal val="visible"/>
                                      </p:to>
                                    </p:set>
                                    <p:animEffect filter="fade" transition="in">
                                      <p:cBhvr>
                                        <p:cTn dur="500"/>
                                        <p:tgtEl>
                                          <p:spTgt spid="202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2" st="2"/>
                                            </p:txEl>
                                          </p:spTgt>
                                        </p:tgtEl>
                                        <p:attrNameLst>
                                          <p:attrName>style.visibility</p:attrName>
                                        </p:attrNameLst>
                                      </p:cBhvr>
                                      <p:to>
                                        <p:strVal val="visible"/>
                                      </p:to>
                                    </p:set>
                                    <p:animEffect filter="fade" transition="in">
                                      <p:cBhvr>
                                        <p:cTn dur="500"/>
                                        <p:tgtEl>
                                          <p:spTgt spid="202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3" st="3"/>
                                            </p:txEl>
                                          </p:spTgt>
                                        </p:tgtEl>
                                        <p:attrNameLst>
                                          <p:attrName>style.visibility</p:attrName>
                                        </p:attrNameLst>
                                      </p:cBhvr>
                                      <p:to>
                                        <p:strVal val="visible"/>
                                      </p:to>
                                    </p:set>
                                    <p:animEffect filter="fade" transition="in">
                                      <p:cBhvr>
                                        <p:cTn dur="500"/>
                                        <p:tgtEl>
                                          <p:spTgt spid="202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4" st="4"/>
                                            </p:txEl>
                                          </p:spTgt>
                                        </p:tgtEl>
                                        <p:attrNameLst>
                                          <p:attrName>style.visibility</p:attrName>
                                        </p:attrNameLst>
                                      </p:cBhvr>
                                      <p:to>
                                        <p:strVal val="visible"/>
                                      </p:to>
                                    </p:set>
                                    <p:animEffect filter="fade" transition="in">
                                      <p:cBhvr>
                                        <p:cTn dur="500"/>
                                        <p:tgtEl>
                                          <p:spTgt spid="202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5" st="5"/>
                                            </p:txEl>
                                          </p:spTgt>
                                        </p:tgtEl>
                                        <p:attrNameLst>
                                          <p:attrName>style.visibility</p:attrName>
                                        </p:attrNameLst>
                                      </p:cBhvr>
                                      <p:to>
                                        <p:strVal val="visible"/>
                                      </p:to>
                                    </p:set>
                                    <p:animEffect filter="fade" transition="in">
                                      <p:cBhvr>
                                        <p:cTn dur="500"/>
                                        <p:tgtEl>
                                          <p:spTgt spid="202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6" st="6"/>
                                            </p:txEl>
                                          </p:spTgt>
                                        </p:tgtEl>
                                        <p:attrNameLst>
                                          <p:attrName>style.visibility</p:attrName>
                                        </p:attrNameLst>
                                      </p:cBhvr>
                                      <p:to>
                                        <p:strVal val="visible"/>
                                      </p:to>
                                    </p:set>
                                    <p:animEffect filter="fade" transition="in">
                                      <p:cBhvr>
                                        <p:cTn dur="500"/>
                                        <p:tgtEl>
                                          <p:spTgt spid="202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7" st="7"/>
                                            </p:txEl>
                                          </p:spTgt>
                                        </p:tgtEl>
                                        <p:attrNameLst>
                                          <p:attrName>style.visibility</p:attrName>
                                        </p:attrNameLst>
                                      </p:cBhvr>
                                      <p:to>
                                        <p:strVal val="visible"/>
                                      </p:to>
                                    </p:set>
                                    <p:animEffect filter="fade" transition="in">
                                      <p:cBhvr>
                                        <p:cTn dur="500"/>
                                        <p:tgtEl>
                                          <p:spTgt spid="202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8" st="8"/>
                                            </p:txEl>
                                          </p:spTgt>
                                        </p:tgtEl>
                                        <p:attrNameLst>
                                          <p:attrName>style.visibility</p:attrName>
                                        </p:attrNameLst>
                                      </p:cBhvr>
                                      <p:to>
                                        <p:strVal val="visible"/>
                                      </p:to>
                                    </p:set>
                                    <p:animEffect filter="fade" transition="in">
                                      <p:cBhvr>
                                        <p:cTn dur="500"/>
                                        <p:tgtEl>
                                          <p:spTgt spid="2023">
                                            <p:txEl>
                                              <p:pRg end="8" st="8"/>
                                            </p:txEl>
                                          </p:spTgt>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2024"/>
                                        </p:tgtEl>
                                        <p:attrNameLst>
                                          <p:attrName>style.visibility</p:attrName>
                                        </p:attrNameLst>
                                      </p:cBhvr>
                                      <p:to>
                                        <p:strVal val="visible"/>
                                      </p:to>
                                    </p:set>
                                    <p:animEffect filter="fade" transition="in">
                                      <p:cBhvr>
                                        <p:cTn dur="500"/>
                                        <p:tgtEl>
                                          <p:spTgt spid="2024"/>
                                        </p:tgtEl>
                                      </p:cBhvr>
                                    </p:animEffect>
                                  </p:childTnLst>
                                </p:cTn>
                              </p:par>
                              <p:par>
                                <p:cTn fill="hold" nodeType="withEffect" presetClass="entr" presetID="2" presetSubtype="4">
                                  <p:stCondLst>
                                    <p:cond delay="250"/>
                                  </p:stCondLst>
                                  <p:childTnLst>
                                    <p:set>
                                      <p:cBhvr>
                                        <p:cTn dur="1" fill="hold">
                                          <p:stCondLst>
                                            <p:cond delay="0"/>
                                          </p:stCondLst>
                                        </p:cTn>
                                        <p:tgtEl>
                                          <p:spTgt spid="2025"/>
                                        </p:tgtEl>
                                        <p:attrNameLst>
                                          <p:attrName>style.visibility</p:attrName>
                                        </p:attrNameLst>
                                      </p:cBhvr>
                                      <p:to>
                                        <p:strVal val="visible"/>
                                      </p:to>
                                    </p:set>
                                    <p:anim calcmode="lin" valueType="num">
                                      <p:cBhvr additive="base">
                                        <p:cTn dur="500"/>
                                        <p:tgtEl>
                                          <p:spTgt spid="20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2026" name="Shape 2026"/>
        <p:cNvGrpSpPr/>
        <p:nvPr/>
      </p:nvGrpSpPr>
      <p:grpSpPr>
        <a:xfrm>
          <a:off x="0" y="0"/>
          <a:ext cx="0" cy="0"/>
          <a:chOff x="0" y="0"/>
          <a:chExt cx="0" cy="0"/>
        </a:xfrm>
      </p:grpSpPr>
      <p:sp>
        <p:nvSpPr>
          <p:cNvPr id="2027" name="Google Shape;2027;p214"/>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8" name="Google Shape;2028;p21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9" name="Google Shape;2029;p21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030" name="Google Shape;2030;p214"/>
          <p:cNvSpPr/>
          <p:nvPr/>
        </p:nvSpPr>
        <p:spPr>
          <a:xfrm flipH="1">
            <a:off x="1034618" y="1890577"/>
            <a:ext cx="3780420" cy="2520000"/>
          </a:xfrm>
          <a:prstGeom prst="round1Rect">
            <a:avLst>
              <a:gd fmla="val 6860" name="adj"/>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31" name="Google Shape;2031;p214"/>
          <p:cNvSpPr/>
          <p:nvPr/>
        </p:nvSpPr>
        <p:spPr>
          <a:xfrm>
            <a:off x="1037960" y="4503049"/>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32" name="Google Shape;2032;p214"/>
          <p:cNvSpPr/>
          <p:nvPr/>
        </p:nvSpPr>
        <p:spPr>
          <a:xfrm>
            <a:off x="1037960" y="5249743"/>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33" name="Google Shape;2033;p214"/>
          <p:cNvSpPr/>
          <p:nvPr/>
        </p:nvSpPr>
        <p:spPr>
          <a:xfrm>
            <a:off x="1037960" y="5996437"/>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34" name="Google Shape;2034;p214"/>
          <p:cNvSpPr/>
          <p:nvPr/>
        </p:nvSpPr>
        <p:spPr>
          <a:xfrm rot="10800000">
            <a:off x="1037960" y="6743133"/>
            <a:ext cx="3777078" cy="660290"/>
          </a:xfrm>
          <a:prstGeom prst="round1Rect">
            <a:avLst>
              <a:gd fmla="val 29767" name="adj"/>
            </a:avLst>
          </a:prstGeom>
          <a:solidFill>
            <a:schemeClr val="accent1"/>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35" name="Google Shape;2035;p214"/>
          <p:cNvSpPr/>
          <p:nvPr/>
        </p:nvSpPr>
        <p:spPr>
          <a:xfrm>
            <a:off x="4878870" y="4503049"/>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36" name="Google Shape;2036;p214"/>
          <p:cNvSpPr/>
          <p:nvPr/>
        </p:nvSpPr>
        <p:spPr>
          <a:xfrm>
            <a:off x="4878870" y="524974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37" name="Google Shape;2037;p214"/>
          <p:cNvSpPr/>
          <p:nvPr/>
        </p:nvSpPr>
        <p:spPr>
          <a:xfrm>
            <a:off x="4878870" y="5996437"/>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38" name="Google Shape;2038;p214"/>
          <p:cNvSpPr/>
          <p:nvPr/>
        </p:nvSpPr>
        <p:spPr>
          <a:xfrm>
            <a:off x="4878870" y="674313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39" name="Google Shape;2039;p214"/>
          <p:cNvSpPr/>
          <p:nvPr/>
        </p:nvSpPr>
        <p:spPr>
          <a:xfrm>
            <a:off x="8989720" y="4503049"/>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40" name="Google Shape;2040;p214"/>
          <p:cNvSpPr/>
          <p:nvPr/>
        </p:nvSpPr>
        <p:spPr>
          <a:xfrm>
            <a:off x="8989720" y="524974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41" name="Google Shape;2041;p214"/>
          <p:cNvSpPr/>
          <p:nvPr/>
        </p:nvSpPr>
        <p:spPr>
          <a:xfrm>
            <a:off x="8989720" y="5996437"/>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42" name="Google Shape;2042;p214"/>
          <p:cNvSpPr/>
          <p:nvPr/>
        </p:nvSpPr>
        <p:spPr>
          <a:xfrm>
            <a:off x="8989720" y="674313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43" name="Google Shape;2043;p214"/>
          <p:cNvSpPr/>
          <p:nvPr/>
        </p:nvSpPr>
        <p:spPr>
          <a:xfrm>
            <a:off x="13100571" y="4503049"/>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44" name="Google Shape;2044;p214"/>
          <p:cNvSpPr/>
          <p:nvPr/>
        </p:nvSpPr>
        <p:spPr>
          <a:xfrm>
            <a:off x="13100571" y="524974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45" name="Google Shape;2045;p214"/>
          <p:cNvSpPr/>
          <p:nvPr/>
        </p:nvSpPr>
        <p:spPr>
          <a:xfrm>
            <a:off x="13100571" y="5996437"/>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46" name="Google Shape;2046;p214"/>
          <p:cNvSpPr/>
          <p:nvPr/>
        </p:nvSpPr>
        <p:spPr>
          <a:xfrm flipH="1" rot="10800000">
            <a:off x="13100571" y="6743133"/>
            <a:ext cx="4042080" cy="660290"/>
          </a:xfrm>
          <a:prstGeom prst="round1Rect">
            <a:avLst>
              <a:gd fmla="val 27896" name="adj"/>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47" name="Google Shape;2047;p214"/>
          <p:cNvSpPr txBox="1"/>
          <p:nvPr>
            <p:ph idx="1" type="body"/>
          </p:nvPr>
        </p:nvSpPr>
        <p:spPr>
          <a:xfrm>
            <a:off x="1037960" y="4503049"/>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48" name="Google Shape;2048;p214"/>
          <p:cNvSpPr txBox="1"/>
          <p:nvPr>
            <p:ph idx="2" type="body"/>
          </p:nvPr>
        </p:nvSpPr>
        <p:spPr>
          <a:xfrm>
            <a:off x="1037960" y="5249743"/>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49" name="Google Shape;2049;p214"/>
          <p:cNvSpPr txBox="1"/>
          <p:nvPr>
            <p:ph idx="3" type="body"/>
          </p:nvPr>
        </p:nvSpPr>
        <p:spPr>
          <a:xfrm>
            <a:off x="1037960" y="6014148"/>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0" name="Google Shape;2050;p214"/>
          <p:cNvSpPr txBox="1"/>
          <p:nvPr>
            <p:ph idx="4" type="body"/>
          </p:nvPr>
        </p:nvSpPr>
        <p:spPr>
          <a:xfrm>
            <a:off x="1037960" y="6755490"/>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1" name="Google Shape;2051;p214"/>
          <p:cNvSpPr txBox="1"/>
          <p:nvPr>
            <p:ph idx="5" type="body"/>
          </p:nvPr>
        </p:nvSpPr>
        <p:spPr>
          <a:xfrm>
            <a:off x="4875528" y="4520735"/>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2" name="Google Shape;2052;p214"/>
          <p:cNvSpPr txBox="1"/>
          <p:nvPr>
            <p:ph idx="6" type="body"/>
          </p:nvPr>
        </p:nvSpPr>
        <p:spPr>
          <a:xfrm>
            <a:off x="4878870" y="5267429"/>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3" name="Google Shape;2053;p214"/>
          <p:cNvSpPr txBox="1"/>
          <p:nvPr>
            <p:ph idx="7" type="body"/>
          </p:nvPr>
        </p:nvSpPr>
        <p:spPr>
          <a:xfrm>
            <a:off x="4883808" y="6031834"/>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4" name="Google Shape;2054;p214"/>
          <p:cNvSpPr txBox="1"/>
          <p:nvPr>
            <p:ph idx="8" type="body"/>
          </p:nvPr>
        </p:nvSpPr>
        <p:spPr>
          <a:xfrm>
            <a:off x="4871452" y="6773176"/>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5" name="Google Shape;2055;p214"/>
          <p:cNvSpPr txBox="1"/>
          <p:nvPr>
            <p:ph idx="9" type="body"/>
          </p:nvPr>
        </p:nvSpPr>
        <p:spPr>
          <a:xfrm>
            <a:off x="9004566" y="4520735"/>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6" name="Google Shape;2056;p214"/>
          <p:cNvSpPr txBox="1"/>
          <p:nvPr>
            <p:ph idx="13" type="body"/>
          </p:nvPr>
        </p:nvSpPr>
        <p:spPr>
          <a:xfrm>
            <a:off x="9007908" y="5267429"/>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7" name="Google Shape;2057;p214"/>
          <p:cNvSpPr txBox="1"/>
          <p:nvPr>
            <p:ph idx="14" type="body"/>
          </p:nvPr>
        </p:nvSpPr>
        <p:spPr>
          <a:xfrm>
            <a:off x="9012846" y="6031834"/>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8" name="Google Shape;2058;p214"/>
          <p:cNvSpPr txBox="1"/>
          <p:nvPr>
            <p:ph idx="15" type="body"/>
          </p:nvPr>
        </p:nvSpPr>
        <p:spPr>
          <a:xfrm>
            <a:off x="9000490" y="6773176"/>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9" name="Google Shape;2059;p214"/>
          <p:cNvSpPr txBox="1"/>
          <p:nvPr>
            <p:ph idx="16" type="body"/>
          </p:nvPr>
        </p:nvSpPr>
        <p:spPr>
          <a:xfrm>
            <a:off x="13097229" y="4520735"/>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60" name="Google Shape;2060;p214"/>
          <p:cNvSpPr txBox="1"/>
          <p:nvPr>
            <p:ph idx="17" type="body"/>
          </p:nvPr>
        </p:nvSpPr>
        <p:spPr>
          <a:xfrm>
            <a:off x="13100571" y="5267429"/>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61" name="Google Shape;2061;p214"/>
          <p:cNvSpPr txBox="1"/>
          <p:nvPr>
            <p:ph idx="18" type="body"/>
          </p:nvPr>
        </p:nvSpPr>
        <p:spPr>
          <a:xfrm>
            <a:off x="13105509" y="6031834"/>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62" name="Google Shape;2062;p214"/>
          <p:cNvSpPr txBox="1"/>
          <p:nvPr>
            <p:ph idx="19" type="body"/>
          </p:nvPr>
        </p:nvSpPr>
        <p:spPr>
          <a:xfrm>
            <a:off x="13093153" y="6773176"/>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063" name="Google Shape;2063;p214"/>
          <p:cNvCxnSpPr/>
          <p:nvPr/>
        </p:nvCxnSpPr>
        <p:spPr>
          <a:xfrm rot="10800000">
            <a:off x="3332956" y="7753789"/>
            <a:ext cx="11620500" cy="1"/>
          </a:xfrm>
          <a:prstGeom prst="straightConnector1">
            <a:avLst/>
          </a:prstGeom>
          <a:noFill/>
          <a:ln cap="flat" cmpd="sng" w="12700">
            <a:solidFill>
              <a:srgbClr val="0096BE"/>
            </a:solidFill>
            <a:prstDash val="solid"/>
            <a:round/>
            <a:headEnd len="sm" w="sm" type="none"/>
            <a:tailEnd len="sm" w="sm" type="none"/>
          </a:ln>
        </p:spPr>
      </p:cxnSp>
      <p:sp>
        <p:nvSpPr>
          <p:cNvPr id="2064" name="Google Shape;2064;p214"/>
          <p:cNvSpPr txBox="1"/>
          <p:nvPr>
            <p:ph idx="20"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65" name="Google Shape;2065;p214"/>
          <p:cNvSpPr/>
          <p:nvPr>
            <p:ph idx="21" type="pic"/>
          </p:nvPr>
        </p:nvSpPr>
        <p:spPr>
          <a:xfrm>
            <a:off x="4878870" y="1890713"/>
            <a:ext cx="4042080" cy="2519362"/>
          </a:xfrm>
          <a:prstGeom prst="rect">
            <a:avLst/>
          </a:prstGeom>
          <a:noFill/>
          <a:ln>
            <a:noFill/>
          </a:ln>
        </p:spPr>
      </p:sp>
      <p:sp>
        <p:nvSpPr>
          <p:cNvPr id="2066" name="Google Shape;2066;p214"/>
          <p:cNvSpPr/>
          <p:nvPr>
            <p:ph idx="22" type="pic"/>
          </p:nvPr>
        </p:nvSpPr>
        <p:spPr>
          <a:xfrm>
            <a:off x="8989720" y="1890577"/>
            <a:ext cx="4042080" cy="2519362"/>
          </a:xfrm>
          <a:prstGeom prst="rect">
            <a:avLst/>
          </a:prstGeom>
          <a:noFill/>
          <a:ln>
            <a:noFill/>
          </a:ln>
        </p:spPr>
      </p:sp>
      <p:sp>
        <p:nvSpPr>
          <p:cNvPr id="2067" name="Google Shape;2067;p214"/>
          <p:cNvSpPr/>
          <p:nvPr>
            <p:ph idx="23" type="pic"/>
          </p:nvPr>
        </p:nvSpPr>
        <p:spPr>
          <a:xfrm>
            <a:off x="13100571" y="1891215"/>
            <a:ext cx="4042080" cy="2519362"/>
          </a:xfrm>
          <a:prstGeom prst="round1Rect">
            <a:avLst>
              <a:gd fmla="val 9800" name="adj"/>
            </a:avLst>
          </a:prstGeom>
          <a:noFill/>
          <a:ln>
            <a:noFill/>
          </a:ln>
        </p:spPr>
      </p:sp>
      <p:sp>
        <p:nvSpPr>
          <p:cNvPr id="2068" name="Google Shape;2068;p214"/>
          <p:cNvSpPr txBox="1"/>
          <p:nvPr>
            <p:ph idx="24" type="body"/>
          </p:nvPr>
        </p:nvSpPr>
        <p:spPr>
          <a:xfrm>
            <a:off x="4878870" y="3785710"/>
            <a:ext cx="4042080" cy="624867"/>
          </a:xfrm>
          <a:prstGeom prst="rect">
            <a:avLst/>
          </a:prstGeom>
          <a:solidFill>
            <a:schemeClr val="accent1">
              <a:alpha val="68627"/>
            </a:schemeClr>
          </a:solid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69" name="Google Shape;2069;p214"/>
          <p:cNvSpPr txBox="1"/>
          <p:nvPr>
            <p:ph idx="25" type="body"/>
          </p:nvPr>
        </p:nvSpPr>
        <p:spPr>
          <a:xfrm>
            <a:off x="8989720" y="3785710"/>
            <a:ext cx="4042080" cy="624867"/>
          </a:xfrm>
          <a:prstGeom prst="rect">
            <a:avLst/>
          </a:prstGeom>
          <a:solidFill>
            <a:schemeClr val="accent1">
              <a:alpha val="68627"/>
            </a:schemeClr>
          </a:solid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70" name="Google Shape;2070;p214"/>
          <p:cNvSpPr txBox="1"/>
          <p:nvPr>
            <p:ph idx="26" type="body"/>
          </p:nvPr>
        </p:nvSpPr>
        <p:spPr>
          <a:xfrm>
            <a:off x="13100571" y="3785710"/>
            <a:ext cx="4042080" cy="624867"/>
          </a:xfrm>
          <a:prstGeom prst="rect">
            <a:avLst/>
          </a:prstGeom>
          <a:solidFill>
            <a:schemeClr val="accent1">
              <a:alpha val="68627"/>
            </a:schemeClr>
          </a:solid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71" name="Google Shape;2071;p214"/>
          <p:cNvSpPr txBox="1"/>
          <p:nvPr>
            <p:ph idx="27" type="body"/>
          </p:nvPr>
        </p:nvSpPr>
        <p:spPr>
          <a:xfrm>
            <a:off x="1556942" y="3474651"/>
            <a:ext cx="2783592" cy="567626"/>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72" name="Google Shape;2072;p214"/>
          <p:cNvSpPr txBox="1"/>
          <p:nvPr>
            <p:ph idx="28" type="body"/>
          </p:nvPr>
        </p:nvSpPr>
        <p:spPr>
          <a:xfrm>
            <a:off x="1696014" y="2718146"/>
            <a:ext cx="2711628" cy="534661"/>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073" name="Google Shape;2073;p214"/>
          <p:cNvPicPr preferRelativeResize="0"/>
          <p:nvPr/>
        </p:nvPicPr>
        <p:blipFill rotWithShape="1">
          <a:blip r:embed="rId2">
            <a:alphaModFix/>
          </a:blip>
          <a:srcRect b="0" l="0" r="0" t="0"/>
          <a:stretch/>
        </p:blipFill>
        <p:spPr>
          <a:xfrm>
            <a:off x="4242892" y="2705099"/>
            <a:ext cx="585177" cy="585177"/>
          </a:xfrm>
          <a:prstGeom prst="rect">
            <a:avLst/>
          </a:prstGeom>
          <a:noFill/>
          <a:ln>
            <a:noFill/>
          </a:ln>
        </p:spPr>
      </p:pic>
      <p:pic>
        <p:nvPicPr>
          <p:cNvPr id="2074" name="Google Shape;2074;p214"/>
          <p:cNvPicPr preferRelativeResize="0"/>
          <p:nvPr/>
        </p:nvPicPr>
        <p:blipFill rotWithShape="1">
          <a:blip r:embed="rId2">
            <a:alphaModFix/>
          </a:blip>
          <a:srcRect b="0" l="0" r="0" t="0"/>
          <a:stretch/>
        </p:blipFill>
        <p:spPr>
          <a:xfrm rot="5400000">
            <a:off x="2672010" y="3848432"/>
            <a:ext cx="585177" cy="5851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0"/>
                                        </p:tgtEl>
                                        <p:attrNameLst>
                                          <p:attrName>style.visibility</p:attrName>
                                        </p:attrNameLst>
                                      </p:cBhvr>
                                      <p:to>
                                        <p:strVal val="visible"/>
                                      </p:to>
                                    </p:set>
                                    <p:animEffect filter="fade" transition="in">
                                      <p:cBhvr>
                                        <p:cTn dur="500"/>
                                        <p:tgtEl>
                                          <p:spTgt spid="2030"/>
                                        </p:tgtEl>
                                      </p:cBhvr>
                                    </p:animEffect>
                                  </p:childTnLst>
                                </p:cTn>
                              </p:par>
                              <p:par>
                                <p:cTn fill="hold" nodeType="withEffect" presetClass="entr" presetID="10" presetSubtype="0">
                                  <p:stCondLst>
                                    <p:cond delay="250"/>
                                  </p:stCondLst>
                                  <p:childTnLst>
                                    <p:set>
                                      <p:cBhvr>
                                        <p:cTn dur="1" fill="hold">
                                          <p:stCondLst>
                                            <p:cond delay="0"/>
                                          </p:stCondLst>
                                        </p:cTn>
                                        <p:tgtEl>
                                          <p:spTgt spid="2072">
                                            <p:txEl>
                                              <p:pRg end="0" st="0"/>
                                            </p:txEl>
                                          </p:spTgt>
                                        </p:tgtEl>
                                        <p:attrNameLst>
                                          <p:attrName>style.visibility</p:attrName>
                                        </p:attrNameLst>
                                      </p:cBhvr>
                                      <p:to>
                                        <p:strVal val="visible"/>
                                      </p:to>
                                    </p:set>
                                    <p:animEffect filter="fade" transition="in">
                                      <p:cBhvr>
                                        <p:cTn dur="500"/>
                                        <p:tgtEl>
                                          <p:spTgt spid="207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72">
                                            <p:txEl>
                                              <p:pRg end="1" st="1"/>
                                            </p:txEl>
                                          </p:spTgt>
                                        </p:tgtEl>
                                        <p:attrNameLst>
                                          <p:attrName>style.visibility</p:attrName>
                                        </p:attrNameLst>
                                      </p:cBhvr>
                                      <p:to>
                                        <p:strVal val="visible"/>
                                      </p:to>
                                    </p:set>
                                    <p:animEffect filter="fade" transition="in">
                                      <p:cBhvr>
                                        <p:cTn dur="500"/>
                                        <p:tgtEl>
                                          <p:spTgt spid="2072">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72">
                                            <p:txEl>
                                              <p:pRg end="2" st="2"/>
                                            </p:txEl>
                                          </p:spTgt>
                                        </p:tgtEl>
                                        <p:attrNameLst>
                                          <p:attrName>style.visibility</p:attrName>
                                        </p:attrNameLst>
                                      </p:cBhvr>
                                      <p:to>
                                        <p:strVal val="visible"/>
                                      </p:to>
                                    </p:set>
                                    <p:animEffect filter="fade" transition="in">
                                      <p:cBhvr>
                                        <p:cTn dur="500"/>
                                        <p:tgtEl>
                                          <p:spTgt spid="2072">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72">
                                            <p:txEl>
                                              <p:pRg end="3" st="3"/>
                                            </p:txEl>
                                          </p:spTgt>
                                        </p:tgtEl>
                                        <p:attrNameLst>
                                          <p:attrName>style.visibility</p:attrName>
                                        </p:attrNameLst>
                                      </p:cBhvr>
                                      <p:to>
                                        <p:strVal val="visible"/>
                                      </p:to>
                                    </p:set>
                                    <p:animEffect filter="fade" transition="in">
                                      <p:cBhvr>
                                        <p:cTn dur="500"/>
                                        <p:tgtEl>
                                          <p:spTgt spid="2072">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72">
                                            <p:txEl>
                                              <p:pRg end="4" st="4"/>
                                            </p:txEl>
                                          </p:spTgt>
                                        </p:tgtEl>
                                        <p:attrNameLst>
                                          <p:attrName>style.visibility</p:attrName>
                                        </p:attrNameLst>
                                      </p:cBhvr>
                                      <p:to>
                                        <p:strVal val="visible"/>
                                      </p:to>
                                    </p:set>
                                    <p:animEffect filter="fade" transition="in">
                                      <p:cBhvr>
                                        <p:cTn dur="500"/>
                                        <p:tgtEl>
                                          <p:spTgt spid="2072">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72">
                                            <p:txEl>
                                              <p:pRg end="5" st="5"/>
                                            </p:txEl>
                                          </p:spTgt>
                                        </p:tgtEl>
                                        <p:attrNameLst>
                                          <p:attrName>style.visibility</p:attrName>
                                        </p:attrNameLst>
                                      </p:cBhvr>
                                      <p:to>
                                        <p:strVal val="visible"/>
                                      </p:to>
                                    </p:set>
                                    <p:animEffect filter="fade" transition="in">
                                      <p:cBhvr>
                                        <p:cTn dur="500"/>
                                        <p:tgtEl>
                                          <p:spTgt spid="2072">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72">
                                            <p:txEl>
                                              <p:pRg end="6" st="6"/>
                                            </p:txEl>
                                          </p:spTgt>
                                        </p:tgtEl>
                                        <p:attrNameLst>
                                          <p:attrName>style.visibility</p:attrName>
                                        </p:attrNameLst>
                                      </p:cBhvr>
                                      <p:to>
                                        <p:strVal val="visible"/>
                                      </p:to>
                                    </p:set>
                                    <p:animEffect filter="fade" transition="in">
                                      <p:cBhvr>
                                        <p:cTn dur="500"/>
                                        <p:tgtEl>
                                          <p:spTgt spid="2072">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72">
                                            <p:txEl>
                                              <p:pRg end="7" st="7"/>
                                            </p:txEl>
                                          </p:spTgt>
                                        </p:tgtEl>
                                        <p:attrNameLst>
                                          <p:attrName>style.visibility</p:attrName>
                                        </p:attrNameLst>
                                      </p:cBhvr>
                                      <p:to>
                                        <p:strVal val="visible"/>
                                      </p:to>
                                    </p:set>
                                    <p:animEffect filter="fade" transition="in">
                                      <p:cBhvr>
                                        <p:cTn dur="500"/>
                                        <p:tgtEl>
                                          <p:spTgt spid="2072">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72">
                                            <p:txEl>
                                              <p:pRg end="8" st="8"/>
                                            </p:txEl>
                                          </p:spTgt>
                                        </p:tgtEl>
                                        <p:attrNameLst>
                                          <p:attrName>style.visibility</p:attrName>
                                        </p:attrNameLst>
                                      </p:cBhvr>
                                      <p:to>
                                        <p:strVal val="visible"/>
                                      </p:to>
                                    </p:set>
                                    <p:animEffect filter="fade" transition="in">
                                      <p:cBhvr>
                                        <p:cTn dur="500"/>
                                        <p:tgtEl>
                                          <p:spTgt spid="2072">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73"/>
                                        </p:tgtEl>
                                        <p:attrNameLst>
                                          <p:attrName>style.visibility</p:attrName>
                                        </p:attrNameLst>
                                      </p:cBhvr>
                                      <p:to>
                                        <p:strVal val="visible"/>
                                      </p:to>
                                    </p:set>
                                    <p:animEffect filter="fade" transition="in">
                                      <p:cBhvr>
                                        <p:cTn dur="500"/>
                                        <p:tgtEl>
                                          <p:spTgt spid="2073"/>
                                        </p:tgtEl>
                                      </p:cBhvr>
                                    </p:animEffect>
                                  </p:childTnLst>
                                </p:cTn>
                              </p:par>
                              <p:par>
                                <p:cTn fill="hold" nodeType="withEffect" presetClass="entr" presetID="10" presetSubtype="0">
                                  <p:stCondLst>
                                    <p:cond delay="500"/>
                                  </p:stCondLst>
                                  <p:childTnLst>
                                    <p:set>
                                      <p:cBhvr>
                                        <p:cTn dur="1" fill="hold">
                                          <p:stCondLst>
                                            <p:cond delay="0"/>
                                          </p:stCondLst>
                                        </p:cTn>
                                        <p:tgtEl>
                                          <p:spTgt spid="2065"/>
                                        </p:tgtEl>
                                        <p:attrNameLst>
                                          <p:attrName>style.visibility</p:attrName>
                                        </p:attrNameLst>
                                      </p:cBhvr>
                                      <p:to>
                                        <p:strVal val="visible"/>
                                      </p:to>
                                    </p:set>
                                    <p:animEffect filter="fade" transition="in">
                                      <p:cBhvr>
                                        <p:cTn dur="500"/>
                                        <p:tgtEl>
                                          <p:spTgt spid="2065"/>
                                        </p:tgtEl>
                                      </p:cBhvr>
                                    </p:animEffect>
                                  </p:childTnLst>
                                </p:cTn>
                              </p:par>
                              <p:par>
                                <p:cTn fill="hold" nodeType="withEffect" presetClass="entr" presetID="10" presetSubtype="0">
                                  <p:stCondLst>
                                    <p:cond delay="750"/>
                                  </p:stCondLst>
                                  <p:childTnLst>
                                    <p:set>
                                      <p:cBhvr>
                                        <p:cTn dur="1" fill="hold">
                                          <p:stCondLst>
                                            <p:cond delay="0"/>
                                          </p:stCondLst>
                                        </p:cTn>
                                        <p:tgtEl>
                                          <p:spTgt spid="2068"/>
                                        </p:tgtEl>
                                        <p:attrNameLst>
                                          <p:attrName>style.visibility</p:attrName>
                                        </p:attrNameLst>
                                      </p:cBhvr>
                                      <p:to>
                                        <p:strVal val="visible"/>
                                      </p:to>
                                    </p:set>
                                    <p:animEffect filter="fade" transition="in">
                                      <p:cBhvr>
                                        <p:cTn dur="500"/>
                                        <p:tgtEl>
                                          <p:spTgt spid="2068"/>
                                        </p:tgtEl>
                                      </p:cBhvr>
                                    </p:animEffect>
                                  </p:childTnLst>
                                </p:cTn>
                              </p:par>
                              <p:par>
                                <p:cTn fill="hold" nodeType="withEffect" presetClass="entr" presetID="10" presetSubtype="0">
                                  <p:stCondLst>
                                    <p:cond delay="1000"/>
                                  </p:stCondLst>
                                  <p:childTnLst>
                                    <p:set>
                                      <p:cBhvr>
                                        <p:cTn dur="1" fill="hold">
                                          <p:stCondLst>
                                            <p:cond delay="0"/>
                                          </p:stCondLst>
                                        </p:cTn>
                                        <p:tgtEl>
                                          <p:spTgt spid="2066"/>
                                        </p:tgtEl>
                                        <p:attrNameLst>
                                          <p:attrName>style.visibility</p:attrName>
                                        </p:attrNameLst>
                                      </p:cBhvr>
                                      <p:to>
                                        <p:strVal val="visible"/>
                                      </p:to>
                                    </p:set>
                                    <p:animEffect filter="fade" transition="in">
                                      <p:cBhvr>
                                        <p:cTn dur="500"/>
                                        <p:tgtEl>
                                          <p:spTgt spid="2066"/>
                                        </p:tgtEl>
                                      </p:cBhvr>
                                    </p:animEffect>
                                  </p:childTnLst>
                                </p:cTn>
                              </p:par>
                              <p:par>
                                <p:cTn fill="hold" nodeType="withEffect" presetClass="entr" presetID="10" presetSubtype="0">
                                  <p:stCondLst>
                                    <p:cond delay="1250"/>
                                  </p:stCondLst>
                                  <p:childTnLst>
                                    <p:set>
                                      <p:cBhvr>
                                        <p:cTn dur="1" fill="hold">
                                          <p:stCondLst>
                                            <p:cond delay="0"/>
                                          </p:stCondLst>
                                        </p:cTn>
                                        <p:tgtEl>
                                          <p:spTgt spid="2069"/>
                                        </p:tgtEl>
                                        <p:attrNameLst>
                                          <p:attrName>style.visibility</p:attrName>
                                        </p:attrNameLst>
                                      </p:cBhvr>
                                      <p:to>
                                        <p:strVal val="visible"/>
                                      </p:to>
                                    </p:set>
                                    <p:animEffect filter="fade" transition="in">
                                      <p:cBhvr>
                                        <p:cTn dur="500"/>
                                        <p:tgtEl>
                                          <p:spTgt spid="2069"/>
                                        </p:tgtEl>
                                      </p:cBhvr>
                                    </p:animEffect>
                                  </p:childTnLst>
                                </p:cTn>
                              </p:par>
                              <p:par>
                                <p:cTn fill="hold" nodeType="withEffect" presetClass="entr" presetID="10" presetSubtype="0">
                                  <p:stCondLst>
                                    <p:cond delay="1500"/>
                                  </p:stCondLst>
                                  <p:childTnLst>
                                    <p:set>
                                      <p:cBhvr>
                                        <p:cTn dur="1" fill="hold">
                                          <p:stCondLst>
                                            <p:cond delay="0"/>
                                          </p:stCondLst>
                                        </p:cTn>
                                        <p:tgtEl>
                                          <p:spTgt spid="2067"/>
                                        </p:tgtEl>
                                        <p:attrNameLst>
                                          <p:attrName>style.visibility</p:attrName>
                                        </p:attrNameLst>
                                      </p:cBhvr>
                                      <p:to>
                                        <p:strVal val="visible"/>
                                      </p:to>
                                    </p:set>
                                    <p:animEffect filter="fade" transition="in">
                                      <p:cBhvr>
                                        <p:cTn dur="500"/>
                                        <p:tgtEl>
                                          <p:spTgt spid="2067"/>
                                        </p:tgtEl>
                                      </p:cBhvr>
                                    </p:animEffect>
                                  </p:childTnLst>
                                </p:cTn>
                              </p:par>
                              <p:par>
                                <p:cTn fill="hold" nodeType="withEffect" presetClass="entr" presetID="10" presetSubtype="0">
                                  <p:stCondLst>
                                    <p:cond delay="1750"/>
                                  </p:stCondLst>
                                  <p:childTnLst>
                                    <p:set>
                                      <p:cBhvr>
                                        <p:cTn dur="1" fill="hold">
                                          <p:stCondLst>
                                            <p:cond delay="0"/>
                                          </p:stCondLst>
                                        </p:cTn>
                                        <p:tgtEl>
                                          <p:spTgt spid="2070"/>
                                        </p:tgtEl>
                                        <p:attrNameLst>
                                          <p:attrName>style.visibility</p:attrName>
                                        </p:attrNameLst>
                                      </p:cBhvr>
                                      <p:to>
                                        <p:strVal val="visible"/>
                                      </p:to>
                                    </p:set>
                                    <p:animEffect filter="fade" transition="in">
                                      <p:cBhvr>
                                        <p:cTn dur="500"/>
                                        <p:tgtEl>
                                          <p:spTgt spid="20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71">
                                            <p:txEl>
                                              <p:pRg end="0" st="0"/>
                                            </p:txEl>
                                          </p:spTgt>
                                        </p:tgtEl>
                                        <p:attrNameLst>
                                          <p:attrName>style.visibility</p:attrName>
                                        </p:attrNameLst>
                                      </p:cBhvr>
                                      <p:to>
                                        <p:strVal val="visible"/>
                                      </p:to>
                                    </p:set>
                                    <p:animEffect filter="fade" transition="in">
                                      <p:cBhvr>
                                        <p:cTn dur="500"/>
                                        <p:tgtEl>
                                          <p:spTgt spid="207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71">
                                            <p:txEl>
                                              <p:pRg end="1" st="1"/>
                                            </p:txEl>
                                          </p:spTgt>
                                        </p:tgtEl>
                                        <p:attrNameLst>
                                          <p:attrName>style.visibility</p:attrName>
                                        </p:attrNameLst>
                                      </p:cBhvr>
                                      <p:to>
                                        <p:strVal val="visible"/>
                                      </p:to>
                                    </p:set>
                                    <p:animEffect filter="fade" transition="in">
                                      <p:cBhvr>
                                        <p:cTn dur="500"/>
                                        <p:tgtEl>
                                          <p:spTgt spid="2071">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71">
                                            <p:txEl>
                                              <p:pRg end="2" st="2"/>
                                            </p:txEl>
                                          </p:spTgt>
                                        </p:tgtEl>
                                        <p:attrNameLst>
                                          <p:attrName>style.visibility</p:attrName>
                                        </p:attrNameLst>
                                      </p:cBhvr>
                                      <p:to>
                                        <p:strVal val="visible"/>
                                      </p:to>
                                    </p:set>
                                    <p:animEffect filter="fade" transition="in">
                                      <p:cBhvr>
                                        <p:cTn dur="500"/>
                                        <p:tgtEl>
                                          <p:spTgt spid="2071">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71">
                                            <p:txEl>
                                              <p:pRg end="3" st="3"/>
                                            </p:txEl>
                                          </p:spTgt>
                                        </p:tgtEl>
                                        <p:attrNameLst>
                                          <p:attrName>style.visibility</p:attrName>
                                        </p:attrNameLst>
                                      </p:cBhvr>
                                      <p:to>
                                        <p:strVal val="visible"/>
                                      </p:to>
                                    </p:set>
                                    <p:animEffect filter="fade" transition="in">
                                      <p:cBhvr>
                                        <p:cTn dur="500"/>
                                        <p:tgtEl>
                                          <p:spTgt spid="2071">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71">
                                            <p:txEl>
                                              <p:pRg end="4" st="4"/>
                                            </p:txEl>
                                          </p:spTgt>
                                        </p:tgtEl>
                                        <p:attrNameLst>
                                          <p:attrName>style.visibility</p:attrName>
                                        </p:attrNameLst>
                                      </p:cBhvr>
                                      <p:to>
                                        <p:strVal val="visible"/>
                                      </p:to>
                                    </p:set>
                                    <p:animEffect filter="fade" transition="in">
                                      <p:cBhvr>
                                        <p:cTn dur="500"/>
                                        <p:tgtEl>
                                          <p:spTgt spid="2071">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71">
                                            <p:txEl>
                                              <p:pRg end="5" st="5"/>
                                            </p:txEl>
                                          </p:spTgt>
                                        </p:tgtEl>
                                        <p:attrNameLst>
                                          <p:attrName>style.visibility</p:attrName>
                                        </p:attrNameLst>
                                      </p:cBhvr>
                                      <p:to>
                                        <p:strVal val="visible"/>
                                      </p:to>
                                    </p:set>
                                    <p:animEffect filter="fade" transition="in">
                                      <p:cBhvr>
                                        <p:cTn dur="500"/>
                                        <p:tgtEl>
                                          <p:spTgt spid="2071">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71">
                                            <p:txEl>
                                              <p:pRg end="6" st="6"/>
                                            </p:txEl>
                                          </p:spTgt>
                                        </p:tgtEl>
                                        <p:attrNameLst>
                                          <p:attrName>style.visibility</p:attrName>
                                        </p:attrNameLst>
                                      </p:cBhvr>
                                      <p:to>
                                        <p:strVal val="visible"/>
                                      </p:to>
                                    </p:set>
                                    <p:animEffect filter="fade" transition="in">
                                      <p:cBhvr>
                                        <p:cTn dur="500"/>
                                        <p:tgtEl>
                                          <p:spTgt spid="2071">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71">
                                            <p:txEl>
                                              <p:pRg end="7" st="7"/>
                                            </p:txEl>
                                          </p:spTgt>
                                        </p:tgtEl>
                                        <p:attrNameLst>
                                          <p:attrName>style.visibility</p:attrName>
                                        </p:attrNameLst>
                                      </p:cBhvr>
                                      <p:to>
                                        <p:strVal val="visible"/>
                                      </p:to>
                                    </p:set>
                                    <p:animEffect filter="fade" transition="in">
                                      <p:cBhvr>
                                        <p:cTn dur="500"/>
                                        <p:tgtEl>
                                          <p:spTgt spid="2071">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071">
                                            <p:txEl>
                                              <p:pRg end="8" st="8"/>
                                            </p:txEl>
                                          </p:spTgt>
                                        </p:tgtEl>
                                        <p:attrNameLst>
                                          <p:attrName>style.visibility</p:attrName>
                                        </p:attrNameLst>
                                      </p:cBhvr>
                                      <p:to>
                                        <p:strVal val="visible"/>
                                      </p:to>
                                    </p:set>
                                    <p:animEffect filter="fade" transition="in">
                                      <p:cBhvr>
                                        <p:cTn dur="500"/>
                                        <p:tgtEl>
                                          <p:spTgt spid="207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74"/>
                                        </p:tgtEl>
                                        <p:attrNameLst>
                                          <p:attrName>style.visibility</p:attrName>
                                        </p:attrNameLst>
                                      </p:cBhvr>
                                      <p:to>
                                        <p:strVal val="visible"/>
                                      </p:to>
                                    </p:set>
                                    <p:animEffect filter="fade" transition="in">
                                      <p:cBhvr>
                                        <p:cTn dur="500"/>
                                        <p:tgtEl>
                                          <p:spTgt spid="207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31"/>
                                        </p:tgtEl>
                                        <p:attrNameLst>
                                          <p:attrName>style.visibility</p:attrName>
                                        </p:attrNameLst>
                                      </p:cBhvr>
                                      <p:to>
                                        <p:strVal val="visible"/>
                                      </p:to>
                                    </p:set>
                                    <p:animEffect filter="fade" transition="in">
                                      <p:cBhvr>
                                        <p:cTn dur="500"/>
                                        <p:tgtEl>
                                          <p:spTgt spid="2031"/>
                                        </p:tgtEl>
                                      </p:cBhvr>
                                    </p:animEffect>
                                  </p:childTnLst>
                                </p:cTn>
                              </p:par>
                              <p:par>
                                <p:cTn fill="hold" nodeType="withEffect" presetClass="entr" presetID="10" presetSubtype="0">
                                  <p:stCondLst>
                                    <p:cond delay="0"/>
                                  </p:stCondLst>
                                  <p:childTnLst>
                                    <p:set>
                                      <p:cBhvr>
                                        <p:cTn dur="1" fill="hold">
                                          <p:stCondLst>
                                            <p:cond delay="0"/>
                                          </p:stCondLst>
                                        </p:cTn>
                                        <p:tgtEl>
                                          <p:spTgt spid="2035"/>
                                        </p:tgtEl>
                                        <p:attrNameLst>
                                          <p:attrName>style.visibility</p:attrName>
                                        </p:attrNameLst>
                                      </p:cBhvr>
                                      <p:to>
                                        <p:strVal val="visible"/>
                                      </p:to>
                                    </p:set>
                                    <p:animEffect filter="fade" transition="in">
                                      <p:cBhvr>
                                        <p:cTn dur="500"/>
                                        <p:tgtEl>
                                          <p:spTgt spid="2035"/>
                                        </p:tgtEl>
                                      </p:cBhvr>
                                    </p:animEffect>
                                  </p:childTnLst>
                                </p:cTn>
                              </p:par>
                              <p:par>
                                <p:cTn fill="hold" nodeType="withEffect" presetClass="entr" presetID="10" presetSubtype="0">
                                  <p:stCondLst>
                                    <p:cond delay="0"/>
                                  </p:stCondLst>
                                  <p:childTnLst>
                                    <p:set>
                                      <p:cBhvr>
                                        <p:cTn dur="1" fill="hold">
                                          <p:stCondLst>
                                            <p:cond delay="0"/>
                                          </p:stCondLst>
                                        </p:cTn>
                                        <p:tgtEl>
                                          <p:spTgt spid="2039"/>
                                        </p:tgtEl>
                                        <p:attrNameLst>
                                          <p:attrName>style.visibility</p:attrName>
                                        </p:attrNameLst>
                                      </p:cBhvr>
                                      <p:to>
                                        <p:strVal val="visible"/>
                                      </p:to>
                                    </p:set>
                                    <p:animEffect filter="fade" transition="in">
                                      <p:cBhvr>
                                        <p:cTn dur="500"/>
                                        <p:tgtEl>
                                          <p:spTgt spid="2039"/>
                                        </p:tgtEl>
                                      </p:cBhvr>
                                    </p:animEffect>
                                  </p:childTnLst>
                                </p:cTn>
                              </p:par>
                              <p:par>
                                <p:cTn fill="hold" nodeType="withEffect" presetClass="entr" presetID="10" presetSubtype="0">
                                  <p:stCondLst>
                                    <p:cond delay="0"/>
                                  </p:stCondLst>
                                  <p:childTnLst>
                                    <p:set>
                                      <p:cBhvr>
                                        <p:cTn dur="1" fill="hold">
                                          <p:stCondLst>
                                            <p:cond delay="0"/>
                                          </p:stCondLst>
                                        </p:cTn>
                                        <p:tgtEl>
                                          <p:spTgt spid="2043"/>
                                        </p:tgtEl>
                                        <p:attrNameLst>
                                          <p:attrName>style.visibility</p:attrName>
                                        </p:attrNameLst>
                                      </p:cBhvr>
                                      <p:to>
                                        <p:strVal val="visible"/>
                                      </p:to>
                                    </p:set>
                                    <p:animEffect filter="fade" transition="in">
                                      <p:cBhvr>
                                        <p:cTn dur="500"/>
                                        <p:tgtEl>
                                          <p:spTgt spid="2043"/>
                                        </p:tgtEl>
                                      </p:cBhvr>
                                    </p:animEffect>
                                  </p:childTnLst>
                                </p:cTn>
                              </p:par>
                              <p:par>
                                <p:cTn fill="hold" nodeType="withEffect" presetClass="entr" presetID="10" presetSubtype="0">
                                  <p:stCondLst>
                                    <p:cond delay="0"/>
                                  </p:stCondLst>
                                  <p:childTnLst>
                                    <p:set>
                                      <p:cBhvr>
                                        <p:cTn dur="1" fill="hold">
                                          <p:stCondLst>
                                            <p:cond delay="0"/>
                                          </p:stCondLst>
                                        </p:cTn>
                                        <p:tgtEl>
                                          <p:spTgt spid="2047">
                                            <p:txEl>
                                              <p:pRg end="0" st="0"/>
                                            </p:txEl>
                                          </p:spTgt>
                                        </p:tgtEl>
                                        <p:attrNameLst>
                                          <p:attrName>style.visibility</p:attrName>
                                        </p:attrNameLst>
                                      </p:cBhvr>
                                      <p:to>
                                        <p:strVal val="visible"/>
                                      </p:to>
                                    </p:set>
                                    <p:animEffect filter="fade" transition="in">
                                      <p:cBhvr>
                                        <p:cTn dur="500"/>
                                        <p:tgtEl>
                                          <p:spTgt spid="204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7">
                                            <p:txEl>
                                              <p:pRg end="1" st="1"/>
                                            </p:txEl>
                                          </p:spTgt>
                                        </p:tgtEl>
                                        <p:attrNameLst>
                                          <p:attrName>style.visibility</p:attrName>
                                        </p:attrNameLst>
                                      </p:cBhvr>
                                      <p:to>
                                        <p:strVal val="visible"/>
                                      </p:to>
                                    </p:set>
                                    <p:animEffect filter="fade" transition="in">
                                      <p:cBhvr>
                                        <p:cTn dur="500"/>
                                        <p:tgtEl>
                                          <p:spTgt spid="204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7">
                                            <p:txEl>
                                              <p:pRg end="2" st="2"/>
                                            </p:txEl>
                                          </p:spTgt>
                                        </p:tgtEl>
                                        <p:attrNameLst>
                                          <p:attrName>style.visibility</p:attrName>
                                        </p:attrNameLst>
                                      </p:cBhvr>
                                      <p:to>
                                        <p:strVal val="visible"/>
                                      </p:to>
                                    </p:set>
                                    <p:animEffect filter="fade" transition="in">
                                      <p:cBhvr>
                                        <p:cTn dur="500"/>
                                        <p:tgtEl>
                                          <p:spTgt spid="204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7">
                                            <p:txEl>
                                              <p:pRg end="3" st="3"/>
                                            </p:txEl>
                                          </p:spTgt>
                                        </p:tgtEl>
                                        <p:attrNameLst>
                                          <p:attrName>style.visibility</p:attrName>
                                        </p:attrNameLst>
                                      </p:cBhvr>
                                      <p:to>
                                        <p:strVal val="visible"/>
                                      </p:to>
                                    </p:set>
                                    <p:animEffect filter="fade" transition="in">
                                      <p:cBhvr>
                                        <p:cTn dur="500"/>
                                        <p:tgtEl>
                                          <p:spTgt spid="204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7">
                                            <p:txEl>
                                              <p:pRg end="4" st="4"/>
                                            </p:txEl>
                                          </p:spTgt>
                                        </p:tgtEl>
                                        <p:attrNameLst>
                                          <p:attrName>style.visibility</p:attrName>
                                        </p:attrNameLst>
                                      </p:cBhvr>
                                      <p:to>
                                        <p:strVal val="visible"/>
                                      </p:to>
                                    </p:set>
                                    <p:animEffect filter="fade" transition="in">
                                      <p:cBhvr>
                                        <p:cTn dur="500"/>
                                        <p:tgtEl>
                                          <p:spTgt spid="204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7">
                                            <p:txEl>
                                              <p:pRg end="5" st="5"/>
                                            </p:txEl>
                                          </p:spTgt>
                                        </p:tgtEl>
                                        <p:attrNameLst>
                                          <p:attrName>style.visibility</p:attrName>
                                        </p:attrNameLst>
                                      </p:cBhvr>
                                      <p:to>
                                        <p:strVal val="visible"/>
                                      </p:to>
                                    </p:set>
                                    <p:animEffect filter="fade" transition="in">
                                      <p:cBhvr>
                                        <p:cTn dur="500"/>
                                        <p:tgtEl>
                                          <p:spTgt spid="204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7">
                                            <p:txEl>
                                              <p:pRg end="6" st="6"/>
                                            </p:txEl>
                                          </p:spTgt>
                                        </p:tgtEl>
                                        <p:attrNameLst>
                                          <p:attrName>style.visibility</p:attrName>
                                        </p:attrNameLst>
                                      </p:cBhvr>
                                      <p:to>
                                        <p:strVal val="visible"/>
                                      </p:to>
                                    </p:set>
                                    <p:animEffect filter="fade" transition="in">
                                      <p:cBhvr>
                                        <p:cTn dur="500"/>
                                        <p:tgtEl>
                                          <p:spTgt spid="204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7">
                                            <p:txEl>
                                              <p:pRg end="7" st="7"/>
                                            </p:txEl>
                                          </p:spTgt>
                                        </p:tgtEl>
                                        <p:attrNameLst>
                                          <p:attrName>style.visibility</p:attrName>
                                        </p:attrNameLst>
                                      </p:cBhvr>
                                      <p:to>
                                        <p:strVal val="visible"/>
                                      </p:to>
                                    </p:set>
                                    <p:animEffect filter="fade" transition="in">
                                      <p:cBhvr>
                                        <p:cTn dur="500"/>
                                        <p:tgtEl>
                                          <p:spTgt spid="204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7">
                                            <p:txEl>
                                              <p:pRg end="8" st="8"/>
                                            </p:txEl>
                                          </p:spTgt>
                                        </p:tgtEl>
                                        <p:attrNameLst>
                                          <p:attrName>style.visibility</p:attrName>
                                        </p:attrNameLst>
                                      </p:cBhvr>
                                      <p:to>
                                        <p:strVal val="visible"/>
                                      </p:to>
                                    </p:set>
                                    <p:animEffect filter="fade" transition="in">
                                      <p:cBhvr>
                                        <p:cTn dur="500"/>
                                        <p:tgtEl>
                                          <p:spTgt spid="204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1">
                                            <p:txEl>
                                              <p:pRg end="0" st="0"/>
                                            </p:txEl>
                                          </p:spTgt>
                                        </p:tgtEl>
                                        <p:attrNameLst>
                                          <p:attrName>style.visibility</p:attrName>
                                        </p:attrNameLst>
                                      </p:cBhvr>
                                      <p:to>
                                        <p:strVal val="visible"/>
                                      </p:to>
                                    </p:set>
                                    <p:animEffect filter="fade" transition="in">
                                      <p:cBhvr>
                                        <p:cTn dur="500"/>
                                        <p:tgtEl>
                                          <p:spTgt spid="205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1">
                                            <p:txEl>
                                              <p:pRg end="1" st="1"/>
                                            </p:txEl>
                                          </p:spTgt>
                                        </p:tgtEl>
                                        <p:attrNameLst>
                                          <p:attrName>style.visibility</p:attrName>
                                        </p:attrNameLst>
                                      </p:cBhvr>
                                      <p:to>
                                        <p:strVal val="visible"/>
                                      </p:to>
                                    </p:set>
                                    <p:animEffect filter="fade" transition="in">
                                      <p:cBhvr>
                                        <p:cTn dur="500"/>
                                        <p:tgtEl>
                                          <p:spTgt spid="205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1">
                                            <p:txEl>
                                              <p:pRg end="2" st="2"/>
                                            </p:txEl>
                                          </p:spTgt>
                                        </p:tgtEl>
                                        <p:attrNameLst>
                                          <p:attrName>style.visibility</p:attrName>
                                        </p:attrNameLst>
                                      </p:cBhvr>
                                      <p:to>
                                        <p:strVal val="visible"/>
                                      </p:to>
                                    </p:set>
                                    <p:animEffect filter="fade" transition="in">
                                      <p:cBhvr>
                                        <p:cTn dur="500"/>
                                        <p:tgtEl>
                                          <p:spTgt spid="205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1">
                                            <p:txEl>
                                              <p:pRg end="3" st="3"/>
                                            </p:txEl>
                                          </p:spTgt>
                                        </p:tgtEl>
                                        <p:attrNameLst>
                                          <p:attrName>style.visibility</p:attrName>
                                        </p:attrNameLst>
                                      </p:cBhvr>
                                      <p:to>
                                        <p:strVal val="visible"/>
                                      </p:to>
                                    </p:set>
                                    <p:animEffect filter="fade" transition="in">
                                      <p:cBhvr>
                                        <p:cTn dur="500"/>
                                        <p:tgtEl>
                                          <p:spTgt spid="205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1">
                                            <p:txEl>
                                              <p:pRg end="4" st="4"/>
                                            </p:txEl>
                                          </p:spTgt>
                                        </p:tgtEl>
                                        <p:attrNameLst>
                                          <p:attrName>style.visibility</p:attrName>
                                        </p:attrNameLst>
                                      </p:cBhvr>
                                      <p:to>
                                        <p:strVal val="visible"/>
                                      </p:to>
                                    </p:set>
                                    <p:animEffect filter="fade" transition="in">
                                      <p:cBhvr>
                                        <p:cTn dur="500"/>
                                        <p:tgtEl>
                                          <p:spTgt spid="205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1">
                                            <p:txEl>
                                              <p:pRg end="5" st="5"/>
                                            </p:txEl>
                                          </p:spTgt>
                                        </p:tgtEl>
                                        <p:attrNameLst>
                                          <p:attrName>style.visibility</p:attrName>
                                        </p:attrNameLst>
                                      </p:cBhvr>
                                      <p:to>
                                        <p:strVal val="visible"/>
                                      </p:to>
                                    </p:set>
                                    <p:animEffect filter="fade" transition="in">
                                      <p:cBhvr>
                                        <p:cTn dur="500"/>
                                        <p:tgtEl>
                                          <p:spTgt spid="205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1">
                                            <p:txEl>
                                              <p:pRg end="6" st="6"/>
                                            </p:txEl>
                                          </p:spTgt>
                                        </p:tgtEl>
                                        <p:attrNameLst>
                                          <p:attrName>style.visibility</p:attrName>
                                        </p:attrNameLst>
                                      </p:cBhvr>
                                      <p:to>
                                        <p:strVal val="visible"/>
                                      </p:to>
                                    </p:set>
                                    <p:animEffect filter="fade" transition="in">
                                      <p:cBhvr>
                                        <p:cTn dur="500"/>
                                        <p:tgtEl>
                                          <p:spTgt spid="205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1">
                                            <p:txEl>
                                              <p:pRg end="7" st="7"/>
                                            </p:txEl>
                                          </p:spTgt>
                                        </p:tgtEl>
                                        <p:attrNameLst>
                                          <p:attrName>style.visibility</p:attrName>
                                        </p:attrNameLst>
                                      </p:cBhvr>
                                      <p:to>
                                        <p:strVal val="visible"/>
                                      </p:to>
                                    </p:set>
                                    <p:animEffect filter="fade" transition="in">
                                      <p:cBhvr>
                                        <p:cTn dur="500"/>
                                        <p:tgtEl>
                                          <p:spTgt spid="205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1">
                                            <p:txEl>
                                              <p:pRg end="8" st="8"/>
                                            </p:txEl>
                                          </p:spTgt>
                                        </p:tgtEl>
                                        <p:attrNameLst>
                                          <p:attrName>style.visibility</p:attrName>
                                        </p:attrNameLst>
                                      </p:cBhvr>
                                      <p:to>
                                        <p:strVal val="visible"/>
                                      </p:to>
                                    </p:set>
                                    <p:animEffect filter="fade" transition="in">
                                      <p:cBhvr>
                                        <p:cTn dur="500"/>
                                        <p:tgtEl>
                                          <p:spTgt spid="205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xEl>
                                              <p:pRg end="0" st="0"/>
                                            </p:txEl>
                                          </p:spTgt>
                                        </p:tgtEl>
                                        <p:attrNameLst>
                                          <p:attrName>style.visibility</p:attrName>
                                        </p:attrNameLst>
                                      </p:cBhvr>
                                      <p:to>
                                        <p:strVal val="visible"/>
                                      </p:to>
                                    </p:set>
                                    <p:animEffect filter="fade" transition="in">
                                      <p:cBhvr>
                                        <p:cTn dur="500"/>
                                        <p:tgtEl>
                                          <p:spTgt spid="205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xEl>
                                              <p:pRg end="1" st="1"/>
                                            </p:txEl>
                                          </p:spTgt>
                                        </p:tgtEl>
                                        <p:attrNameLst>
                                          <p:attrName>style.visibility</p:attrName>
                                        </p:attrNameLst>
                                      </p:cBhvr>
                                      <p:to>
                                        <p:strVal val="visible"/>
                                      </p:to>
                                    </p:set>
                                    <p:animEffect filter="fade" transition="in">
                                      <p:cBhvr>
                                        <p:cTn dur="500"/>
                                        <p:tgtEl>
                                          <p:spTgt spid="205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xEl>
                                              <p:pRg end="2" st="2"/>
                                            </p:txEl>
                                          </p:spTgt>
                                        </p:tgtEl>
                                        <p:attrNameLst>
                                          <p:attrName>style.visibility</p:attrName>
                                        </p:attrNameLst>
                                      </p:cBhvr>
                                      <p:to>
                                        <p:strVal val="visible"/>
                                      </p:to>
                                    </p:set>
                                    <p:animEffect filter="fade" transition="in">
                                      <p:cBhvr>
                                        <p:cTn dur="500"/>
                                        <p:tgtEl>
                                          <p:spTgt spid="205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xEl>
                                              <p:pRg end="3" st="3"/>
                                            </p:txEl>
                                          </p:spTgt>
                                        </p:tgtEl>
                                        <p:attrNameLst>
                                          <p:attrName>style.visibility</p:attrName>
                                        </p:attrNameLst>
                                      </p:cBhvr>
                                      <p:to>
                                        <p:strVal val="visible"/>
                                      </p:to>
                                    </p:set>
                                    <p:animEffect filter="fade" transition="in">
                                      <p:cBhvr>
                                        <p:cTn dur="500"/>
                                        <p:tgtEl>
                                          <p:spTgt spid="205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xEl>
                                              <p:pRg end="4" st="4"/>
                                            </p:txEl>
                                          </p:spTgt>
                                        </p:tgtEl>
                                        <p:attrNameLst>
                                          <p:attrName>style.visibility</p:attrName>
                                        </p:attrNameLst>
                                      </p:cBhvr>
                                      <p:to>
                                        <p:strVal val="visible"/>
                                      </p:to>
                                    </p:set>
                                    <p:animEffect filter="fade" transition="in">
                                      <p:cBhvr>
                                        <p:cTn dur="500"/>
                                        <p:tgtEl>
                                          <p:spTgt spid="205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xEl>
                                              <p:pRg end="5" st="5"/>
                                            </p:txEl>
                                          </p:spTgt>
                                        </p:tgtEl>
                                        <p:attrNameLst>
                                          <p:attrName>style.visibility</p:attrName>
                                        </p:attrNameLst>
                                      </p:cBhvr>
                                      <p:to>
                                        <p:strVal val="visible"/>
                                      </p:to>
                                    </p:set>
                                    <p:animEffect filter="fade" transition="in">
                                      <p:cBhvr>
                                        <p:cTn dur="500"/>
                                        <p:tgtEl>
                                          <p:spTgt spid="205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xEl>
                                              <p:pRg end="6" st="6"/>
                                            </p:txEl>
                                          </p:spTgt>
                                        </p:tgtEl>
                                        <p:attrNameLst>
                                          <p:attrName>style.visibility</p:attrName>
                                        </p:attrNameLst>
                                      </p:cBhvr>
                                      <p:to>
                                        <p:strVal val="visible"/>
                                      </p:to>
                                    </p:set>
                                    <p:animEffect filter="fade" transition="in">
                                      <p:cBhvr>
                                        <p:cTn dur="500"/>
                                        <p:tgtEl>
                                          <p:spTgt spid="205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xEl>
                                              <p:pRg end="7" st="7"/>
                                            </p:txEl>
                                          </p:spTgt>
                                        </p:tgtEl>
                                        <p:attrNameLst>
                                          <p:attrName>style.visibility</p:attrName>
                                        </p:attrNameLst>
                                      </p:cBhvr>
                                      <p:to>
                                        <p:strVal val="visible"/>
                                      </p:to>
                                    </p:set>
                                    <p:animEffect filter="fade" transition="in">
                                      <p:cBhvr>
                                        <p:cTn dur="500"/>
                                        <p:tgtEl>
                                          <p:spTgt spid="205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xEl>
                                              <p:pRg end="8" st="8"/>
                                            </p:txEl>
                                          </p:spTgt>
                                        </p:tgtEl>
                                        <p:attrNameLst>
                                          <p:attrName>style.visibility</p:attrName>
                                        </p:attrNameLst>
                                      </p:cBhvr>
                                      <p:to>
                                        <p:strVal val="visible"/>
                                      </p:to>
                                    </p:set>
                                    <p:animEffect filter="fade" transition="in">
                                      <p:cBhvr>
                                        <p:cTn dur="500"/>
                                        <p:tgtEl>
                                          <p:spTgt spid="205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9">
                                            <p:txEl>
                                              <p:pRg end="0" st="0"/>
                                            </p:txEl>
                                          </p:spTgt>
                                        </p:tgtEl>
                                        <p:attrNameLst>
                                          <p:attrName>style.visibility</p:attrName>
                                        </p:attrNameLst>
                                      </p:cBhvr>
                                      <p:to>
                                        <p:strVal val="visible"/>
                                      </p:to>
                                    </p:set>
                                    <p:animEffect filter="fade" transition="in">
                                      <p:cBhvr>
                                        <p:cTn dur="500"/>
                                        <p:tgtEl>
                                          <p:spTgt spid="20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9">
                                            <p:txEl>
                                              <p:pRg end="1" st="1"/>
                                            </p:txEl>
                                          </p:spTgt>
                                        </p:tgtEl>
                                        <p:attrNameLst>
                                          <p:attrName>style.visibility</p:attrName>
                                        </p:attrNameLst>
                                      </p:cBhvr>
                                      <p:to>
                                        <p:strVal val="visible"/>
                                      </p:to>
                                    </p:set>
                                    <p:animEffect filter="fade" transition="in">
                                      <p:cBhvr>
                                        <p:cTn dur="500"/>
                                        <p:tgtEl>
                                          <p:spTgt spid="20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9">
                                            <p:txEl>
                                              <p:pRg end="2" st="2"/>
                                            </p:txEl>
                                          </p:spTgt>
                                        </p:tgtEl>
                                        <p:attrNameLst>
                                          <p:attrName>style.visibility</p:attrName>
                                        </p:attrNameLst>
                                      </p:cBhvr>
                                      <p:to>
                                        <p:strVal val="visible"/>
                                      </p:to>
                                    </p:set>
                                    <p:animEffect filter="fade" transition="in">
                                      <p:cBhvr>
                                        <p:cTn dur="500"/>
                                        <p:tgtEl>
                                          <p:spTgt spid="20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9">
                                            <p:txEl>
                                              <p:pRg end="3" st="3"/>
                                            </p:txEl>
                                          </p:spTgt>
                                        </p:tgtEl>
                                        <p:attrNameLst>
                                          <p:attrName>style.visibility</p:attrName>
                                        </p:attrNameLst>
                                      </p:cBhvr>
                                      <p:to>
                                        <p:strVal val="visible"/>
                                      </p:to>
                                    </p:set>
                                    <p:animEffect filter="fade" transition="in">
                                      <p:cBhvr>
                                        <p:cTn dur="500"/>
                                        <p:tgtEl>
                                          <p:spTgt spid="205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9">
                                            <p:txEl>
                                              <p:pRg end="4" st="4"/>
                                            </p:txEl>
                                          </p:spTgt>
                                        </p:tgtEl>
                                        <p:attrNameLst>
                                          <p:attrName>style.visibility</p:attrName>
                                        </p:attrNameLst>
                                      </p:cBhvr>
                                      <p:to>
                                        <p:strVal val="visible"/>
                                      </p:to>
                                    </p:set>
                                    <p:animEffect filter="fade" transition="in">
                                      <p:cBhvr>
                                        <p:cTn dur="500"/>
                                        <p:tgtEl>
                                          <p:spTgt spid="205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9">
                                            <p:txEl>
                                              <p:pRg end="5" st="5"/>
                                            </p:txEl>
                                          </p:spTgt>
                                        </p:tgtEl>
                                        <p:attrNameLst>
                                          <p:attrName>style.visibility</p:attrName>
                                        </p:attrNameLst>
                                      </p:cBhvr>
                                      <p:to>
                                        <p:strVal val="visible"/>
                                      </p:to>
                                    </p:set>
                                    <p:animEffect filter="fade" transition="in">
                                      <p:cBhvr>
                                        <p:cTn dur="500"/>
                                        <p:tgtEl>
                                          <p:spTgt spid="205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9">
                                            <p:txEl>
                                              <p:pRg end="6" st="6"/>
                                            </p:txEl>
                                          </p:spTgt>
                                        </p:tgtEl>
                                        <p:attrNameLst>
                                          <p:attrName>style.visibility</p:attrName>
                                        </p:attrNameLst>
                                      </p:cBhvr>
                                      <p:to>
                                        <p:strVal val="visible"/>
                                      </p:to>
                                    </p:set>
                                    <p:animEffect filter="fade" transition="in">
                                      <p:cBhvr>
                                        <p:cTn dur="500"/>
                                        <p:tgtEl>
                                          <p:spTgt spid="205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9">
                                            <p:txEl>
                                              <p:pRg end="7" st="7"/>
                                            </p:txEl>
                                          </p:spTgt>
                                        </p:tgtEl>
                                        <p:attrNameLst>
                                          <p:attrName>style.visibility</p:attrName>
                                        </p:attrNameLst>
                                      </p:cBhvr>
                                      <p:to>
                                        <p:strVal val="visible"/>
                                      </p:to>
                                    </p:set>
                                    <p:animEffect filter="fade" transition="in">
                                      <p:cBhvr>
                                        <p:cTn dur="500"/>
                                        <p:tgtEl>
                                          <p:spTgt spid="205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9">
                                            <p:txEl>
                                              <p:pRg end="8" st="8"/>
                                            </p:txEl>
                                          </p:spTgt>
                                        </p:tgtEl>
                                        <p:attrNameLst>
                                          <p:attrName>style.visibility</p:attrName>
                                        </p:attrNameLst>
                                      </p:cBhvr>
                                      <p:to>
                                        <p:strVal val="visible"/>
                                      </p:to>
                                    </p:set>
                                    <p:animEffect filter="fade" transition="in">
                                      <p:cBhvr>
                                        <p:cTn dur="500"/>
                                        <p:tgtEl>
                                          <p:spTgt spid="2059">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032"/>
                                        </p:tgtEl>
                                        <p:attrNameLst>
                                          <p:attrName>style.visibility</p:attrName>
                                        </p:attrNameLst>
                                      </p:cBhvr>
                                      <p:to>
                                        <p:strVal val="visible"/>
                                      </p:to>
                                    </p:set>
                                    <p:animEffect filter="fade" transition="in">
                                      <p:cBhvr>
                                        <p:cTn dur="500"/>
                                        <p:tgtEl>
                                          <p:spTgt spid="2032"/>
                                        </p:tgtEl>
                                      </p:cBhvr>
                                    </p:animEffect>
                                  </p:childTnLst>
                                </p:cTn>
                              </p:par>
                              <p:par>
                                <p:cTn fill="hold" nodeType="withEffect" presetClass="entr" presetID="10" presetSubtype="0">
                                  <p:stCondLst>
                                    <p:cond delay="0"/>
                                  </p:stCondLst>
                                  <p:childTnLst>
                                    <p:set>
                                      <p:cBhvr>
                                        <p:cTn dur="1" fill="hold">
                                          <p:stCondLst>
                                            <p:cond delay="0"/>
                                          </p:stCondLst>
                                        </p:cTn>
                                        <p:tgtEl>
                                          <p:spTgt spid="2036"/>
                                        </p:tgtEl>
                                        <p:attrNameLst>
                                          <p:attrName>style.visibility</p:attrName>
                                        </p:attrNameLst>
                                      </p:cBhvr>
                                      <p:to>
                                        <p:strVal val="visible"/>
                                      </p:to>
                                    </p:set>
                                    <p:animEffect filter="fade" transition="in">
                                      <p:cBhvr>
                                        <p:cTn dur="500"/>
                                        <p:tgtEl>
                                          <p:spTgt spid="2036"/>
                                        </p:tgtEl>
                                      </p:cBhvr>
                                    </p:animEffect>
                                  </p:childTnLst>
                                </p:cTn>
                              </p:par>
                              <p:par>
                                <p:cTn fill="hold" nodeType="withEffect" presetClass="entr" presetID="10" presetSubtype="0">
                                  <p:stCondLst>
                                    <p:cond delay="0"/>
                                  </p:stCondLst>
                                  <p:childTnLst>
                                    <p:set>
                                      <p:cBhvr>
                                        <p:cTn dur="1" fill="hold">
                                          <p:stCondLst>
                                            <p:cond delay="0"/>
                                          </p:stCondLst>
                                        </p:cTn>
                                        <p:tgtEl>
                                          <p:spTgt spid="2040"/>
                                        </p:tgtEl>
                                        <p:attrNameLst>
                                          <p:attrName>style.visibility</p:attrName>
                                        </p:attrNameLst>
                                      </p:cBhvr>
                                      <p:to>
                                        <p:strVal val="visible"/>
                                      </p:to>
                                    </p:set>
                                    <p:animEffect filter="fade" transition="in">
                                      <p:cBhvr>
                                        <p:cTn dur="500"/>
                                        <p:tgtEl>
                                          <p:spTgt spid="2040"/>
                                        </p:tgtEl>
                                      </p:cBhvr>
                                    </p:animEffect>
                                  </p:childTnLst>
                                </p:cTn>
                              </p:par>
                              <p:par>
                                <p:cTn fill="hold" nodeType="withEffect" presetClass="entr" presetID="10" presetSubtype="0">
                                  <p:stCondLst>
                                    <p:cond delay="0"/>
                                  </p:stCondLst>
                                  <p:childTnLst>
                                    <p:set>
                                      <p:cBhvr>
                                        <p:cTn dur="1" fill="hold">
                                          <p:stCondLst>
                                            <p:cond delay="0"/>
                                          </p:stCondLst>
                                        </p:cTn>
                                        <p:tgtEl>
                                          <p:spTgt spid="2044"/>
                                        </p:tgtEl>
                                        <p:attrNameLst>
                                          <p:attrName>style.visibility</p:attrName>
                                        </p:attrNameLst>
                                      </p:cBhvr>
                                      <p:to>
                                        <p:strVal val="visible"/>
                                      </p:to>
                                    </p:set>
                                    <p:animEffect filter="fade" transition="in">
                                      <p:cBhvr>
                                        <p:cTn dur="500"/>
                                        <p:tgtEl>
                                          <p:spTgt spid="2044"/>
                                        </p:tgtEl>
                                      </p:cBhvr>
                                    </p:animEffect>
                                  </p:childTnLst>
                                </p:cTn>
                              </p:par>
                              <p:par>
                                <p:cTn fill="hold" nodeType="withEffect" presetClass="entr" presetID="10" presetSubtype="0">
                                  <p:stCondLst>
                                    <p:cond delay="0"/>
                                  </p:stCondLst>
                                  <p:childTnLst>
                                    <p:set>
                                      <p:cBhvr>
                                        <p:cTn dur="1" fill="hold">
                                          <p:stCondLst>
                                            <p:cond delay="0"/>
                                          </p:stCondLst>
                                        </p:cTn>
                                        <p:tgtEl>
                                          <p:spTgt spid="2048">
                                            <p:txEl>
                                              <p:pRg end="0" st="0"/>
                                            </p:txEl>
                                          </p:spTgt>
                                        </p:tgtEl>
                                        <p:attrNameLst>
                                          <p:attrName>style.visibility</p:attrName>
                                        </p:attrNameLst>
                                      </p:cBhvr>
                                      <p:to>
                                        <p:strVal val="visible"/>
                                      </p:to>
                                    </p:set>
                                    <p:animEffect filter="fade" transition="in">
                                      <p:cBhvr>
                                        <p:cTn dur="500"/>
                                        <p:tgtEl>
                                          <p:spTgt spid="204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8">
                                            <p:txEl>
                                              <p:pRg end="1" st="1"/>
                                            </p:txEl>
                                          </p:spTgt>
                                        </p:tgtEl>
                                        <p:attrNameLst>
                                          <p:attrName>style.visibility</p:attrName>
                                        </p:attrNameLst>
                                      </p:cBhvr>
                                      <p:to>
                                        <p:strVal val="visible"/>
                                      </p:to>
                                    </p:set>
                                    <p:animEffect filter="fade" transition="in">
                                      <p:cBhvr>
                                        <p:cTn dur="500"/>
                                        <p:tgtEl>
                                          <p:spTgt spid="204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8">
                                            <p:txEl>
                                              <p:pRg end="2" st="2"/>
                                            </p:txEl>
                                          </p:spTgt>
                                        </p:tgtEl>
                                        <p:attrNameLst>
                                          <p:attrName>style.visibility</p:attrName>
                                        </p:attrNameLst>
                                      </p:cBhvr>
                                      <p:to>
                                        <p:strVal val="visible"/>
                                      </p:to>
                                    </p:set>
                                    <p:animEffect filter="fade" transition="in">
                                      <p:cBhvr>
                                        <p:cTn dur="500"/>
                                        <p:tgtEl>
                                          <p:spTgt spid="204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8">
                                            <p:txEl>
                                              <p:pRg end="3" st="3"/>
                                            </p:txEl>
                                          </p:spTgt>
                                        </p:tgtEl>
                                        <p:attrNameLst>
                                          <p:attrName>style.visibility</p:attrName>
                                        </p:attrNameLst>
                                      </p:cBhvr>
                                      <p:to>
                                        <p:strVal val="visible"/>
                                      </p:to>
                                    </p:set>
                                    <p:animEffect filter="fade" transition="in">
                                      <p:cBhvr>
                                        <p:cTn dur="500"/>
                                        <p:tgtEl>
                                          <p:spTgt spid="204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8">
                                            <p:txEl>
                                              <p:pRg end="4" st="4"/>
                                            </p:txEl>
                                          </p:spTgt>
                                        </p:tgtEl>
                                        <p:attrNameLst>
                                          <p:attrName>style.visibility</p:attrName>
                                        </p:attrNameLst>
                                      </p:cBhvr>
                                      <p:to>
                                        <p:strVal val="visible"/>
                                      </p:to>
                                    </p:set>
                                    <p:animEffect filter="fade" transition="in">
                                      <p:cBhvr>
                                        <p:cTn dur="500"/>
                                        <p:tgtEl>
                                          <p:spTgt spid="204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8">
                                            <p:txEl>
                                              <p:pRg end="5" st="5"/>
                                            </p:txEl>
                                          </p:spTgt>
                                        </p:tgtEl>
                                        <p:attrNameLst>
                                          <p:attrName>style.visibility</p:attrName>
                                        </p:attrNameLst>
                                      </p:cBhvr>
                                      <p:to>
                                        <p:strVal val="visible"/>
                                      </p:to>
                                    </p:set>
                                    <p:animEffect filter="fade" transition="in">
                                      <p:cBhvr>
                                        <p:cTn dur="500"/>
                                        <p:tgtEl>
                                          <p:spTgt spid="204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8">
                                            <p:txEl>
                                              <p:pRg end="6" st="6"/>
                                            </p:txEl>
                                          </p:spTgt>
                                        </p:tgtEl>
                                        <p:attrNameLst>
                                          <p:attrName>style.visibility</p:attrName>
                                        </p:attrNameLst>
                                      </p:cBhvr>
                                      <p:to>
                                        <p:strVal val="visible"/>
                                      </p:to>
                                    </p:set>
                                    <p:animEffect filter="fade" transition="in">
                                      <p:cBhvr>
                                        <p:cTn dur="500"/>
                                        <p:tgtEl>
                                          <p:spTgt spid="204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8">
                                            <p:txEl>
                                              <p:pRg end="7" st="7"/>
                                            </p:txEl>
                                          </p:spTgt>
                                        </p:tgtEl>
                                        <p:attrNameLst>
                                          <p:attrName>style.visibility</p:attrName>
                                        </p:attrNameLst>
                                      </p:cBhvr>
                                      <p:to>
                                        <p:strVal val="visible"/>
                                      </p:to>
                                    </p:set>
                                    <p:animEffect filter="fade" transition="in">
                                      <p:cBhvr>
                                        <p:cTn dur="500"/>
                                        <p:tgtEl>
                                          <p:spTgt spid="204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8">
                                            <p:txEl>
                                              <p:pRg end="8" st="8"/>
                                            </p:txEl>
                                          </p:spTgt>
                                        </p:tgtEl>
                                        <p:attrNameLst>
                                          <p:attrName>style.visibility</p:attrName>
                                        </p:attrNameLst>
                                      </p:cBhvr>
                                      <p:to>
                                        <p:strVal val="visible"/>
                                      </p:to>
                                    </p:set>
                                    <p:animEffect filter="fade" transition="in">
                                      <p:cBhvr>
                                        <p:cTn dur="500"/>
                                        <p:tgtEl>
                                          <p:spTgt spid="204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2">
                                            <p:txEl>
                                              <p:pRg end="0" st="0"/>
                                            </p:txEl>
                                          </p:spTgt>
                                        </p:tgtEl>
                                        <p:attrNameLst>
                                          <p:attrName>style.visibility</p:attrName>
                                        </p:attrNameLst>
                                      </p:cBhvr>
                                      <p:to>
                                        <p:strVal val="visible"/>
                                      </p:to>
                                    </p:set>
                                    <p:animEffect filter="fade" transition="in">
                                      <p:cBhvr>
                                        <p:cTn dur="500"/>
                                        <p:tgtEl>
                                          <p:spTgt spid="205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2">
                                            <p:txEl>
                                              <p:pRg end="1" st="1"/>
                                            </p:txEl>
                                          </p:spTgt>
                                        </p:tgtEl>
                                        <p:attrNameLst>
                                          <p:attrName>style.visibility</p:attrName>
                                        </p:attrNameLst>
                                      </p:cBhvr>
                                      <p:to>
                                        <p:strVal val="visible"/>
                                      </p:to>
                                    </p:set>
                                    <p:animEffect filter="fade" transition="in">
                                      <p:cBhvr>
                                        <p:cTn dur="500"/>
                                        <p:tgtEl>
                                          <p:spTgt spid="205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2">
                                            <p:txEl>
                                              <p:pRg end="2" st="2"/>
                                            </p:txEl>
                                          </p:spTgt>
                                        </p:tgtEl>
                                        <p:attrNameLst>
                                          <p:attrName>style.visibility</p:attrName>
                                        </p:attrNameLst>
                                      </p:cBhvr>
                                      <p:to>
                                        <p:strVal val="visible"/>
                                      </p:to>
                                    </p:set>
                                    <p:animEffect filter="fade" transition="in">
                                      <p:cBhvr>
                                        <p:cTn dur="500"/>
                                        <p:tgtEl>
                                          <p:spTgt spid="205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2">
                                            <p:txEl>
                                              <p:pRg end="3" st="3"/>
                                            </p:txEl>
                                          </p:spTgt>
                                        </p:tgtEl>
                                        <p:attrNameLst>
                                          <p:attrName>style.visibility</p:attrName>
                                        </p:attrNameLst>
                                      </p:cBhvr>
                                      <p:to>
                                        <p:strVal val="visible"/>
                                      </p:to>
                                    </p:set>
                                    <p:animEffect filter="fade" transition="in">
                                      <p:cBhvr>
                                        <p:cTn dur="500"/>
                                        <p:tgtEl>
                                          <p:spTgt spid="205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2">
                                            <p:txEl>
                                              <p:pRg end="4" st="4"/>
                                            </p:txEl>
                                          </p:spTgt>
                                        </p:tgtEl>
                                        <p:attrNameLst>
                                          <p:attrName>style.visibility</p:attrName>
                                        </p:attrNameLst>
                                      </p:cBhvr>
                                      <p:to>
                                        <p:strVal val="visible"/>
                                      </p:to>
                                    </p:set>
                                    <p:animEffect filter="fade" transition="in">
                                      <p:cBhvr>
                                        <p:cTn dur="500"/>
                                        <p:tgtEl>
                                          <p:spTgt spid="205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2">
                                            <p:txEl>
                                              <p:pRg end="5" st="5"/>
                                            </p:txEl>
                                          </p:spTgt>
                                        </p:tgtEl>
                                        <p:attrNameLst>
                                          <p:attrName>style.visibility</p:attrName>
                                        </p:attrNameLst>
                                      </p:cBhvr>
                                      <p:to>
                                        <p:strVal val="visible"/>
                                      </p:to>
                                    </p:set>
                                    <p:animEffect filter="fade" transition="in">
                                      <p:cBhvr>
                                        <p:cTn dur="500"/>
                                        <p:tgtEl>
                                          <p:spTgt spid="205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2">
                                            <p:txEl>
                                              <p:pRg end="6" st="6"/>
                                            </p:txEl>
                                          </p:spTgt>
                                        </p:tgtEl>
                                        <p:attrNameLst>
                                          <p:attrName>style.visibility</p:attrName>
                                        </p:attrNameLst>
                                      </p:cBhvr>
                                      <p:to>
                                        <p:strVal val="visible"/>
                                      </p:to>
                                    </p:set>
                                    <p:animEffect filter="fade" transition="in">
                                      <p:cBhvr>
                                        <p:cTn dur="500"/>
                                        <p:tgtEl>
                                          <p:spTgt spid="205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2">
                                            <p:txEl>
                                              <p:pRg end="7" st="7"/>
                                            </p:txEl>
                                          </p:spTgt>
                                        </p:tgtEl>
                                        <p:attrNameLst>
                                          <p:attrName>style.visibility</p:attrName>
                                        </p:attrNameLst>
                                      </p:cBhvr>
                                      <p:to>
                                        <p:strVal val="visible"/>
                                      </p:to>
                                    </p:set>
                                    <p:animEffect filter="fade" transition="in">
                                      <p:cBhvr>
                                        <p:cTn dur="500"/>
                                        <p:tgtEl>
                                          <p:spTgt spid="205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2">
                                            <p:txEl>
                                              <p:pRg end="8" st="8"/>
                                            </p:txEl>
                                          </p:spTgt>
                                        </p:tgtEl>
                                        <p:attrNameLst>
                                          <p:attrName>style.visibility</p:attrName>
                                        </p:attrNameLst>
                                      </p:cBhvr>
                                      <p:to>
                                        <p:strVal val="visible"/>
                                      </p:to>
                                    </p:set>
                                    <p:animEffect filter="fade" transition="in">
                                      <p:cBhvr>
                                        <p:cTn dur="500"/>
                                        <p:tgtEl>
                                          <p:spTgt spid="205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6">
                                            <p:txEl>
                                              <p:pRg end="0" st="0"/>
                                            </p:txEl>
                                          </p:spTgt>
                                        </p:tgtEl>
                                        <p:attrNameLst>
                                          <p:attrName>style.visibility</p:attrName>
                                        </p:attrNameLst>
                                      </p:cBhvr>
                                      <p:to>
                                        <p:strVal val="visible"/>
                                      </p:to>
                                    </p:set>
                                    <p:animEffect filter="fade" transition="in">
                                      <p:cBhvr>
                                        <p:cTn dur="500"/>
                                        <p:tgtEl>
                                          <p:spTgt spid="205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6">
                                            <p:txEl>
                                              <p:pRg end="1" st="1"/>
                                            </p:txEl>
                                          </p:spTgt>
                                        </p:tgtEl>
                                        <p:attrNameLst>
                                          <p:attrName>style.visibility</p:attrName>
                                        </p:attrNameLst>
                                      </p:cBhvr>
                                      <p:to>
                                        <p:strVal val="visible"/>
                                      </p:to>
                                    </p:set>
                                    <p:animEffect filter="fade" transition="in">
                                      <p:cBhvr>
                                        <p:cTn dur="500"/>
                                        <p:tgtEl>
                                          <p:spTgt spid="205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6">
                                            <p:txEl>
                                              <p:pRg end="2" st="2"/>
                                            </p:txEl>
                                          </p:spTgt>
                                        </p:tgtEl>
                                        <p:attrNameLst>
                                          <p:attrName>style.visibility</p:attrName>
                                        </p:attrNameLst>
                                      </p:cBhvr>
                                      <p:to>
                                        <p:strVal val="visible"/>
                                      </p:to>
                                    </p:set>
                                    <p:animEffect filter="fade" transition="in">
                                      <p:cBhvr>
                                        <p:cTn dur="500"/>
                                        <p:tgtEl>
                                          <p:spTgt spid="205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6">
                                            <p:txEl>
                                              <p:pRg end="3" st="3"/>
                                            </p:txEl>
                                          </p:spTgt>
                                        </p:tgtEl>
                                        <p:attrNameLst>
                                          <p:attrName>style.visibility</p:attrName>
                                        </p:attrNameLst>
                                      </p:cBhvr>
                                      <p:to>
                                        <p:strVal val="visible"/>
                                      </p:to>
                                    </p:set>
                                    <p:animEffect filter="fade" transition="in">
                                      <p:cBhvr>
                                        <p:cTn dur="500"/>
                                        <p:tgtEl>
                                          <p:spTgt spid="205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6">
                                            <p:txEl>
                                              <p:pRg end="4" st="4"/>
                                            </p:txEl>
                                          </p:spTgt>
                                        </p:tgtEl>
                                        <p:attrNameLst>
                                          <p:attrName>style.visibility</p:attrName>
                                        </p:attrNameLst>
                                      </p:cBhvr>
                                      <p:to>
                                        <p:strVal val="visible"/>
                                      </p:to>
                                    </p:set>
                                    <p:animEffect filter="fade" transition="in">
                                      <p:cBhvr>
                                        <p:cTn dur="500"/>
                                        <p:tgtEl>
                                          <p:spTgt spid="205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6">
                                            <p:txEl>
                                              <p:pRg end="5" st="5"/>
                                            </p:txEl>
                                          </p:spTgt>
                                        </p:tgtEl>
                                        <p:attrNameLst>
                                          <p:attrName>style.visibility</p:attrName>
                                        </p:attrNameLst>
                                      </p:cBhvr>
                                      <p:to>
                                        <p:strVal val="visible"/>
                                      </p:to>
                                    </p:set>
                                    <p:animEffect filter="fade" transition="in">
                                      <p:cBhvr>
                                        <p:cTn dur="500"/>
                                        <p:tgtEl>
                                          <p:spTgt spid="205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6">
                                            <p:txEl>
                                              <p:pRg end="6" st="6"/>
                                            </p:txEl>
                                          </p:spTgt>
                                        </p:tgtEl>
                                        <p:attrNameLst>
                                          <p:attrName>style.visibility</p:attrName>
                                        </p:attrNameLst>
                                      </p:cBhvr>
                                      <p:to>
                                        <p:strVal val="visible"/>
                                      </p:to>
                                    </p:set>
                                    <p:animEffect filter="fade" transition="in">
                                      <p:cBhvr>
                                        <p:cTn dur="500"/>
                                        <p:tgtEl>
                                          <p:spTgt spid="205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6">
                                            <p:txEl>
                                              <p:pRg end="7" st="7"/>
                                            </p:txEl>
                                          </p:spTgt>
                                        </p:tgtEl>
                                        <p:attrNameLst>
                                          <p:attrName>style.visibility</p:attrName>
                                        </p:attrNameLst>
                                      </p:cBhvr>
                                      <p:to>
                                        <p:strVal val="visible"/>
                                      </p:to>
                                    </p:set>
                                    <p:animEffect filter="fade" transition="in">
                                      <p:cBhvr>
                                        <p:cTn dur="500"/>
                                        <p:tgtEl>
                                          <p:spTgt spid="205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6">
                                            <p:txEl>
                                              <p:pRg end="8" st="8"/>
                                            </p:txEl>
                                          </p:spTgt>
                                        </p:tgtEl>
                                        <p:attrNameLst>
                                          <p:attrName>style.visibility</p:attrName>
                                        </p:attrNameLst>
                                      </p:cBhvr>
                                      <p:to>
                                        <p:strVal val="visible"/>
                                      </p:to>
                                    </p:set>
                                    <p:animEffect filter="fade" transition="in">
                                      <p:cBhvr>
                                        <p:cTn dur="500"/>
                                        <p:tgtEl>
                                          <p:spTgt spid="205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0">
                                            <p:txEl>
                                              <p:pRg end="0" st="0"/>
                                            </p:txEl>
                                          </p:spTgt>
                                        </p:tgtEl>
                                        <p:attrNameLst>
                                          <p:attrName>style.visibility</p:attrName>
                                        </p:attrNameLst>
                                      </p:cBhvr>
                                      <p:to>
                                        <p:strVal val="visible"/>
                                      </p:to>
                                    </p:set>
                                    <p:animEffect filter="fade" transition="in">
                                      <p:cBhvr>
                                        <p:cTn dur="500"/>
                                        <p:tgtEl>
                                          <p:spTgt spid="20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0">
                                            <p:txEl>
                                              <p:pRg end="1" st="1"/>
                                            </p:txEl>
                                          </p:spTgt>
                                        </p:tgtEl>
                                        <p:attrNameLst>
                                          <p:attrName>style.visibility</p:attrName>
                                        </p:attrNameLst>
                                      </p:cBhvr>
                                      <p:to>
                                        <p:strVal val="visible"/>
                                      </p:to>
                                    </p:set>
                                    <p:animEffect filter="fade" transition="in">
                                      <p:cBhvr>
                                        <p:cTn dur="500"/>
                                        <p:tgtEl>
                                          <p:spTgt spid="20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0">
                                            <p:txEl>
                                              <p:pRg end="2" st="2"/>
                                            </p:txEl>
                                          </p:spTgt>
                                        </p:tgtEl>
                                        <p:attrNameLst>
                                          <p:attrName>style.visibility</p:attrName>
                                        </p:attrNameLst>
                                      </p:cBhvr>
                                      <p:to>
                                        <p:strVal val="visible"/>
                                      </p:to>
                                    </p:set>
                                    <p:animEffect filter="fade" transition="in">
                                      <p:cBhvr>
                                        <p:cTn dur="500"/>
                                        <p:tgtEl>
                                          <p:spTgt spid="20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0">
                                            <p:txEl>
                                              <p:pRg end="3" st="3"/>
                                            </p:txEl>
                                          </p:spTgt>
                                        </p:tgtEl>
                                        <p:attrNameLst>
                                          <p:attrName>style.visibility</p:attrName>
                                        </p:attrNameLst>
                                      </p:cBhvr>
                                      <p:to>
                                        <p:strVal val="visible"/>
                                      </p:to>
                                    </p:set>
                                    <p:animEffect filter="fade" transition="in">
                                      <p:cBhvr>
                                        <p:cTn dur="500"/>
                                        <p:tgtEl>
                                          <p:spTgt spid="20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0">
                                            <p:txEl>
                                              <p:pRg end="4" st="4"/>
                                            </p:txEl>
                                          </p:spTgt>
                                        </p:tgtEl>
                                        <p:attrNameLst>
                                          <p:attrName>style.visibility</p:attrName>
                                        </p:attrNameLst>
                                      </p:cBhvr>
                                      <p:to>
                                        <p:strVal val="visible"/>
                                      </p:to>
                                    </p:set>
                                    <p:animEffect filter="fade" transition="in">
                                      <p:cBhvr>
                                        <p:cTn dur="500"/>
                                        <p:tgtEl>
                                          <p:spTgt spid="206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0">
                                            <p:txEl>
                                              <p:pRg end="5" st="5"/>
                                            </p:txEl>
                                          </p:spTgt>
                                        </p:tgtEl>
                                        <p:attrNameLst>
                                          <p:attrName>style.visibility</p:attrName>
                                        </p:attrNameLst>
                                      </p:cBhvr>
                                      <p:to>
                                        <p:strVal val="visible"/>
                                      </p:to>
                                    </p:set>
                                    <p:animEffect filter="fade" transition="in">
                                      <p:cBhvr>
                                        <p:cTn dur="500"/>
                                        <p:tgtEl>
                                          <p:spTgt spid="206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0">
                                            <p:txEl>
                                              <p:pRg end="6" st="6"/>
                                            </p:txEl>
                                          </p:spTgt>
                                        </p:tgtEl>
                                        <p:attrNameLst>
                                          <p:attrName>style.visibility</p:attrName>
                                        </p:attrNameLst>
                                      </p:cBhvr>
                                      <p:to>
                                        <p:strVal val="visible"/>
                                      </p:to>
                                    </p:set>
                                    <p:animEffect filter="fade" transition="in">
                                      <p:cBhvr>
                                        <p:cTn dur="500"/>
                                        <p:tgtEl>
                                          <p:spTgt spid="206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0">
                                            <p:txEl>
                                              <p:pRg end="7" st="7"/>
                                            </p:txEl>
                                          </p:spTgt>
                                        </p:tgtEl>
                                        <p:attrNameLst>
                                          <p:attrName>style.visibility</p:attrName>
                                        </p:attrNameLst>
                                      </p:cBhvr>
                                      <p:to>
                                        <p:strVal val="visible"/>
                                      </p:to>
                                    </p:set>
                                    <p:animEffect filter="fade" transition="in">
                                      <p:cBhvr>
                                        <p:cTn dur="500"/>
                                        <p:tgtEl>
                                          <p:spTgt spid="206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0">
                                            <p:txEl>
                                              <p:pRg end="8" st="8"/>
                                            </p:txEl>
                                          </p:spTgt>
                                        </p:tgtEl>
                                        <p:attrNameLst>
                                          <p:attrName>style.visibility</p:attrName>
                                        </p:attrNameLst>
                                      </p:cBhvr>
                                      <p:to>
                                        <p:strVal val="visible"/>
                                      </p:to>
                                    </p:set>
                                    <p:animEffect filter="fade" transition="in">
                                      <p:cBhvr>
                                        <p:cTn dur="500"/>
                                        <p:tgtEl>
                                          <p:spTgt spid="2060">
                                            <p:txEl>
                                              <p:pRg end="8" st="8"/>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500"/>
                                        <p:tgtEl>
                                          <p:spTgt spid="2033"/>
                                        </p:tgtEl>
                                      </p:cBhvr>
                                    </p:animEffect>
                                  </p:childTnLst>
                                </p:cTn>
                              </p:par>
                              <p:par>
                                <p:cTn fill="hold" nodeType="withEffect" presetClass="entr" presetID="10" presetSubtype="0">
                                  <p:stCondLst>
                                    <p:cond delay="0"/>
                                  </p:stCondLst>
                                  <p:childTnLst>
                                    <p:set>
                                      <p:cBhvr>
                                        <p:cTn dur="1" fill="hold">
                                          <p:stCondLst>
                                            <p:cond delay="0"/>
                                          </p:stCondLst>
                                        </p:cTn>
                                        <p:tgtEl>
                                          <p:spTgt spid="2037"/>
                                        </p:tgtEl>
                                        <p:attrNameLst>
                                          <p:attrName>style.visibility</p:attrName>
                                        </p:attrNameLst>
                                      </p:cBhvr>
                                      <p:to>
                                        <p:strVal val="visible"/>
                                      </p:to>
                                    </p:set>
                                    <p:animEffect filter="fade" transition="in">
                                      <p:cBhvr>
                                        <p:cTn dur="500"/>
                                        <p:tgtEl>
                                          <p:spTgt spid="2037"/>
                                        </p:tgtEl>
                                      </p:cBhvr>
                                    </p:animEffect>
                                  </p:childTnLst>
                                </p:cTn>
                              </p:par>
                              <p:par>
                                <p:cTn fill="hold" nodeType="with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500"/>
                                        <p:tgtEl>
                                          <p:spTgt spid="2041"/>
                                        </p:tgtEl>
                                      </p:cBhvr>
                                    </p:animEffect>
                                  </p:childTnLst>
                                </p:cTn>
                              </p:par>
                              <p:par>
                                <p:cTn fill="hold" nodeType="withEffect" presetClass="entr" presetID="10" presetSubtype="0">
                                  <p:stCondLst>
                                    <p:cond delay="0"/>
                                  </p:stCondLst>
                                  <p:childTnLst>
                                    <p:set>
                                      <p:cBhvr>
                                        <p:cTn dur="1" fill="hold">
                                          <p:stCondLst>
                                            <p:cond delay="0"/>
                                          </p:stCondLst>
                                        </p:cTn>
                                        <p:tgtEl>
                                          <p:spTgt spid="2045"/>
                                        </p:tgtEl>
                                        <p:attrNameLst>
                                          <p:attrName>style.visibility</p:attrName>
                                        </p:attrNameLst>
                                      </p:cBhvr>
                                      <p:to>
                                        <p:strVal val="visible"/>
                                      </p:to>
                                    </p:set>
                                    <p:animEffect filter="fade" transition="in">
                                      <p:cBhvr>
                                        <p:cTn dur="500"/>
                                        <p:tgtEl>
                                          <p:spTgt spid="2045"/>
                                        </p:tgtEl>
                                      </p:cBhvr>
                                    </p:animEffect>
                                  </p:childTnLst>
                                </p:cTn>
                              </p:par>
                              <p:par>
                                <p:cTn fill="hold" nodeType="withEffect" presetClass="entr" presetID="10" presetSubtype="0">
                                  <p:stCondLst>
                                    <p:cond delay="0"/>
                                  </p:stCondLst>
                                  <p:childTnLst>
                                    <p:set>
                                      <p:cBhvr>
                                        <p:cTn dur="1" fill="hold">
                                          <p:stCondLst>
                                            <p:cond delay="0"/>
                                          </p:stCondLst>
                                        </p:cTn>
                                        <p:tgtEl>
                                          <p:spTgt spid="2049">
                                            <p:txEl>
                                              <p:pRg end="0" st="0"/>
                                            </p:txEl>
                                          </p:spTgt>
                                        </p:tgtEl>
                                        <p:attrNameLst>
                                          <p:attrName>style.visibility</p:attrName>
                                        </p:attrNameLst>
                                      </p:cBhvr>
                                      <p:to>
                                        <p:strVal val="visible"/>
                                      </p:to>
                                    </p:set>
                                    <p:animEffect filter="fade" transition="in">
                                      <p:cBhvr>
                                        <p:cTn dur="500"/>
                                        <p:tgtEl>
                                          <p:spTgt spid="204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9">
                                            <p:txEl>
                                              <p:pRg end="1" st="1"/>
                                            </p:txEl>
                                          </p:spTgt>
                                        </p:tgtEl>
                                        <p:attrNameLst>
                                          <p:attrName>style.visibility</p:attrName>
                                        </p:attrNameLst>
                                      </p:cBhvr>
                                      <p:to>
                                        <p:strVal val="visible"/>
                                      </p:to>
                                    </p:set>
                                    <p:animEffect filter="fade" transition="in">
                                      <p:cBhvr>
                                        <p:cTn dur="500"/>
                                        <p:tgtEl>
                                          <p:spTgt spid="204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9">
                                            <p:txEl>
                                              <p:pRg end="2" st="2"/>
                                            </p:txEl>
                                          </p:spTgt>
                                        </p:tgtEl>
                                        <p:attrNameLst>
                                          <p:attrName>style.visibility</p:attrName>
                                        </p:attrNameLst>
                                      </p:cBhvr>
                                      <p:to>
                                        <p:strVal val="visible"/>
                                      </p:to>
                                    </p:set>
                                    <p:animEffect filter="fade" transition="in">
                                      <p:cBhvr>
                                        <p:cTn dur="500"/>
                                        <p:tgtEl>
                                          <p:spTgt spid="204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9">
                                            <p:txEl>
                                              <p:pRg end="3" st="3"/>
                                            </p:txEl>
                                          </p:spTgt>
                                        </p:tgtEl>
                                        <p:attrNameLst>
                                          <p:attrName>style.visibility</p:attrName>
                                        </p:attrNameLst>
                                      </p:cBhvr>
                                      <p:to>
                                        <p:strVal val="visible"/>
                                      </p:to>
                                    </p:set>
                                    <p:animEffect filter="fade" transition="in">
                                      <p:cBhvr>
                                        <p:cTn dur="500"/>
                                        <p:tgtEl>
                                          <p:spTgt spid="204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9">
                                            <p:txEl>
                                              <p:pRg end="4" st="4"/>
                                            </p:txEl>
                                          </p:spTgt>
                                        </p:tgtEl>
                                        <p:attrNameLst>
                                          <p:attrName>style.visibility</p:attrName>
                                        </p:attrNameLst>
                                      </p:cBhvr>
                                      <p:to>
                                        <p:strVal val="visible"/>
                                      </p:to>
                                    </p:set>
                                    <p:animEffect filter="fade" transition="in">
                                      <p:cBhvr>
                                        <p:cTn dur="500"/>
                                        <p:tgtEl>
                                          <p:spTgt spid="204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9">
                                            <p:txEl>
                                              <p:pRg end="5" st="5"/>
                                            </p:txEl>
                                          </p:spTgt>
                                        </p:tgtEl>
                                        <p:attrNameLst>
                                          <p:attrName>style.visibility</p:attrName>
                                        </p:attrNameLst>
                                      </p:cBhvr>
                                      <p:to>
                                        <p:strVal val="visible"/>
                                      </p:to>
                                    </p:set>
                                    <p:animEffect filter="fade" transition="in">
                                      <p:cBhvr>
                                        <p:cTn dur="500"/>
                                        <p:tgtEl>
                                          <p:spTgt spid="204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9">
                                            <p:txEl>
                                              <p:pRg end="6" st="6"/>
                                            </p:txEl>
                                          </p:spTgt>
                                        </p:tgtEl>
                                        <p:attrNameLst>
                                          <p:attrName>style.visibility</p:attrName>
                                        </p:attrNameLst>
                                      </p:cBhvr>
                                      <p:to>
                                        <p:strVal val="visible"/>
                                      </p:to>
                                    </p:set>
                                    <p:animEffect filter="fade" transition="in">
                                      <p:cBhvr>
                                        <p:cTn dur="500"/>
                                        <p:tgtEl>
                                          <p:spTgt spid="204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9">
                                            <p:txEl>
                                              <p:pRg end="7" st="7"/>
                                            </p:txEl>
                                          </p:spTgt>
                                        </p:tgtEl>
                                        <p:attrNameLst>
                                          <p:attrName>style.visibility</p:attrName>
                                        </p:attrNameLst>
                                      </p:cBhvr>
                                      <p:to>
                                        <p:strVal val="visible"/>
                                      </p:to>
                                    </p:set>
                                    <p:animEffect filter="fade" transition="in">
                                      <p:cBhvr>
                                        <p:cTn dur="500"/>
                                        <p:tgtEl>
                                          <p:spTgt spid="204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9">
                                            <p:txEl>
                                              <p:pRg end="8" st="8"/>
                                            </p:txEl>
                                          </p:spTgt>
                                        </p:tgtEl>
                                        <p:attrNameLst>
                                          <p:attrName>style.visibility</p:attrName>
                                        </p:attrNameLst>
                                      </p:cBhvr>
                                      <p:to>
                                        <p:strVal val="visible"/>
                                      </p:to>
                                    </p:set>
                                    <p:animEffect filter="fade" transition="in">
                                      <p:cBhvr>
                                        <p:cTn dur="500"/>
                                        <p:tgtEl>
                                          <p:spTgt spid="204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3">
                                            <p:txEl>
                                              <p:pRg end="0" st="0"/>
                                            </p:txEl>
                                          </p:spTgt>
                                        </p:tgtEl>
                                        <p:attrNameLst>
                                          <p:attrName>style.visibility</p:attrName>
                                        </p:attrNameLst>
                                      </p:cBhvr>
                                      <p:to>
                                        <p:strVal val="visible"/>
                                      </p:to>
                                    </p:set>
                                    <p:animEffect filter="fade" transition="in">
                                      <p:cBhvr>
                                        <p:cTn dur="500"/>
                                        <p:tgtEl>
                                          <p:spTgt spid="20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3">
                                            <p:txEl>
                                              <p:pRg end="1" st="1"/>
                                            </p:txEl>
                                          </p:spTgt>
                                        </p:tgtEl>
                                        <p:attrNameLst>
                                          <p:attrName>style.visibility</p:attrName>
                                        </p:attrNameLst>
                                      </p:cBhvr>
                                      <p:to>
                                        <p:strVal val="visible"/>
                                      </p:to>
                                    </p:set>
                                    <p:animEffect filter="fade" transition="in">
                                      <p:cBhvr>
                                        <p:cTn dur="500"/>
                                        <p:tgtEl>
                                          <p:spTgt spid="20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3">
                                            <p:txEl>
                                              <p:pRg end="2" st="2"/>
                                            </p:txEl>
                                          </p:spTgt>
                                        </p:tgtEl>
                                        <p:attrNameLst>
                                          <p:attrName>style.visibility</p:attrName>
                                        </p:attrNameLst>
                                      </p:cBhvr>
                                      <p:to>
                                        <p:strVal val="visible"/>
                                      </p:to>
                                    </p:set>
                                    <p:animEffect filter="fade" transition="in">
                                      <p:cBhvr>
                                        <p:cTn dur="500"/>
                                        <p:tgtEl>
                                          <p:spTgt spid="205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3">
                                            <p:txEl>
                                              <p:pRg end="3" st="3"/>
                                            </p:txEl>
                                          </p:spTgt>
                                        </p:tgtEl>
                                        <p:attrNameLst>
                                          <p:attrName>style.visibility</p:attrName>
                                        </p:attrNameLst>
                                      </p:cBhvr>
                                      <p:to>
                                        <p:strVal val="visible"/>
                                      </p:to>
                                    </p:set>
                                    <p:animEffect filter="fade" transition="in">
                                      <p:cBhvr>
                                        <p:cTn dur="500"/>
                                        <p:tgtEl>
                                          <p:spTgt spid="205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3">
                                            <p:txEl>
                                              <p:pRg end="4" st="4"/>
                                            </p:txEl>
                                          </p:spTgt>
                                        </p:tgtEl>
                                        <p:attrNameLst>
                                          <p:attrName>style.visibility</p:attrName>
                                        </p:attrNameLst>
                                      </p:cBhvr>
                                      <p:to>
                                        <p:strVal val="visible"/>
                                      </p:to>
                                    </p:set>
                                    <p:animEffect filter="fade" transition="in">
                                      <p:cBhvr>
                                        <p:cTn dur="500"/>
                                        <p:tgtEl>
                                          <p:spTgt spid="205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3">
                                            <p:txEl>
                                              <p:pRg end="5" st="5"/>
                                            </p:txEl>
                                          </p:spTgt>
                                        </p:tgtEl>
                                        <p:attrNameLst>
                                          <p:attrName>style.visibility</p:attrName>
                                        </p:attrNameLst>
                                      </p:cBhvr>
                                      <p:to>
                                        <p:strVal val="visible"/>
                                      </p:to>
                                    </p:set>
                                    <p:animEffect filter="fade" transition="in">
                                      <p:cBhvr>
                                        <p:cTn dur="500"/>
                                        <p:tgtEl>
                                          <p:spTgt spid="205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3">
                                            <p:txEl>
                                              <p:pRg end="6" st="6"/>
                                            </p:txEl>
                                          </p:spTgt>
                                        </p:tgtEl>
                                        <p:attrNameLst>
                                          <p:attrName>style.visibility</p:attrName>
                                        </p:attrNameLst>
                                      </p:cBhvr>
                                      <p:to>
                                        <p:strVal val="visible"/>
                                      </p:to>
                                    </p:set>
                                    <p:animEffect filter="fade" transition="in">
                                      <p:cBhvr>
                                        <p:cTn dur="500"/>
                                        <p:tgtEl>
                                          <p:spTgt spid="205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3">
                                            <p:txEl>
                                              <p:pRg end="7" st="7"/>
                                            </p:txEl>
                                          </p:spTgt>
                                        </p:tgtEl>
                                        <p:attrNameLst>
                                          <p:attrName>style.visibility</p:attrName>
                                        </p:attrNameLst>
                                      </p:cBhvr>
                                      <p:to>
                                        <p:strVal val="visible"/>
                                      </p:to>
                                    </p:set>
                                    <p:animEffect filter="fade" transition="in">
                                      <p:cBhvr>
                                        <p:cTn dur="500"/>
                                        <p:tgtEl>
                                          <p:spTgt spid="205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3">
                                            <p:txEl>
                                              <p:pRg end="8" st="8"/>
                                            </p:txEl>
                                          </p:spTgt>
                                        </p:tgtEl>
                                        <p:attrNameLst>
                                          <p:attrName>style.visibility</p:attrName>
                                        </p:attrNameLst>
                                      </p:cBhvr>
                                      <p:to>
                                        <p:strVal val="visible"/>
                                      </p:to>
                                    </p:set>
                                    <p:animEffect filter="fade" transition="in">
                                      <p:cBhvr>
                                        <p:cTn dur="500"/>
                                        <p:tgtEl>
                                          <p:spTgt spid="205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7">
                                            <p:txEl>
                                              <p:pRg end="0" st="0"/>
                                            </p:txEl>
                                          </p:spTgt>
                                        </p:tgtEl>
                                        <p:attrNameLst>
                                          <p:attrName>style.visibility</p:attrName>
                                        </p:attrNameLst>
                                      </p:cBhvr>
                                      <p:to>
                                        <p:strVal val="visible"/>
                                      </p:to>
                                    </p:set>
                                    <p:animEffect filter="fade" transition="in">
                                      <p:cBhvr>
                                        <p:cTn dur="500"/>
                                        <p:tgtEl>
                                          <p:spTgt spid="205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7">
                                            <p:txEl>
                                              <p:pRg end="1" st="1"/>
                                            </p:txEl>
                                          </p:spTgt>
                                        </p:tgtEl>
                                        <p:attrNameLst>
                                          <p:attrName>style.visibility</p:attrName>
                                        </p:attrNameLst>
                                      </p:cBhvr>
                                      <p:to>
                                        <p:strVal val="visible"/>
                                      </p:to>
                                    </p:set>
                                    <p:animEffect filter="fade" transition="in">
                                      <p:cBhvr>
                                        <p:cTn dur="500"/>
                                        <p:tgtEl>
                                          <p:spTgt spid="205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7">
                                            <p:txEl>
                                              <p:pRg end="2" st="2"/>
                                            </p:txEl>
                                          </p:spTgt>
                                        </p:tgtEl>
                                        <p:attrNameLst>
                                          <p:attrName>style.visibility</p:attrName>
                                        </p:attrNameLst>
                                      </p:cBhvr>
                                      <p:to>
                                        <p:strVal val="visible"/>
                                      </p:to>
                                    </p:set>
                                    <p:animEffect filter="fade" transition="in">
                                      <p:cBhvr>
                                        <p:cTn dur="500"/>
                                        <p:tgtEl>
                                          <p:spTgt spid="205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7">
                                            <p:txEl>
                                              <p:pRg end="3" st="3"/>
                                            </p:txEl>
                                          </p:spTgt>
                                        </p:tgtEl>
                                        <p:attrNameLst>
                                          <p:attrName>style.visibility</p:attrName>
                                        </p:attrNameLst>
                                      </p:cBhvr>
                                      <p:to>
                                        <p:strVal val="visible"/>
                                      </p:to>
                                    </p:set>
                                    <p:animEffect filter="fade" transition="in">
                                      <p:cBhvr>
                                        <p:cTn dur="500"/>
                                        <p:tgtEl>
                                          <p:spTgt spid="205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7">
                                            <p:txEl>
                                              <p:pRg end="4" st="4"/>
                                            </p:txEl>
                                          </p:spTgt>
                                        </p:tgtEl>
                                        <p:attrNameLst>
                                          <p:attrName>style.visibility</p:attrName>
                                        </p:attrNameLst>
                                      </p:cBhvr>
                                      <p:to>
                                        <p:strVal val="visible"/>
                                      </p:to>
                                    </p:set>
                                    <p:animEffect filter="fade" transition="in">
                                      <p:cBhvr>
                                        <p:cTn dur="500"/>
                                        <p:tgtEl>
                                          <p:spTgt spid="205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7">
                                            <p:txEl>
                                              <p:pRg end="5" st="5"/>
                                            </p:txEl>
                                          </p:spTgt>
                                        </p:tgtEl>
                                        <p:attrNameLst>
                                          <p:attrName>style.visibility</p:attrName>
                                        </p:attrNameLst>
                                      </p:cBhvr>
                                      <p:to>
                                        <p:strVal val="visible"/>
                                      </p:to>
                                    </p:set>
                                    <p:animEffect filter="fade" transition="in">
                                      <p:cBhvr>
                                        <p:cTn dur="500"/>
                                        <p:tgtEl>
                                          <p:spTgt spid="205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7">
                                            <p:txEl>
                                              <p:pRg end="6" st="6"/>
                                            </p:txEl>
                                          </p:spTgt>
                                        </p:tgtEl>
                                        <p:attrNameLst>
                                          <p:attrName>style.visibility</p:attrName>
                                        </p:attrNameLst>
                                      </p:cBhvr>
                                      <p:to>
                                        <p:strVal val="visible"/>
                                      </p:to>
                                    </p:set>
                                    <p:animEffect filter="fade" transition="in">
                                      <p:cBhvr>
                                        <p:cTn dur="500"/>
                                        <p:tgtEl>
                                          <p:spTgt spid="205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7">
                                            <p:txEl>
                                              <p:pRg end="7" st="7"/>
                                            </p:txEl>
                                          </p:spTgt>
                                        </p:tgtEl>
                                        <p:attrNameLst>
                                          <p:attrName>style.visibility</p:attrName>
                                        </p:attrNameLst>
                                      </p:cBhvr>
                                      <p:to>
                                        <p:strVal val="visible"/>
                                      </p:to>
                                    </p:set>
                                    <p:animEffect filter="fade" transition="in">
                                      <p:cBhvr>
                                        <p:cTn dur="500"/>
                                        <p:tgtEl>
                                          <p:spTgt spid="205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7">
                                            <p:txEl>
                                              <p:pRg end="8" st="8"/>
                                            </p:txEl>
                                          </p:spTgt>
                                        </p:tgtEl>
                                        <p:attrNameLst>
                                          <p:attrName>style.visibility</p:attrName>
                                        </p:attrNameLst>
                                      </p:cBhvr>
                                      <p:to>
                                        <p:strVal val="visible"/>
                                      </p:to>
                                    </p:set>
                                    <p:animEffect filter="fade" transition="in">
                                      <p:cBhvr>
                                        <p:cTn dur="500"/>
                                        <p:tgtEl>
                                          <p:spTgt spid="205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1">
                                            <p:txEl>
                                              <p:pRg end="0" st="0"/>
                                            </p:txEl>
                                          </p:spTgt>
                                        </p:tgtEl>
                                        <p:attrNameLst>
                                          <p:attrName>style.visibility</p:attrName>
                                        </p:attrNameLst>
                                      </p:cBhvr>
                                      <p:to>
                                        <p:strVal val="visible"/>
                                      </p:to>
                                    </p:set>
                                    <p:animEffect filter="fade" transition="in">
                                      <p:cBhvr>
                                        <p:cTn dur="500"/>
                                        <p:tgtEl>
                                          <p:spTgt spid="206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1">
                                            <p:txEl>
                                              <p:pRg end="1" st="1"/>
                                            </p:txEl>
                                          </p:spTgt>
                                        </p:tgtEl>
                                        <p:attrNameLst>
                                          <p:attrName>style.visibility</p:attrName>
                                        </p:attrNameLst>
                                      </p:cBhvr>
                                      <p:to>
                                        <p:strVal val="visible"/>
                                      </p:to>
                                    </p:set>
                                    <p:animEffect filter="fade" transition="in">
                                      <p:cBhvr>
                                        <p:cTn dur="500"/>
                                        <p:tgtEl>
                                          <p:spTgt spid="206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1">
                                            <p:txEl>
                                              <p:pRg end="2" st="2"/>
                                            </p:txEl>
                                          </p:spTgt>
                                        </p:tgtEl>
                                        <p:attrNameLst>
                                          <p:attrName>style.visibility</p:attrName>
                                        </p:attrNameLst>
                                      </p:cBhvr>
                                      <p:to>
                                        <p:strVal val="visible"/>
                                      </p:to>
                                    </p:set>
                                    <p:animEffect filter="fade" transition="in">
                                      <p:cBhvr>
                                        <p:cTn dur="500"/>
                                        <p:tgtEl>
                                          <p:spTgt spid="206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1">
                                            <p:txEl>
                                              <p:pRg end="3" st="3"/>
                                            </p:txEl>
                                          </p:spTgt>
                                        </p:tgtEl>
                                        <p:attrNameLst>
                                          <p:attrName>style.visibility</p:attrName>
                                        </p:attrNameLst>
                                      </p:cBhvr>
                                      <p:to>
                                        <p:strVal val="visible"/>
                                      </p:to>
                                    </p:set>
                                    <p:animEffect filter="fade" transition="in">
                                      <p:cBhvr>
                                        <p:cTn dur="500"/>
                                        <p:tgtEl>
                                          <p:spTgt spid="206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1">
                                            <p:txEl>
                                              <p:pRg end="4" st="4"/>
                                            </p:txEl>
                                          </p:spTgt>
                                        </p:tgtEl>
                                        <p:attrNameLst>
                                          <p:attrName>style.visibility</p:attrName>
                                        </p:attrNameLst>
                                      </p:cBhvr>
                                      <p:to>
                                        <p:strVal val="visible"/>
                                      </p:to>
                                    </p:set>
                                    <p:animEffect filter="fade" transition="in">
                                      <p:cBhvr>
                                        <p:cTn dur="500"/>
                                        <p:tgtEl>
                                          <p:spTgt spid="206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1">
                                            <p:txEl>
                                              <p:pRg end="5" st="5"/>
                                            </p:txEl>
                                          </p:spTgt>
                                        </p:tgtEl>
                                        <p:attrNameLst>
                                          <p:attrName>style.visibility</p:attrName>
                                        </p:attrNameLst>
                                      </p:cBhvr>
                                      <p:to>
                                        <p:strVal val="visible"/>
                                      </p:to>
                                    </p:set>
                                    <p:animEffect filter="fade" transition="in">
                                      <p:cBhvr>
                                        <p:cTn dur="500"/>
                                        <p:tgtEl>
                                          <p:spTgt spid="206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1">
                                            <p:txEl>
                                              <p:pRg end="6" st="6"/>
                                            </p:txEl>
                                          </p:spTgt>
                                        </p:tgtEl>
                                        <p:attrNameLst>
                                          <p:attrName>style.visibility</p:attrName>
                                        </p:attrNameLst>
                                      </p:cBhvr>
                                      <p:to>
                                        <p:strVal val="visible"/>
                                      </p:to>
                                    </p:set>
                                    <p:animEffect filter="fade" transition="in">
                                      <p:cBhvr>
                                        <p:cTn dur="500"/>
                                        <p:tgtEl>
                                          <p:spTgt spid="206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1">
                                            <p:txEl>
                                              <p:pRg end="7" st="7"/>
                                            </p:txEl>
                                          </p:spTgt>
                                        </p:tgtEl>
                                        <p:attrNameLst>
                                          <p:attrName>style.visibility</p:attrName>
                                        </p:attrNameLst>
                                      </p:cBhvr>
                                      <p:to>
                                        <p:strVal val="visible"/>
                                      </p:to>
                                    </p:set>
                                    <p:animEffect filter="fade" transition="in">
                                      <p:cBhvr>
                                        <p:cTn dur="500"/>
                                        <p:tgtEl>
                                          <p:spTgt spid="206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1">
                                            <p:txEl>
                                              <p:pRg end="8" st="8"/>
                                            </p:txEl>
                                          </p:spTgt>
                                        </p:tgtEl>
                                        <p:attrNameLst>
                                          <p:attrName>style.visibility</p:attrName>
                                        </p:attrNameLst>
                                      </p:cBhvr>
                                      <p:to>
                                        <p:strVal val="visible"/>
                                      </p:to>
                                    </p:set>
                                    <p:animEffect filter="fade" transition="in">
                                      <p:cBhvr>
                                        <p:cTn dur="500"/>
                                        <p:tgtEl>
                                          <p:spTgt spid="2061">
                                            <p:txEl>
                                              <p:pRg end="8" st="8"/>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500"/>
                                        <p:tgtEl>
                                          <p:spTgt spid="2034"/>
                                        </p:tgtEl>
                                      </p:cBhvr>
                                    </p:animEffect>
                                  </p:childTnLst>
                                </p:cTn>
                              </p:par>
                              <p:par>
                                <p:cTn fill="hold" nodeType="withEffect" presetClass="entr" presetID="10" presetSubtype="0">
                                  <p:stCondLst>
                                    <p:cond delay="0"/>
                                  </p:stCondLst>
                                  <p:childTnLst>
                                    <p:set>
                                      <p:cBhvr>
                                        <p:cTn dur="1" fill="hold">
                                          <p:stCondLst>
                                            <p:cond delay="0"/>
                                          </p:stCondLst>
                                        </p:cTn>
                                        <p:tgtEl>
                                          <p:spTgt spid="2038"/>
                                        </p:tgtEl>
                                        <p:attrNameLst>
                                          <p:attrName>style.visibility</p:attrName>
                                        </p:attrNameLst>
                                      </p:cBhvr>
                                      <p:to>
                                        <p:strVal val="visible"/>
                                      </p:to>
                                    </p:set>
                                    <p:animEffect filter="fade" transition="in">
                                      <p:cBhvr>
                                        <p:cTn dur="500"/>
                                        <p:tgtEl>
                                          <p:spTgt spid="2038"/>
                                        </p:tgtEl>
                                      </p:cBhvr>
                                    </p:animEffect>
                                  </p:childTnLst>
                                </p:cTn>
                              </p:par>
                              <p:par>
                                <p:cTn fill="hold" nodeType="withEffect" presetClass="entr" presetID="10" presetSubtype="0">
                                  <p:stCondLst>
                                    <p:cond delay="0"/>
                                  </p:stCondLst>
                                  <p:childTnLst>
                                    <p:set>
                                      <p:cBhvr>
                                        <p:cTn dur="1" fill="hold">
                                          <p:stCondLst>
                                            <p:cond delay="0"/>
                                          </p:stCondLst>
                                        </p:cTn>
                                        <p:tgtEl>
                                          <p:spTgt spid="2042"/>
                                        </p:tgtEl>
                                        <p:attrNameLst>
                                          <p:attrName>style.visibility</p:attrName>
                                        </p:attrNameLst>
                                      </p:cBhvr>
                                      <p:to>
                                        <p:strVal val="visible"/>
                                      </p:to>
                                    </p:set>
                                    <p:animEffect filter="fade" transition="in">
                                      <p:cBhvr>
                                        <p:cTn dur="500"/>
                                        <p:tgtEl>
                                          <p:spTgt spid="2042"/>
                                        </p:tgtEl>
                                      </p:cBhvr>
                                    </p:animEffect>
                                  </p:childTnLst>
                                </p:cTn>
                              </p:par>
                              <p:par>
                                <p:cTn fill="hold" nodeType="withEffect" presetClass="entr" presetID="10" presetSubtype="0">
                                  <p:stCondLst>
                                    <p:cond delay="0"/>
                                  </p:stCondLst>
                                  <p:childTnLst>
                                    <p:set>
                                      <p:cBhvr>
                                        <p:cTn dur="1" fill="hold">
                                          <p:stCondLst>
                                            <p:cond delay="0"/>
                                          </p:stCondLst>
                                        </p:cTn>
                                        <p:tgtEl>
                                          <p:spTgt spid="2046"/>
                                        </p:tgtEl>
                                        <p:attrNameLst>
                                          <p:attrName>style.visibility</p:attrName>
                                        </p:attrNameLst>
                                      </p:cBhvr>
                                      <p:to>
                                        <p:strVal val="visible"/>
                                      </p:to>
                                    </p:set>
                                    <p:animEffect filter="fade" transition="in">
                                      <p:cBhvr>
                                        <p:cTn dur="500"/>
                                        <p:tgtEl>
                                          <p:spTgt spid="2046"/>
                                        </p:tgtEl>
                                      </p:cBhvr>
                                    </p:animEffect>
                                  </p:childTnLst>
                                </p:cTn>
                              </p:par>
                              <p:par>
                                <p:cTn fill="hold" nodeType="withEffect" presetClass="entr" presetID="10" presetSubtype="0">
                                  <p:stCondLst>
                                    <p:cond delay="0"/>
                                  </p:stCondLst>
                                  <p:childTnLst>
                                    <p:set>
                                      <p:cBhvr>
                                        <p:cTn dur="1" fill="hold">
                                          <p:stCondLst>
                                            <p:cond delay="0"/>
                                          </p:stCondLst>
                                        </p:cTn>
                                        <p:tgtEl>
                                          <p:spTgt spid="2050">
                                            <p:txEl>
                                              <p:pRg end="0" st="0"/>
                                            </p:txEl>
                                          </p:spTgt>
                                        </p:tgtEl>
                                        <p:attrNameLst>
                                          <p:attrName>style.visibility</p:attrName>
                                        </p:attrNameLst>
                                      </p:cBhvr>
                                      <p:to>
                                        <p:strVal val="visible"/>
                                      </p:to>
                                    </p:set>
                                    <p:animEffect filter="fade" transition="in">
                                      <p:cBhvr>
                                        <p:cTn dur="500"/>
                                        <p:tgtEl>
                                          <p:spTgt spid="205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0">
                                            <p:txEl>
                                              <p:pRg end="1" st="1"/>
                                            </p:txEl>
                                          </p:spTgt>
                                        </p:tgtEl>
                                        <p:attrNameLst>
                                          <p:attrName>style.visibility</p:attrName>
                                        </p:attrNameLst>
                                      </p:cBhvr>
                                      <p:to>
                                        <p:strVal val="visible"/>
                                      </p:to>
                                    </p:set>
                                    <p:animEffect filter="fade" transition="in">
                                      <p:cBhvr>
                                        <p:cTn dur="500"/>
                                        <p:tgtEl>
                                          <p:spTgt spid="205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0">
                                            <p:txEl>
                                              <p:pRg end="2" st="2"/>
                                            </p:txEl>
                                          </p:spTgt>
                                        </p:tgtEl>
                                        <p:attrNameLst>
                                          <p:attrName>style.visibility</p:attrName>
                                        </p:attrNameLst>
                                      </p:cBhvr>
                                      <p:to>
                                        <p:strVal val="visible"/>
                                      </p:to>
                                    </p:set>
                                    <p:animEffect filter="fade" transition="in">
                                      <p:cBhvr>
                                        <p:cTn dur="500"/>
                                        <p:tgtEl>
                                          <p:spTgt spid="205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0">
                                            <p:txEl>
                                              <p:pRg end="3" st="3"/>
                                            </p:txEl>
                                          </p:spTgt>
                                        </p:tgtEl>
                                        <p:attrNameLst>
                                          <p:attrName>style.visibility</p:attrName>
                                        </p:attrNameLst>
                                      </p:cBhvr>
                                      <p:to>
                                        <p:strVal val="visible"/>
                                      </p:to>
                                    </p:set>
                                    <p:animEffect filter="fade" transition="in">
                                      <p:cBhvr>
                                        <p:cTn dur="500"/>
                                        <p:tgtEl>
                                          <p:spTgt spid="205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0">
                                            <p:txEl>
                                              <p:pRg end="4" st="4"/>
                                            </p:txEl>
                                          </p:spTgt>
                                        </p:tgtEl>
                                        <p:attrNameLst>
                                          <p:attrName>style.visibility</p:attrName>
                                        </p:attrNameLst>
                                      </p:cBhvr>
                                      <p:to>
                                        <p:strVal val="visible"/>
                                      </p:to>
                                    </p:set>
                                    <p:animEffect filter="fade" transition="in">
                                      <p:cBhvr>
                                        <p:cTn dur="500"/>
                                        <p:tgtEl>
                                          <p:spTgt spid="205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0">
                                            <p:txEl>
                                              <p:pRg end="5" st="5"/>
                                            </p:txEl>
                                          </p:spTgt>
                                        </p:tgtEl>
                                        <p:attrNameLst>
                                          <p:attrName>style.visibility</p:attrName>
                                        </p:attrNameLst>
                                      </p:cBhvr>
                                      <p:to>
                                        <p:strVal val="visible"/>
                                      </p:to>
                                    </p:set>
                                    <p:animEffect filter="fade" transition="in">
                                      <p:cBhvr>
                                        <p:cTn dur="500"/>
                                        <p:tgtEl>
                                          <p:spTgt spid="205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0">
                                            <p:txEl>
                                              <p:pRg end="6" st="6"/>
                                            </p:txEl>
                                          </p:spTgt>
                                        </p:tgtEl>
                                        <p:attrNameLst>
                                          <p:attrName>style.visibility</p:attrName>
                                        </p:attrNameLst>
                                      </p:cBhvr>
                                      <p:to>
                                        <p:strVal val="visible"/>
                                      </p:to>
                                    </p:set>
                                    <p:animEffect filter="fade" transition="in">
                                      <p:cBhvr>
                                        <p:cTn dur="500"/>
                                        <p:tgtEl>
                                          <p:spTgt spid="205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0">
                                            <p:txEl>
                                              <p:pRg end="7" st="7"/>
                                            </p:txEl>
                                          </p:spTgt>
                                        </p:tgtEl>
                                        <p:attrNameLst>
                                          <p:attrName>style.visibility</p:attrName>
                                        </p:attrNameLst>
                                      </p:cBhvr>
                                      <p:to>
                                        <p:strVal val="visible"/>
                                      </p:to>
                                    </p:set>
                                    <p:animEffect filter="fade" transition="in">
                                      <p:cBhvr>
                                        <p:cTn dur="500"/>
                                        <p:tgtEl>
                                          <p:spTgt spid="205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0">
                                            <p:txEl>
                                              <p:pRg end="8" st="8"/>
                                            </p:txEl>
                                          </p:spTgt>
                                        </p:tgtEl>
                                        <p:attrNameLst>
                                          <p:attrName>style.visibility</p:attrName>
                                        </p:attrNameLst>
                                      </p:cBhvr>
                                      <p:to>
                                        <p:strVal val="visible"/>
                                      </p:to>
                                    </p:set>
                                    <p:animEffect filter="fade" transition="in">
                                      <p:cBhvr>
                                        <p:cTn dur="500"/>
                                        <p:tgtEl>
                                          <p:spTgt spid="205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4">
                                            <p:txEl>
                                              <p:pRg end="0" st="0"/>
                                            </p:txEl>
                                          </p:spTgt>
                                        </p:tgtEl>
                                        <p:attrNameLst>
                                          <p:attrName>style.visibility</p:attrName>
                                        </p:attrNameLst>
                                      </p:cBhvr>
                                      <p:to>
                                        <p:strVal val="visible"/>
                                      </p:to>
                                    </p:set>
                                    <p:animEffect filter="fade" transition="in">
                                      <p:cBhvr>
                                        <p:cTn dur="500"/>
                                        <p:tgtEl>
                                          <p:spTgt spid="205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4">
                                            <p:txEl>
                                              <p:pRg end="1" st="1"/>
                                            </p:txEl>
                                          </p:spTgt>
                                        </p:tgtEl>
                                        <p:attrNameLst>
                                          <p:attrName>style.visibility</p:attrName>
                                        </p:attrNameLst>
                                      </p:cBhvr>
                                      <p:to>
                                        <p:strVal val="visible"/>
                                      </p:to>
                                    </p:set>
                                    <p:animEffect filter="fade" transition="in">
                                      <p:cBhvr>
                                        <p:cTn dur="500"/>
                                        <p:tgtEl>
                                          <p:spTgt spid="205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4">
                                            <p:txEl>
                                              <p:pRg end="2" st="2"/>
                                            </p:txEl>
                                          </p:spTgt>
                                        </p:tgtEl>
                                        <p:attrNameLst>
                                          <p:attrName>style.visibility</p:attrName>
                                        </p:attrNameLst>
                                      </p:cBhvr>
                                      <p:to>
                                        <p:strVal val="visible"/>
                                      </p:to>
                                    </p:set>
                                    <p:animEffect filter="fade" transition="in">
                                      <p:cBhvr>
                                        <p:cTn dur="500"/>
                                        <p:tgtEl>
                                          <p:spTgt spid="205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4">
                                            <p:txEl>
                                              <p:pRg end="3" st="3"/>
                                            </p:txEl>
                                          </p:spTgt>
                                        </p:tgtEl>
                                        <p:attrNameLst>
                                          <p:attrName>style.visibility</p:attrName>
                                        </p:attrNameLst>
                                      </p:cBhvr>
                                      <p:to>
                                        <p:strVal val="visible"/>
                                      </p:to>
                                    </p:set>
                                    <p:animEffect filter="fade" transition="in">
                                      <p:cBhvr>
                                        <p:cTn dur="500"/>
                                        <p:tgtEl>
                                          <p:spTgt spid="205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4">
                                            <p:txEl>
                                              <p:pRg end="4" st="4"/>
                                            </p:txEl>
                                          </p:spTgt>
                                        </p:tgtEl>
                                        <p:attrNameLst>
                                          <p:attrName>style.visibility</p:attrName>
                                        </p:attrNameLst>
                                      </p:cBhvr>
                                      <p:to>
                                        <p:strVal val="visible"/>
                                      </p:to>
                                    </p:set>
                                    <p:animEffect filter="fade" transition="in">
                                      <p:cBhvr>
                                        <p:cTn dur="500"/>
                                        <p:tgtEl>
                                          <p:spTgt spid="205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4">
                                            <p:txEl>
                                              <p:pRg end="5" st="5"/>
                                            </p:txEl>
                                          </p:spTgt>
                                        </p:tgtEl>
                                        <p:attrNameLst>
                                          <p:attrName>style.visibility</p:attrName>
                                        </p:attrNameLst>
                                      </p:cBhvr>
                                      <p:to>
                                        <p:strVal val="visible"/>
                                      </p:to>
                                    </p:set>
                                    <p:animEffect filter="fade" transition="in">
                                      <p:cBhvr>
                                        <p:cTn dur="500"/>
                                        <p:tgtEl>
                                          <p:spTgt spid="205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4">
                                            <p:txEl>
                                              <p:pRg end="6" st="6"/>
                                            </p:txEl>
                                          </p:spTgt>
                                        </p:tgtEl>
                                        <p:attrNameLst>
                                          <p:attrName>style.visibility</p:attrName>
                                        </p:attrNameLst>
                                      </p:cBhvr>
                                      <p:to>
                                        <p:strVal val="visible"/>
                                      </p:to>
                                    </p:set>
                                    <p:animEffect filter="fade" transition="in">
                                      <p:cBhvr>
                                        <p:cTn dur="500"/>
                                        <p:tgtEl>
                                          <p:spTgt spid="205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4">
                                            <p:txEl>
                                              <p:pRg end="7" st="7"/>
                                            </p:txEl>
                                          </p:spTgt>
                                        </p:tgtEl>
                                        <p:attrNameLst>
                                          <p:attrName>style.visibility</p:attrName>
                                        </p:attrNameLst>
                                      </p:cBhvr>
                                      <p:to>
                                        <p:strVal val="visible"/>
                                      </p:to>
                                    </p:set>
                                    <p:animEffect filter="fade" transition="in">
                                      <p:cBhvr>
                                        <p:cTn dur="500"/>
                                        <p:tgtEl>
                                          <p:spTgt spid="205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4">
                                            <p:txEl>
                                              <p:pRg end="8" st="8"/>
                                            </p:txEl>
                                          </p:spTgt>
                                        </p:tgtEl>
                                        <p:attrNameLst>
                                          <p:attrName>style.visibility</p:attrName>
                                        </p:attrNameLst>
                                      </p:cBhvr>
                                      <p:to>
                                        <p:strVal val="visible"/>
                                      </p:to>
                                    </p:set>
                                    <p:animEffect filter="fade" transition="in">
                                      <p:cBhvr>
                                        <p:cTn dur="500"/>
                                        <p:tgtEl>
                                          <p:spTgt spid="205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8">
                                            <p:txEl>
                                              <p:pRg end="0" st="0"/>
                                            </p:txEl>
                                          </p:spTgt>
                                        </p:tgtEl>
                                        <p:attrNameLst>
                                          <p:attrName>style.visibility</p:attrName>
                                        </p:attrNameLst>
                                      </p:cBhvr>
                                      <p:to>
                                        <p:strVal val="visible"/>
                                      </p:to>
                                    </p:set>
                                    <p:animEffect filter="fade" transition="in">
                                      <p:cBhvr>
                                        <p:cTn dur="500"/>
                                        <p:tgtEl>
                                          <p:spTgt spid="20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8">
                                            <p:txEl>
                                              <p:pRg end="1" st="1"/>
                                            </p:txEl>
                                          </p:spTgt>
                                        </p:tgtEl>
                                        <p:attrNameLst>
                                          <p:attrName>style.visibility</p:attrName>
                                        </p:attrNameLst>
                                      </p:cBhvr>
                                      <p:to>
                                        <p:strVal val="visible"/>
                                      </p:to>
                                    </p:set>
                                    <p:animEffect filter="fade" transition="in">
                                      <p:cBhvr>
                                        <p:cTn dur="500"/>
                                        <p:tgtEl>
                                          <p:spTgt spid="205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8">
                                            <p:txEl>
                                              <p:pRg end="2" st="2"/>
                                            </p:txEl>
                                          </p:spTgt>
                                        </p:tgtEl>
                                        <p:attrNameLst>
                                          <p:attrName>style.visibility</p:attrName>
                                        </p:attrNameLst>
                                      </p:cBhvr>
                                      <p:to>
                                        <p:strVal val="visible"/>
                                      </p:to>
                                    </p:set>
                                    <p:animEffect filter="fade" transition="in">
                                      <p:cBhvr>
                                        <p:cTn dur="500"/>
                                        <p:tgtEl>
                                          <p:spTgt spid="205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8">
                                            <p:txEl>
                                              <p:pRg end="3" st="3"/>
                                            </p:txEl>
                                          </p:spTgt>
                                        </p:tgtEl>
                                        <p:attrNameLst>
                                          <p:attrName>style.visibility</p:attrName>
                                        </p:attrNameLst>
                                      </p:cBhvr>
                                      <p:to>
                                        <p:strVal val="visible"/>
                                      </p:to>
                                    </p:set>
                                    <p:animEffect filter="fade" transition="in">
                                      <p:cBhvr>
                                        <p:cTn dur="500"/>
                                        <p:tgtEl>
                                          <p:spTgt spid="205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8">
                                            <p:txEl>
                                              <p:pRg end="4" st="4"/>
                                            </p:txEl>
                                          </p:spTgt>
                                        </p:tgtEl>
                                        <p:attrNameLst>
                                          <p:attrName>style.visibility</p:attrName>
                                        </p:attrNameLst>
                                      </p:cBhvr>
                                      <p:to>
                                        <p:strVal val="visible"/>
                                      </p:to>
                                    </p:set>
                                    <p:animEffect filter="fade" transition="in">
                                      <p:cBhvr>
                                        <p:cTn dur="500"/>
                                        <p:tgtEl>
                                          <p:spTgt spid="205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8">
                                            <p:txEl>
                                              <p:pRg end="5" st="5"/>
                                            </p:txEl>
                                          </p:spTgt>
                                        </p:tgtEl>
                                        <p:attrNameLst>
                                          <p:attrName>style.visibility</p:attrName>
                                        </p:attrNameLst>
                                      </p:cBhvr>
                                      <p:to>
                                        <p:strVal val="visible"/>
                                      </p:to>
                                    </p:set>
                                    <p:animEffect filter="fade" transition="in">
                                      <p:cBhvr>
                                        <p:cTn dur="500"/>
                                        <p:tgtEl>
                                          <p:spTgt spid="205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8">
                                            <p:txEl>
                                              <p:pRg end="6" st="6"/>
                                            </p:txEl>
                                          </p:spTgt>
                                        </p:tgtEl>
                                        <p:attrNameLst>
                                          <p:attrName>style.visibility</p:attrName>
                                        </p:attrNameLst>
                                      </p:cBhvr>
                                      <p:to>
                                        <p:strVal val="visible"/>
                                      </p:to>
                                    </p:set>
                                    <p:animEffect filter="fade" transition="in">
                                      <p:cBhvr>
                                        <p:cTn dur="500"/>
                                        <p:tgtEl>
                                          <p:spTgt spid="205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8">
                                            <p:txEl>
                                              <p:pRg end="7" st="7"/>
                                            </p:txEl>
                                          </p:spTgt>
                                        </p:tgtEl>
                                        <p:attrNameLst>
                                          <p:attrName>style.visibility</p:attrName>
                                        </p:attrNameLst>
                                      </p:cBhvr>
                                      <p:to>
                                        <p:strVal val="visible"/>
                                      </p:to>
                                    </p:set>
                                    <p:animEffect filter="fade" transition="in">
                                      <p:cBhvr>
                                        <p:cTn dur="500"/>
                                        <p:tgtEl>
                                          <p:spTgt spid="205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8">
                                            <p:txEl>
                                              <p:pRg end="8" st="8"/>
                                            </p:txEl>
                                          </p:spTgt>
                                        </p:tgtEl>
                                        <p:attrNameLst>
                                          <p:attrName>style.visibility</p:attrName>
                                        </p:attrNameLst>
                                      </p:cBhvr>
                                      <p:to>
                                        <p:strVal val="visible"/>
                                      </p:to>
                                    </p:set>
                                    <p:animEffect filter="fade" transition="in">
                                      <p:cBhvr>
                                        <p:cTn dur="500"/>
                                        <p:tgtEl>
                                          <p:spTgt spid="205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2">
                                            <p:txEl>
                                              <p:pRg end="0" st="0"/>
                                            </p:txEl>
                                          </p:spTgt>
                                        </p:tgtEl>
                                        <p:attrNameLst>
                                          <p:attrName>style.visibility</p:attrName>
                                        </p:attrNameLst>
                                      </p:cBhvr>
                                      <p:to>
                                        <p:strVal val="visible"/>
                                      </p:to>
                                    </p:set>
                                    <p:animEffect filter="fade" transition="in">
                                      <p:cBhvr>
                                        <p:cTn dur="500"/>
                                        <p:tgtEl>
                                          <p:spTgt spid="206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2">
                                            <p:txEl>
                                              <p:pRg end="1" st="1"/>
                                            </p:txEl>
                                          </p:spTgt>
                                        </p:tgtEl>
                                        <p:attrNameLst>
                                          <p:attrName>style.visibility</p:attrName>
                                        </p:attrNameLst>
                                      </p:cBhvr>
                                      <p:to>
                                        <p:strVal val="visible"/>
                                      </p:to>
                                    </p:set>
                                    <p:animEffect filter="fade" transition="in">
                                      <p:cBhvr>
                                        <p:cTn dur="500"/>
                                        <p:tgtEl>
                                          <p:spTgt spid="206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2">
                                            <p:txEl>
                                              <p:pRg end="2" st="2"/>
                                            </p:txEl>
                                          </p:spTgt>
                                        </p:tgtEl>
                                        <p:attrNameLst>
                                          <p:attrName>style.visibility</p:attrName>
                                        </p:attrNameLst>
                                      </p:cBhvr>
                                      <p:to>
                                        <p:strVal val="visible"/>
                                      </p:to>
                                    </p:set>
                                    <p:animEffect filter="fade" transition="in">
                                      <p:cBhvr>
                                        <p:cTn dur="500"/>
                                        <p:tgtEl>
                                          <p:spTgt spid="206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2">
                                            <p:txEl>
                                              <p:pRg end="3" st="3"/>
                                            </p:txEl>
                                          </p:spTgt>
                                        </p:tgtEl>
                                        <p:attrNameLst>
                                          <p:attrName>style.visibility</p:attrName>
                                        </p:attrNameLst>
                                      </p:cBhvr>
                                      <p:to>
                                        <p:strVal val="visible"/>
                                      </p:to>
                                    </p:set>
                                    <p:animEffect filter="fade" transition="in">
                                      <p:cBhvr>
                                        <p:cTn dur="500"/>
                                        <p:tgtEl>
                                          <p:spTgt spid="206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2">
                                            <p:txEl>
                                              <p:pRg end="4" st="4"/>
                                            </p:txEl>
                                          </p:spTgt>
                                        </p:tgtEl>
                                        <p:attrNameLst>
                                          <p:attrName>style.visibility</p:attrName>
                                        </p:attrNameLst>
                                      </p:cBhvr>
                                      <p:to>
                                        <p:strVal val="visible"/>
                                      </p:to>
                                    </p:set>
                                    <p:animEffect filter="fade" transition="in">
                                      <p:cBhvr>
                                        <p:cTn dur="500"/>
                                        <p:tgtEl>
                                          <p:spTgt spid="206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2">
                                            <p:txEl>
                                              <p:pRg end="5" st="5"/>
                                            </p:txEl>
                                          </p:spTgt>
                                        </p:tgtEl>
                                        <p:attrNameLst>
                                          <p:attrName>style.visibility</p:attrName>
                                        </p:attrNameLst>
                                      </p:cBhvr>
                                      <p:to>
                                        <p:strVal val="visible"/>
                                      </p:to>
                                    </p:set>
                                    <p:animEffect filter="fade" transition="in">
                                      <p:cBhvr>
                                        <p:cTn dur="500"/>
                                        <p:tgtEl>
                                          <p:spTgt spid="206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2">
                                            <p:txEl>
                                              <p:pRg end="6" st="6"/>
                                            </p:txEl>
                                          </p:spTgt>
                                        </p:tgtEl>
                                        <p:attrNameLst>
                                          <p:attrName>style.visibility</p:attrName>
                                        </p:attrNameLst>
                                      </p:cBhvr>
                                      <p:to>
                                        <p:strVal val="visible"/>
                                      </p:to>
                                    </p:set>
                                    <p:animEffect filter="fade" transition="in">
                                      <p:cBhvr>
                                        <p:cTn dur="500"/>
                                        <p:tgtEl>
                                          <p:spTgt spid="206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2">
                                            <p:txEl>
                                              <p:pRg end="7" st="7"/>
                                            </p:txEl>
                                          </p:spTgt>
                                        </p:tgtEl>
                                        <p:attrNameLst>
                                          <p:attrName>style.visibility</p:attrName>
                                        </p:attrNameLst>
                                      </p:cBhvr>
                                      <p:to>
                                        <p:strVal val="visible"/>
                                      </p:to>
                                    </p:set>
                                    <p:animEffect filter="fade" transition="in">
                                      <p:cBhvr>
                                        <p:cTn dur="500"/>
                                        <p:tgtEl>
                                          <p:spTgt spid="206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2">
                                            <p:txEl>
                                              <p:pRg end="8" st="8"/>
                                            </p:txEl>
                                          </p:spTgt>
                                        </p:tgtEl>
                                        <p:attrNameLst>
                                          <p:attrName>style.visibility</p:attrName>
                                        </p:attrNameLst>
                                      </p:cBhvr>
                                      <p:to>
                                        <p:strVal val="visible"/>
                                      </p:to>
                                    </p:set>
                                    <p:animEffect filter="fade" transition="in">
                                      <p:cBhvr>
                                        <p:cTn dur="500"/>
                                        <p:tgtEl>
                                          <p:spTgt spid="2062">
                                            <p:txEl>
                                              <p:pRg end="8" st="8"/>
                                            </p:txEl>
                                          </p:spTgt>
                                        </p:tgtEl>
                                      </p:cBhvr>
                                    </p:animEffect>
                                  </p:childTnLst>
                                </p:cTn>
                              </p:par>
                            </p:childTnLst>
                          </p:cTn>
                        </p:par>
                        <p:par>
                          <p:cTn fill="hold">
                            <p:stCondLst>
                              <p:cond delay="7000"/>
                            </p:stCondLst>
                            <p:childTnLst>
                              <p:par>
                                <p:cTn fill="hold" nodeType="afterEffect" presetClass="entr" presetID="10" presetSubtype="0">
                                  <p:stCondLst>
                                    <p:cond delay="250"/>
                                  </p:stCondLst>
                                  <p:childTnLst>
                                    <p:set>
                                      <p:cBhvr>
                                        <p:cTn dur="1" fill="hold">
                                          <p:stCondLst>
                                            <p:cond delay="0"/>
                                          </p:stCondLst>
                                        </p:cTn>
                                        <p:tgtEl>
                                          <p:spTgt spid="2063"/>
                                        </p:tgtEl>
                                        <p:attrNameLst>
                                          <p:attrName>style.visibility</p:attrName>
                                        </p:attrNameLst>
                                      </p:cBhvr>
                                      <p:to>
                                        <p:strVal val="visible"/>
                                      </p:to>
                                    </p:set>
                                    <p:animEffect filter="fade" transition="in">
                                      <p:cBhvr>
                                        <p:cTn dur="500"/>
                                        <p:tgtEl>
                                          <p:spTgt spid="2063"/>
                                        </p:tgtEl>
                                      </p:cBhvr>
                                    </p:animEffect>
                                  </p:childTnLst>
                                </p:cTn>
                              </p:par>
                              <p:par>
                                <p:cTn fill="hold" nodeType="withEffect" presetClass="entr" presetID="2" presetSubtype="4">
                                  <p:stCondLst>
                                    <p:cond delay="250"/>
                                  </p:stCondLst>
                                  <p:childTnLst>
                                    <p:set>
                                      <p:cBhvr>
                                        <p:cTn dur="1" fill="hold">
                                          <p:stCondLst>
                                            <p:cond delay="0"/>
                                          </p:stCondLst>
                                        </p:cTn>
                                        <p:tgtEl>
                                          <p:spTgt spid="2064"/>
                                        </p:tgtEl>
                                        <p:attrNameLst>
                                          <p:attrName>style.visibility</p:attrName>
                                        </p:attrNameLst>
                                      </p:cBhvr>
                                      <p:to>
                                        <p:strVal val="visible"/>
                                      </p:to>
                                    </p:set>
                                    <p:anim calcmode="lin" valueType="num">
                                      <p:cBhvr additive="base">
                                        <p:cTn dur="500"/>
                                        <p:tgtEl>
                                          <p:spTgt spid="20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4x4 Images">
  <p:cSld name="1_4x4 Images">
    <p:spTree>
      <p:nvGrpSpPr>
        <p:cNvPr id="2075" name="Shape 2075"/>
        <p:cNvGrpSpPr/>
        <p:nvPr/>
      </p:nvGrpSpPr>
      <p:grpSpPr>
        <a:xfrm>
          <a:off x="0" y="0"/>
          <a:ext cx="0" cy="0"/>
          <a:chOff x="0" y="0"/>
          <a:chExt cx="0" cy="0"/>
        </a:xfrm>
      </p:grpSpPr>
      <p:sp>
        <p:nvSpPr>
          <p:cNvPr id="2076" name="Google Shape;2076;p21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7" name="Google Shape;2077;p21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078" name="Google Shape;2078;p215"/>
          <p:cNvSpPr/>
          <p:nvPr>
            <p:ph idx="2" type="pic"/>
          </p:nvPr>
        </p:nvSpPr>
        <p:spPr>
          <a:xfrm>
            <a:off x="772276" y="1588105"/>
            <a:ext cx="8010890" cy="2700300"/>
          </a:xfrm>
          <a:prstGeom prst="rect">
            <a:avLst/>
          </a:prstGeom>
          <a:noFill/>
          <a:ln>
            <a:noFill/>
          </a:ln>
        </p:spPr>
      </p:sp>
      <p:sp>
        <p:nvSpPr>
          <p:cNvPr id="2079" name="Google Shape;2079;p215"/>
          <p:cNvSpPr txBox="1"/>
          <p:nvPr>
            <p:ph idx="1" type="body"/>
          </p:nvPr>
        </p:nvSpPr>
        <p:spPr>
          <a:xfrm>
            <a:off x="772276" y="4288405"/>
            <a:ext cx="80108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80" name="Google Shape;2080;p215"/>
          <p:cNvSpPr/>
          <p:nvPr>
            <p:ph idx="3" type="pic"/>
          </p:nvPr>
        </p:nvSpPr>
        <p:spPr>
          <a:xfrm>
            <a:off x="9458241" y="1588105"/>
            <a:ext cx="8010890" cy="2700300"/>
          </a:xfrm>
          <a:prstGeom prst="rect">
            <a:avLst/>
          </a:prstGeom>
          <a:noFill/>
          <a:ln>
            <a:noFill/>
          </a:ln>
        </p:spPr>
      </p:sp>
      <p:sp>
        <p:nvSpPr>
          <p:cNvPr id="2081" name="Google Shape;2081;p215"/>
          <p:cNvSpPr txBox="1"/>
          <p:nvPr>
            <p:ph idx="4" type="body"/>
          </p:nvPr>
        </p:nvSpPr>
        <p:spPr>
          <a:xfrm>
            <a:off x="9458241" y="4288405"/>
            <a:ext cx="80108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82" name="Google Shape;2082;p215"/>
          <p:cNvSpPr/>
          <p:nvPr>
            <p:ph idx="5" type="pic"/>
          </p:nvPr>
        </p:nvSpPr>
        <p:spPr>
          <a:xfrm>
            <a:off x="772276" y="5548545"/>
            <a:ext cx="8010890" cy="2700300"/>
          </a:xfrm>
          <a:prstGeom prst="rect">
            <a:avLst/>
          </a:prstGeom>
          <a:noFill/>
          <a:ln>
            <a:noFill/>
          </a:ln>
        </p:spPr>
      </p:sp>
      <p:sp>
        <p:nvSpPr>
          <p:cNvPr id="2083" name="Google Shape;2083;p215"/>
          <p:cNvSpPr txBox="1"/>
          <p:nvPr>
            <p:ph idx="6" type="body"/>
          </p:nvPr>
        </p:nvSpPr>
        <p:spPr>
          <a:xfrm>
            <a:off x="772276" y="8248845"/>
            <a:ext cx="80108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84" name="Google Shape;2084;p215"/>
          <p:cNvSpPr/>
          <p:nvPr>
            <p:ph idx="7" type="pic"/>
          </p:nvPr>
        </p:nvSpPr>
        <p:spPr>
          <a:xfrm>
            <a:off x="9458241" y="5548545"/>
            <a:ext cx="8010890" cy="2700300"/>
          </a:xfrm>
          <a:prstGeom prst="rect">
            <a:avLst/>
          </a:prstGeom>
          <a:noFill/>
          <a:ln>
            <a:noFill/>
          </a:ln>
        </p:spPr>
      </p:sp>
      <p:sp>
        <p:nvSpPr>
          <p:cNvPr id="2085" name="Google Shape;2085;p215"/>
          <p:cNvSpPr txBox="1"/>
          <p:nvPr>
            <p:ph idx="8" type="body"/>
          </p:nvPr>
        </p:nvSpPr>
        <p:spPr>
          <a:xfrm>
            <a:off x="9458241" y="8248845"/>
            <a:ext cx="80108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86" name="Google Shape;2086;p215"/>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8"/>
                                        </p:tgtEl>
                                        <p:attrNameLst>
                                          <p:attrName>style.visibility</p:attrName>
                                        </p:attrNameLst>
                                      </p:cBhvr>
                                      <p:to>
                                        <p:strVal val="visible"/>
                                      </p:to>
                                    </p:set>
                                    <p:animEffect filter="fade" transition="in">
                                      <p:cBhvr>
                                        <p:cTn dur="500"/>
                                        <p:tgtEl>
                                          <p:spTgt spid="2078"/>
                                        </p:tgtEl>
                                      </p:cBhvr>
                                    </p:animEffect>
                                  </p:childTnLst>
                                </p:cTn>
                              </p:par>
                              <p:par>
                                <p:cTn fill="hold" nodeType="with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500"/>
                                        <p:tgtEl>
                                          <p:spTgt spid="2079"/>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080"/>
                                        </p:tgtEl>
                                        <p:attrNameLst>
                                          <p:attrName>style.visibility</p:attrName>
                                        </p:attrNameLst>
                                      </p:cBhvr>
                                      <p:to>
                                        <p:strVal val="visible"/>
                                      </p:to>
                                    </p:set>
                                    <p:animEffect filter="fade" transition="in">
                                      <p:cBhvr>
                                        <p:cTn dur="500"/>
                                        <p:tgtEl>
                                          <p:spTgt spid="2080"/>
                                        </p:tgtEl>
                                      </p:cBhvr>
                                    </p:animEffect>
                                  </p:childTnLst>
                                </p:cTn>
                              </p:par>
                              <p:par>
                                <p:cTn fill="hold" nodeType="withEffect" presetClass="entr" presetID="10" presetSubtype="0">
                                  <p:stCondLst>
                                    <p:cond delay="500"/>
                                  </p:stCondLst>
                                  <p:childTnLst>
                                    <p:set>
                                      <p:cBhvr>
                                        <p:cTn dur="1" fill="hold">
                                          <p:stCondLst>
                                            <p:cond delay="0"/>
                                          </p:stCondLst>
                                        </p:cTn>
                                        <p:tgtEl>
                                          <p:spTgt spid="2081"/>
                                        </p:tgtEl>
                                        <p:attrNameLst>
                                          <p:attrName>style.visibility</p:attrName>
                                        </p:attrNameLst>
                                      </p:cBhvr>
                                      <p:to>
                                        <p:strVal val="visible"/>
                                      </p:to>
                                    </p:set>
                                    <p:animEffect filter="fade" transition="in">
                                      <p:cBhvr>
                                        <p:cTn dur="500"/>
                                        <p:tgtEl>
                                          <p:spTgt spid="2081"/>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082"/>
                                        </p:tgtEl>
                                        <p:attrNameLst>
                                          <p:attrName>style.visibility</p:attrName>
                                        </p:attrNameLst>
                                      </p:cBhvr>
                                      <p:to>
                                        <p:strVal val="visible"/>
                                      </p:to>
                                    </p:set>
                                    <p:animEffect filter="fade" transition="in">
                                      <p:cBhvr>
                                        <p:cTn dur="500"/>
                                        <p:tgtEl>
                                          <p:spTgt spid="2082"/>
                                        </p:tgtEl>
                                      </p:cBhvr>
                                    </p:animEffect>
                                  </p:childTnLst>
                                </p:cTn>
                              </p:par>
                              <p:par>
                                <p:cTn fill="hold" nodeType="withEffect" presetClass="entr" presetID="10" presetSubtype="0">
                                  <p:stCondLst>
                                    <p:cond delay="500"/>
                                  </p:stCondLst>
                                  <p:childTnLst>
                                    <p:set>
                                      <p:cBhvr>
                                        <p:cTn dur="1" fill="hold">
                                          <p:stCondLst>
                                            <p:cond delay="0"/>
                                          </p:stCondLst>
                                        </p:cTn>
                                        <p:tgtEl>
                                          <p:spTgt spid="2083"/>
                                        </p:tgtEl>
                                        <p:attrNameLst>
                                          <p:attrName>style.visibility</p:attrName>
                                        </p:attrNameLst>
                                      </p:cBhvr>
                                      <p:to>
                                        <p:strVal val="visible"/>
                                      </p:to>
                                    </p:set>
                                    <p:animEffect filter="fade" transition="in">
                                      <p:cBhvr>
                                        <p:cTn dur="500"/>
                                        <p:tgtEl>
                                          <p:spTgt spid="2083"/>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2084"/>
                                        </p:tgtEl>
                                        <p:attrNameLst>
                                          <p:attrName>style.visibility</p:attrName>
                                        </p:attrNameLst>
                                      </p:cBhvr>
                                      <p:to>
                                        <p:strVal val="visible"/>
                                      </p:to>
                                    </p:set>
                                    <p:animEffect filter="fade" transition="in">
                                      <p:cBhvr>
                                        <p:cTn dur="500"/>
                                        <p:tgtEl>
                                          <p:spTgt spid="2084"/>
                                        </p:tgtEl>
                                      </p:cBhvr>
                                    </p:animEffect>
                                  </p:childTnLst>
                                </p:cTn>
                              </p:par>
                              <p:par>
                                <p:cTn fill="hold" nodeType="withEffect" presetClass="entr" presetID="10" presetSubtype="0">
                                  <p:stCondLst>
                                    <p:cond delay="500"/>
                                  </p:stCondLst>
                                  <p:childTnLst>
                                    <p:set>
                                      <p:cBhvr>
                                        <p:cTn dur="1" fill="hold">
                                          <p:stCondLst>
                                            <p:cond delay="0"/>
                                          </p:stCondLst>
                                        </p:cTn>
                                        <p:tgtEl>
                                          <p:spTgt spid="2085"/>
                                        </p:tgtEl>
                                        <p:attrNameLst>
                                          <p:attrName>style.visibility</p:attrName>
                                        </p:attrNameLst>
                                      </p:cBhvr>
                                      <p:to>
                                        <p:strVal val="visible"/>
                                      </p:to>
                                    </p:set>
                                    <p:animEffect filter="fade" transition="in">
                                      <p:cBhvr>
                                        <p:cTn dur="500"/>
                                        <p:tgtEl>
                                          <p:spTgt spid="2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Start">
  <p:cSld name="Timeline - Start">
    <p:spTree>
      <p:nvGrpSpPr>
        <p:cNvPr id="147" name="Shape 147"/>
        <p:cNvGrpSpPr/>
        <p:nvPr/>
      </p:nvGrpSpPr>
      <p:grpSpPr>
        <a:xfrm>
          <a:off x="0" y="0"/>
          <a:ext cx="0" cy="0"/>
          <a:chOff x="0" y="0"/>
          <a:chExt cx="0" cy="0"/>
        </a:xfrm>
      </p:grpSpPr>
      <p:sp>
        <p:nvSpPr>
          <p:cNvPr id="148" name="Google Shape;148;p14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4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50" name="Google Shape;150;p144"/>
          <p:cNvCxnSpPr/>
          <p:nvPr/>
        </p:nvCxnSpPr>
        <p:spPr>
          <a:xfrm>
            <a:off x="9142412" y="0"/>
            <a:ext cx="1" cy="10287000"/>
          </a:xfrm>
          <a:prstGeom prst="straightConnector1">
            <a:avLst/>
          </a:prstGeom>
          <a:noFill/>
          <a:ln cap="flat" cmpd="sng" w="12700">
            <a:solidFill>
              <a:schemeClr val="accent1"/>
            </a:solidFill>
            <a:prstDash val="dash"/>
            <a:round/>
            <a:headEnd len="sm" w="sm" type="none"/>
            <a:tailEnd len="sm" w="sm" type="none"/>
          </a:ln>
        </p:spPr>
      </p:cxnSp>
      <p:sp>
        <p:nvSpPr>
          <p:cNvPr id="151" name="Google Shape;151;p144"/>
          <p:cNvSpPr/>
          <p:nvPr/>
        </p:nvSpPr>
        <p:spPr>
          <a:xfrm>
            <a:off x="8973504" y="2803240"/>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52" name="Google Shape;152;p144"/>
          <p:cNvGrpSpPr/>
          <p:nvPr/>
        </p:nvGrpSpPr>
        <p:grpSpPr>
          <a:xfrm>
            <a:off x="9458241" y="2353190"/>
            <a:ext cx="6930769" cy="630070"/>
            <a:chOff x="9458241" y="1768125"/>
            <a:chExt cx="6930769" cy="630070"/>
          </a:xfrm>
        </p:grpSpPr>
        <p:sp>
          <p:nvSpPr>
            <p:cNvPr id="153" name="Google Shape;153;p144"/>
            <p:cNvSpPr/>
            <p:nvPr/>
          </p:nvSpPr>
          <p:spPr>
            <a:xfrm rot="10800000">
              <a:off x="9569958" y="1768125"/>
              <a:ext cx="6819052" cy="63007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4" name="Google Shape;154;p144"/>
            <p:cNvSpPr/>
            <p:nvPr/>
          </p:nvSpPr>
          <p:spPr>
            <a:xfrm rot="10800000">
              <a:off x="9458241" y="1768125"/>
              <a:ext cx="1395155" cy="63007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55" name="Google Shape;155;p144"/>
          <p:cNvSpPr txBox="1"/>
          <p:nvPr>
            <p:ph idx="1" type="body"/>
          </p:nvPr>
        </p:nvSpPr>
        <p:spPr>
          <a:xfrm>
            <a:off x="10763386" y="2249695"/>
            <a:ext cx="5175575" cy="848975"/>
          </a:xfrm>
          <a:prstGeom prst="rect">
            <a:avLst/>
          </a:prstGeom>
          <a:no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144"/>
          <p:cNvSpPr txBox="1"/>
          <p:nvPr>
            <p:ph idx="2" type="body"/>
          </p:nvPr>
        </p:nvSpPr>
        <p:spPr>
          <a:xfrm>
            <a:off x="10718381" y="2983261"/>
            <a:ext cx="5120524" cy="139515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7" name="Google Shape;157;p144"/>
          <p:cNvSpPr/>
          <p:nvPr/>
        </p:nvSpPr>
        <p:spPr>
          <a:xfrm>
            <a:off x="8973504" y="5008485"/>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58" name="Google Shape;158;p144"/>
          <p:cNvGrpSpPr/>
          <p:nvPr/>
        </p:nvGrpSpPr>
        <p:grpSpPr>
          <a:xfrm flipH="1">
            <a:off x="1852397" y="4603440"/>
            <a:ext cx="6930769" cy="630070"/>
            <a:chOff x="9458241" y="1768125"/>
            <a:chExt cx="6930769" cy="630070"/>
          </a:xfrm>
        </p:grpSpPr>
        <p:sp>
          <p:nvSpPr>
            <p:cNvPr id="159" name="Google Shape;159;p144"/>
            <p:cNvSpPr/>
            <p:nvPr/>
          </p:nvSpPr>
          <p:spPr>
            <a:xfrm rot="10800000">
              <a:off x="9569958" y="1768125"/>
              <a:ext cx="6819052" cy="63007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0" name="Google Shape;160;p144"/>
            <p:cNvSpPr/>
            <p:nvPr/>
          </p:nvSpPr>
          <p:spPr>
            <a:xfrm rot="10800000">
              <a:off x="9458241" y="1768125"/>
              <a:ext cx="1395155" cy="63007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61" name="Google Shape;161;p144"/>
          <p:cNvSpPr txBox="1"/>
          <p:nvPr>
            <p:ph idx="3" type="body"/>
          </p:nvPr>
        </p:nvSpPr>
        <p:spPr>
          <a:xfrm>
            <a:off x="2257442" y="4513430"/>
            <a:ext cx="5175575" cy="848975"/>
          </a:xfrm>
          <a:prstGeom prst="rect">
            <a:avLst/>
          </a:prstGeom>
          <a:noFill/>
          <a:ln>
            <a:noFill/>
          </a:ln>
        </p:spPr>
        <p:txBody>
          <a:bodyPr anchorCtr="0" anchor="ctr" bIns="81625" lIns="163275" spcFirstLastPara="1" rIns="163275" wrap="square" tIns="81625">
            <a:noAutofit/>
          </a:bodyPr>
          <a:lstStyle>
            <a:lvl1pPr indent="-228600" lvl="0" marL="457200" algn="r">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2" name="Google Shape;162;p144"/>
          <p:cNvSpPr txBox="1"/>
          <p:nvPr>
            <p:ph idx="4" type="body"/>
          </p:nvPr>
        </p:nvSpPr>
        <p:spPr>
          <a:xfrm>
            <a:off x="2302447" y="5246996"/>
            <a:ext cx="5085564" cy="139515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3" name="Google Shape;163;p144"/>
          <p:cNvSpPr/>
          <p:nvPr/>
        </p:nvSpPr>
        <p:spPr>
          <a:xfrm>
            <a:off x="8973504" y="7123720"/>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64" name="Google Shape;164;p144"/>
          <p:cNvGrpSpPr/>
          <p:nvPr/>
        </p:nvGrpSpPr>
        <p:grpSpPr>
          <a:xfrm>
            <a:off x="9458241" y="6673670"/>
            <a:ext cx="6930769" cy="630070"/>
            <a:chOff x="9458241" y="1768125"/>
            <a:chExt cx="6930769" cy="630070"/>
          </a:xfrm>
        </p:grpSpPr>
        <p:sp>
          <p:nvSpPr>
            <p:cNvPr id="165" name="Google Shape;165;p144"/>
            <p:cNvSpPr/>
            <p:nvPr/>
          </p:nvSpPr>
          <p:spPr>
            <a:xfrm rot="10800000">
              <a:off x="9569958" y="1768125"/>
              <a:ext cx="6819052" cy="63007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6" name="Google Shape;166;p144"/>
            <p:cNvSpPr/>
            <p:nvPr/>
          </p:nvSpPr>
          <p:spPr>
            <a:xfrm rot="10800000">
              <a:off x="9458241" y="1768125"/>
              <a:ext cx="1395155" cy="63007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67" name="Google Shape;167;p144"/>
          <p:cNvSpPr txBox="1"/>
          <p:nvPr>
            <p:ph idx="5" type="body"/>
          </p:nvPr>
        </p:nvSpPr>
        <p:spPr>
          <a:xfrm>
            <a:off x="10763386" y="6570175"/>
            <a:ext cx="5175575" cy="848975"/>
          </a:xfrm>
          <a:prstGeom prst="rect">
            <a:avLst/>
          </a:prstGeom>
          <a:no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8" name="Google Shape;168;p144"/>
          <p:cNvSpPr txBox="1"/>
          <p:nvPr>
            <p:ph idx="6" type="body"/>
          </p:nvPr>
        </p:nvSpPr>
        <p:spPr>
          <a:xfrm>
            <a:off x="10718381" y="7303741"/>
            <a:ext cx="5120524" cy="139515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 name="Google Shape;169;p144"/>
          <p:cNvSpPr txBox="1"/>
          <p:nvPr>
            <p:ph idx="7" type="body"/>
          </p:nvPr>
        </p:nvSpPr>
        <p:spPr>
          <a:xfrm>
            <a:off x="637261" y="372970"/>
            <a:ext cx="7045907" cy="1358729"/>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0" name="Google Shape;170;p144"/>
          <p:cNvSpPr txBox="1"/>
          <p:nvPr>
            <p:ph idx="8" type="body"/>
          </p:nvPr>
        </p:nvSpPr>
        <p:spPr>
          <a:xfrm>
            <a:off x="637261" y="1768125"/>
            <a:ext cx="7045907" cy="225025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71" name="Google Shape;171;p144"/>
          <p:cNvCxnSpPr/>
          <p:nvPr/>
        </p:nvCxnSpPr>
        <p:spPr>
          <a:xfrm>
            <a:off x="0" y="1678115"/>
            <a:ext cx="7793056" cy="0"/>
          </a:xfrm>
          <a:prstGeom prst="straightConnector1">
            <a:avLst/>
          </a:prstGeom>
          <a:noFill/>
          <a:ln cap="flat" cmpd="sng" w="9525">
            <a:solidFill>
              <a:srgbClr val="0096BE"/>
            </a:solidFill>
            <a:prstDash val="solid"/>
            <a:round/>
            <a:headEnd len="sm" w="sm" type="none"/>
            <a:tailEnd len="sm" w="sm" type="none"/>
          </a:ln>
        </p:spPr>
      </p:cxnSp>
      <p:sp>
        <p:nvSpPr>
          <p:cNvPr id="172" name="Google Shape;172;p144"/>
          <p:cNvSpPr/>
          <p:nvPr/>
        </p:nvSpPr>
        <p:spPr>
          <a:xfrm>
            <a:off x="8714865" y="8833910"/>
            <a:ext cx="855095" cy="855095"/>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3" name="Google Shape;173;p144"/>
          <p:cNvSpPr txBox="1"/>
          <p:nvPr>
            <p:ph idx="9" type="body"/>
          </p:nvPr>
        </p:nvSpPr>
        <p:spPr>
          <a:xfrm>
            <a:off x="8558141" y="8949482"/>
            <a:ext cx="1170130" cy="623950"/>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 name="Google Shape;174;p144"/>
          <p:cNvSpPr/>
          <p:nvPr/>
        </p:nvSpPr>
        <p:spPr>
          <a:xfrm>
            <a:off x="8714865" y="507985"/>
            <a:ext cx="855095" cy="855095"/>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5" name="Google Shape;175;p144"/>
          <p:cNvSpPr txBox="1"/>
          <p:nvPr>
            <p:ph idx="13" type="body"/>
          </p:nvPr>
        </p:nvSpPr>
        <p:spPr>
          <a:xfrm>
            <a:off x="8558141" y="623557"/>
            <a:ext cx="1170130" cy="623950"/>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500"/>
                                        <p:tgtEl>
                                          <p:spTgt spid="16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500"/>
                                        <p:tgtEl>
                                          <p:spTgt spid="17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750"/>
                                        <p:tgtEl>
                                          <p:spTgt spid="150"/>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500"/>
                                        <p:tgtEl>
                                          <p:spTgt spid="17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animEffect filter="fade" transition="in">
                                      <p:cBhvr>
                                        <p:cTn dur="500"/>
                                        <p:tgtEl>
                                          <p:spTgt spid="17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animEffect filter="fade" transition="in">
                                      <p:cBhvr>
                                        <p:cTn dur="500"/>
                                        <p:tgtEl>
                                          <p:spTgt spid="17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animEffect filter="fade" transition="in">
                                      <p:cBhvr>
                                        <p:cTn dur="500"/>
                                        <p:tgtEl>
                                          <p:spTgt spid="17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xEl>
                                              <p:pRg end="4" st="4"/>
                                            </p:txEl>
                                          </p:spTgt>
                                        </p:tgtEl>
                                        <p:attrNameLst>
                                          <p:attrName>style.visibility</p:attrName>
                                        </p:attrNameLst>
                                      </p:cBhvr>
                                      <p:to>
                                        <p:strVal val="visible"/>
                                      </p:to>
                                    </p:set>
                                    <p:animEffect filter="fade" transition="in">
                                      <p:cBhvr>
                                        <p:cTn dur="500"/>
                                        <p:tgtEl>
                                          <p:spTgt spid="17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xEl>
                                              <p:pRg end="5" st="5"/>
                                            </p:txEl>
                                          </p:spTgt>
                                        </p:tgtEl>
                                        <p:attrNameLst>
                                          <p:attrName>style.visibility</p:attrName>
                                        </p:attrNameLst>
                                      </p:cBhvr>
                                      <p:to>
                                        <p:strVal val="visible"/>
                                      </p:to>
                                    </p:set>
                                    <p:animEffect filter="fade" transition="in">
                                      <p:cBhvr>
                                        <p:cTn dur="500"/>
                                        <p:tgtEl>
                                          <p:spTgt spid="17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xEl>
                                              <p:pRg end="6" st="6"/>
                                            </p:txEl>
                                          </p:spTgt>
                                        </p:tgtEl>
                                        <p:attrNameLst>
                                          <p:attrName>style.visibility</p:attrName>
                                        </p:attrNameLst>
                                      </p:cBhvr>
                                      <p:to>
                                        <p:strVal val="visible"/>
                                      </p:to>
                                    </p:set>
                                    <p:animEffect filter="fade" transition="in">
                                      <p:cBhvr>
                                        <p:cTn dur="500"/>
                                        <p:tgtEl>
                                          <p:spTgt spid="17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xEl>
                                              <p:pRg end="7" st="7"/>
                                            </p:txEl>
                                          </p:spTgt>
                                        </p:tgtEl>
                                        <p:attrNameLst>
                                          <p:attrName>style.visibility</p:attrName>
                                        </p:attrNameLst>
                                      </p:cBhvr>
                                      <p:to>
                                        <p:strVal val="visible"/>
                                      </p:to>
                                    </p:set>
                                    <p:animEffect filter="fade" transition="in">
                                      <p:cBhvr>
                                        <p:cTn dur="500"/>
                                        <p:tgtEl>
                                          <p:spTgt spid="17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5">
                                            <p:txEl>
                                              <p:pRg end="8" st="8"/>
                                            </p:txEl>
                                          </p:spTgt>
                                        </p:tgtEl>
                                        <p:attrNameLst>
                                          <p:attrName>style.visibility</p:attrName>
                                        </p:attrNameLst>
                                      </p:cBhvr>
                                      <p:to>
                                        <p:strVal val="visible"/>
                                      </p:to>
                                    </p:set>
                                    <p:animEffect filter="fade" transition="in">
                                      <p:cBhvr>
                                        <p:cTn dur="500"/>
                                        <p:tgtEl>
                                          <p:spTgt spid="175">
                                            <p:txEl>
                                              <p:pRg end="8" st="8"/>
                                            </p:txEl>
                                          </p:spTgt>
                                        </p:tgtEl>
                                      </p:cBhvr>
                                    </p:animEffect>
                                  </p:childTnLst>
                                </p:cTn>
                              </p:par>
                            </p:childTnLst>
                          </p:cTn>
                        </p:par>
                        <p:par>
                          <p:cTn fill="hold">
                            <p:stCondLst>
                              <p:cond delay="2250"/>
                            </p:stCondLst>
                            <p:childTnLst>
                              <p:par>
                                <p:cTn fill="hold" nodeType="afterEffect" presetClass="entr" presetID="2" presetSubtype="1">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 calcmode="lin" valueType="num">
                                      <p:cBhvr additive="base">
                                        <p:cTn dur="500"/>
                                        <p:tgtEl>
                                          <p:spTgt spid="15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 calcmode="lin" valueType="num">
                                      <p:cBhvr additive="base">
                                        <p:cTn dur="500"/>
                                        <p:tgtEl>
                                          <p:spTgt spid="15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anim calcmode="lin" valueType="num">
                                      <p:cBhvr additive="base">
                                        <p:cTn dur="500"/>
                                        <p:tgtEl>
                                          <p:spTgt spid="15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anim calcmode="lin" valueType="num">
                                      <p:cBhvr additive="base">
                                        <p:cTn dur="500"/>
                                        <p:tgtEl>
                                          <p:spTgt spid="15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anim calcmode="lin" valueType="num">
                                      <p:cBhvr additive="base">
                                        <p:cTn dur="500"/>
                                        <p:tgtEl>
                                          <p:spTgt spid="15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
                                            <p:txEl>
                                              <p:pRg end="5" st="5"/>
                                            </p:txEl>
                                          </p:spTgt>
                                        </p:tgtEl>
                                        <p:attrNameLst>
                                          <p:attrName>style.visibility</p:attrName>
                                        </p:attrNameLst>
                                      </p:cBhvr>
                                      <p:to>
                                        <p:strVal val="visible"/>
                                      </p:to>
                                    </p:set>
                                    <p:anim calcmode="lin" valueType="num">
                                      <p:cBhvr additive="base">
                                        <p:cTn dur="500"/>
                                        <p:tgtEl>
                                          <p:spTgt spid="15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
                                            <p:txEl>
                                              <p:pRg end="6" st="6"/>
                                            </p:txEl>
                                          </p:spTgt>
                                        </p:tgtEl>
                                        <p:attrNameLst>
                                          <p:attrName>style.visibility</p:attrName>
                                        </p:attrNameLst>
                                      </p:cBhvr>
                                      <p:to>
                                        <p:strVal val="visible"/>
                                      </p:to>
                                    </p:set>
                                    <p:anim calcmode="lin" valueType="num">
                                      <p:cBhvr additive="base">
                                        <p:cTn dur="500"/>
                                        <p:tgtEl>
                                          <p:spTgt spid="15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
                                            <p:txEl>
                                              <p:pRg end="7" st="7"/>
                                            </p:txEl>
                                          </p:spTgt>
                                        </p:tgtEl>
                                        <p:attrNameLst>
                                          <p:attrName>style.visibility</p:attrName>
                                        </p:attrNameLst>
                                      </p:cBhvr>
                                      <p:to>
                                        <p:strVal val="visible"/>
                                      </p:to>
                                    </p:set>
                                    <p:anim calcmode="lin" valueType="num">
                                      <p:cBhvr additive="base">
                                        <p:cTn dur="500"/>
                                        <p:tgtEl>
                                          <p:spTgt spid="15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
                                            <p:txEl>
                                              <p:pRg end="8" st="8"/>
                                            </p:txEl>
                                          </p:spTgt>
                                        </p:tgtEl>
                                        <p:attrNameLst>
                                          <p:attrName>style.visibility</p:attrName>
                                        </p:attrNameLst>
                                      </p:cBhvr>
                                      <p:to>
                                        <p:strVal val="visible"/>
                                      </p:to>
                                    </p:set>
                                    <p:anim calcmode="lin" valueType="num">
                                      <p:cBhvr additive="base">
                                        <p:cTn dur="500"/>
                                        <p:tgtEl>
                                          <p:spTgt spid="15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2" presetSubtype="1">
                                  <p:stCondLst>
                                    <p:cond delay="50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500"/>
                                        <p:tgtEl>
                                          <p:spTgt spid="1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1">
                                            <p:txEl>
                                              <p:pRg end="0" st="0"/>
                                            </p:txEl>
                                          </p:spTgt>
                                        </p:tgtEl>
                                        <p:attrNameLst>
                                          <p:attrName>style.visibility</p:attrName>
                                        </p:attrNameLst>
                                      </p:cBhvr>
                                      <p:to>
                                        <p:strVal val="visible"/>
                                      </p:to>
                                    </p:set>
                                    <p:anim calcmode="lin" valueType="num">
                                      <p:cBhvr additive="base">
                                        <p:cTn dur="500"/>
                                        <p:tgtEl>
                                          <p:spTgt spid="16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1">
                                            <p:txEl>
                                              <p:pRg end="1" st="1"/>
                                            </p:txEl>
                                          </p:spTgt>
                                        </p:tgtEl>
                                        <p:attrNameLst>
                                          <p:attrName>style.visibility</p:attrName>
                                        </p:attrNameLst>
                                      </p:cBhvr>
                                      <p:to>
                                        <p:strVal val="visible"/>
                                      </p:to>
                                    </p:set>
                                    <p:anim calcmode="lin" valueType="num">
                                      <p:cBhvr additive="base">
                                        <p:cTn dur="500"/>
                                        <p:tgtEl>
                                          <p:spTgt spid="16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1">
                                            <p:txEl>
                                              <p:pRg end="2" st="2"/>
                                            </p:txEl>
                                          </p:spTgt>
                                        </p:tgtEl>
                                        <p:attrNameLst>
                                          <p:attrName>style.visibility</p:attrName>
                                        </p:attrNameLst>
                                      </p:cBhvr>
                                      <p:to>
                                        <p:strVal val="visible"/>
                                      </p:to>
                                    </p:set>
                                    <p:anim calcmode="lin" valueType="num">
                                      <p:cBhvr additive="base">
                                        <p:cTn dur="500"/>
                                        <p:tgtEl>
                                          <p:spTgt spid="16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1">
                                            <p:txEl>
                                              <p:pRg end="3" st="3"/>
                                            </p:txEl>
                                          </p:spTgt>
                                        </p:tgtEl>
                                        <p:attrNameLst>
                                          <p:attrName>style.visibility</p:attrName>
                                        </p:attrNameLst>
                                      </p:cBhvr>
                                      <p:to>
                                        <p:strVal val="visible"/>
                                      </p:to>
                                    </p:set>
                                    <p:anim calcmode="lin" valueType="num">
                                      <p:cBhvr additive="base">
                                        <p:cTn dur="500"/>
                                        <p:tgtEl>
                                          <p:spTgt spid="16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1">
                                            <p:txEl>
                                              <p:pRg end="4" st="4"/>
                                            </p:txEl>
                                          </p:spTgt>
                                        </p:tgtEl>
                                        <p:attrNameLst>
                                          <p:attrName>style.visibility</p:attrName>
                                        </p:attrNameLst>
                                      </p:cBhvr>
                                      <p:to>
                                        <p:strVal val="visible"/>
                                      </p:to>
                                    </p:set>
                                    <p:anim calcmode="lin" valueType="num">
                                      <p:cBhvr additive="base">
                                        <p:cTn dur="500"/>
                                        <p:tgtEl>
                                          <p:spTgt spid="16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1">
                                            <p:txEl>
                                              <p:pRg end="5" st="5"/>
                                            </p:txEl>
                                          </p:spTgt>
                                        </p:tgtEl>
                                        <p:attrNameLst>
                                          <p:attrName>style.visibility</p:attrName>
                                        </p:attrNameLst>
                                      </p:cBhvr>
                                      <p:to>
                                        <p:strVal val="visible"/>
                                      </p:to>
                                    </p:set>
                                    <p:anim calcmode="lin" valueType="num">
                                      <p:cBhvr additive="base">
                                        <p:cTn dur="500"/>
                                        <p:tgtEl>
                                          <p:spTgt spid="16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1">
                                            <p:txEl>
                                              <p:pRg end="6" st="6"/>
                                            </p:txEl>
                                          </p:spTgt>
                                        </p:tgtEl>
                                        <p:attrNameLst>
                                          <p:attrName>style.visibility</p:attrName>
                                        </p:attrNameLst>
                                      </p:cBhvr>
                                      <p:to>
                                        <p:strVal val="visible"/>
                                      </p:to>
                                    </p:set>
                                    <p:anim calcmode="lin" valueType="num">
                                      <p:cBhvr additive="base">
                                        <p:cTn dur="500"/>
                                        <p:tgtEl>
                                          <p:spTgt spid="16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1">
                                            <p:txEl>
                                              <p:pRg end="7" st="7"/>
                                            </p:txEl>
                                          </p:spTgt>
                                        </p:tgtEl>
                                        <p:attrNameLst>
                                          <p:attrName>style.visibility</p:attrName>
                                        </p:attrNameLst>
                                      </p:cBhvr>
                                      <p:to>
                                        <p:strVal val="visible"/>
                                      </p:to>
                                    </p:set>
                                    <p:anim calcmode="lin" valueType="num">
                                      <p:cBhvr additive="base">
                                        <p:cTn dur="500"/>
                                        <p:tgtEl>
                                          <p:spTgt spid="16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1">
                                            <p:txEl>
                                              <p:pRg end="8" st="8"/>
                                            </p:txEl>
                                          </p:spTgt>
                                        </p:tgtEl>
                                        <p:attrNameLst>
                                          <p:attrName>style.visibility</p:attrName>
                                        </p:attrNameLst>
                                      </p:cBhvr>
                                      <p:to>
                                        <p:strVal val="visible"/>
                                      </p:to>
                                    </p:set>
                                    <p:anim calcmode="lin" valueType="num">
                                      <p:cBhvr additive="base">
                                        <p:cTn dur="500"/>
                                        <p:tgtEl>
                                          <p:spTgt spid="16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ppt_x</p:attrName>
                                        </p:attrNameLst>
                                      </p:cBhvr>
                                      <p:tavLst>
                                        <p:tav fmla="" tm="0">
                                          <p:val>
                                            <p:strVal val="#ppt_x-1"/>
                                          </p:val>
                                        </p:tav>
                                        <p:tav fmla="" tm="100000">
                                          <p:val>
                                            <p:strVal val="#ppt_x"/>
                                          </p:val>
                                        </p:tav>
                                      </p:tavLst>
                                    </p:anim>
                                  </p:childTnLst>
                                </p:cTn>
                              </p:par>
                            </p:childTnLst>
                          </p:cTn>
                        </p:par>
                        <p:par>
                          <p:cTn fill="hold">
                            <p:stCondLst>
                              <p:cond delay="3250"/>
                            </p:stCondLst>
                            <p:childTnLst>
                              <p:par>
                                <p:cTn fill="hold" nodeType="afterEffect" presetClass="entr" presetID="2" presetSubtype="1">
                                  <p:stCondLst>
                                    <p:cond delay="50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7">
                                            <p:txEl>
                                              <p:pRg end="0" st="0"/>
                                            </p:txEl>
                                          </p:spTgt>
                                        </p:tgtEl>
                                        <p:attrNameLst>
                                          <p:attrName>style.visibility</p:attrName>
                                        </p:attrNameLst>
                                      </p:cBhvr>
                                      <p:to>
                                        <p:strVal val="visible"/>
                                      </p:to>
                                    </p:set>
                                    <p:anim calcmode="lin" valueType="num">
                                      <p:cBhvr additive="base">
                                        <p:cTn dur="500"/>
                                        <p:tgtEl>
                                          <p:spTgt spid="167">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7">
                                            <p:txEl>
                                              <p:pRg end="1" st="1"/>
                                            </p:txEl>
                                          </p:spTgt>
                                        </p:tgtEl>
                                        <p:attrNameLst>
                                          <p:attrName>style.visibility</p:attrName>
                                        </p:attrNameLst>
                                      </p:cBhvr>
                                      <p:to>
                                        <p:strVal val="visible"/>
                                      </p:to>
                                    </p:set>
                                    <p:anim calcmode="lin" valueType="num">
                                      <p:cBhvr additive="base">
                                        <p:cTn dur="500"/>
                                        <p:tgtEl>
                                          <p:spTgt spid="167">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7">
                                            <p:txEl>
                                              <p:pRg end="2" st="2"/>
                                            </p:txEl>
                                          </p:spTgt>
                                        </p:tgtEl>
                                        <p:attrNameLst>
                                          <p:attrName>style.visibility</p:attrName>
                                        </p:attrNameLst>
                                      </p:cBhvr>
                                      <p:to>
                                        <p:strVal val="visible"/>
                                      </p:to>
                                    </p:set>
                                    <p:anim calcmode="lin" valueType="num">
                                      <p:cBhvr additive="base">
                                        <p:cTn dur="500"/>
                                        <p:tgtEl>
                                          <p:spTgt spid="167">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7">
                                            <p:txEl>
                                              <p:pRg end="3" st="3"/>
                                            </p:txEl>
                                          </p:spTgt>
                                        </p:tgtEl>
                                        <p:attrNameLst>
                                          <p:attrName>style.visibility</p:attrName>
                                        </p:attrNameLst>
                                      </p:cBhvr>
                                      <p:to>
                                        <p:strVal val="visible"/>
                                      </p:to>
                                    </p:set>
                                    <p:anim calcmode="lin" valueType="num">
                                      <p:cBhvr additive="base">
                                        <p:cTn dur="500"/>
                                        <p:tgtEl>
                                          <p:spTgt spid="167">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7">
                                            <p:txEl>
                                              <p:pRg end="4" st="4"/>
                                            </p:txEl>
                                          </p:spTgt>
                                        </p:tgtEl>
                                        <p:attrNameLst>
                                          <p:attrName>style.visibility</p:attrName>
                                        </p:attrNameLst>
                                      </p:cBhvr>
                                      <p:to>
                                        <p:strVal val="visible"/>
                                      </p:to>
                                    </p:set>
                                    <p:anim calcmode="lin" valueType="num">
                                      <p:cBhvr additive="base">
                                        <p:cTn dur="500"/>
                                        <p:tgtEl>
                                          <p:spTgt spid="167">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7">
                                            <p:txEl>
                                              <p:pRg end="5" st="5"/>
                                            </p:txEl>
                                          </p:spTgt>
                                        </p:tgtEl>
                                        <p:attrNameLst>
                                          <p:attrName>style.visibility</p:attrName>
                                        </p:attrNameLst>
                                      </p:cBhvr>
                                      <p:to>
                                        <p:strVal val="visible"/>
                                      </p:to>
                                    </p:set>
                                    <p:anim calcmode="lin" valueType="num">
                                      <p:cBhvr additive="base">
                                        <p:cTn dur="500"/>
                                        <p:tgtEl>
                                          <p:spTgt spid="167">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7">
                                            <p:txEl>
                                              <p:pRg end="6" st="6"/>
                                            </p:txEl>
                                          </p:spTgt>
                                        </p:tgtEl>
                                        <p:attrNameLst>
                                          <p:attrName>style.visibility</p:attrName>
                                        </p:attrNameLst>
                                      </p:cBhvr>
                                      <p:to>
                                        <p:strVal val="visible"/>
                                      </p:to>
                                    </p:set>
                                    <p:anim calcmode="lin" valueType="num">
                                      <p:cBhvr additive="base">
                                        <p:cTn dur="500"/>
                                        <p:tgtEl>
                                          <p:spTgt spid="167">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7">
                                            <p:txEl>
                                              <p:pRg end="7" st="7"/>
                                            </p:txEl>
                                          </p:spTgt>
                                        </p:tgtEl>
                                        <p:attrNameLst>
                                          <p:attrName>style.visibility</p:attrName>
                                        </p:attrNameLst>
                                      </p:cBhvr>
                                      <p:to>
                                        <p:strVal val="visible"/>
                                      </p:to>
                                    </p:set>
                                    <p:anim calcmode="lin" valueType="num">
                                      <p:cBhvr additive="base">
                                        <p:cTn dur="500"/>
                                        <p:tgtEl>
                                          <p:spTgt spid="167">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7">
                                            <p:txEl>
                                              <p:pRg end="8" st="8"/>
                                            </p:txEl>
                                          </p:spTgt>
                                        </p:tgtEl>
                                        <p:attrNameLst>
                                          <p:attrName>style.visibility</p:attrName>
                                        </p:attrNameLst>
                                      </p:cBhvr>
                                      <p:to>
                                        <p:strVal val="visible"/>
                                      </p:to>
                                    </p:set>
                                    <p:anim calcmode="lin" valueType="num">
                                      <p:cBhvr additive="base">
                                        <p:cTn dur="500"/>
                                        <p:tgtEl>
                                          <p:spTgt spid="167">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500"/>
                                        <p:tgtEl>
                                          <p:spTgt spid="168"/>
                                        </p:tgtEl>
                                        <p:attrNameLst>
                                          <p:attrName>ppt_x</p:attrName>
                                        </p:attrNameLst>
                                      </p:cBhvr>
                                      <p:tavLst>
                                        <p:tav fmla="" tm="0">
                                          <p:val>
                                            <p:strVal val="#ppt_x+1"/>
                                          </p:val>
                                        </p:tav>
                                        <p:tav fmla="" tm="100000">
                                          <p:val>
                                            <p:strVal val="#ppt_x"/>
                                          </p:val>
                                        </p:tav>
                                      </p:tavLst>
                                    </p:anim>
                                  </p:childTnLst>
                                </p:cTn>
                              </p:par>
                            </p:childTnLst>
                          </p:cTn>
                        </p:par>
                        <p:par>
                          <p:cTn fill="hold">
                            <p:stCondLst>
                              <p:cond delay="3750"/>
                            </p:stCondLst>
                            <p:childTnLst>
                              <p:par>
                                <p:cTn fill="hold" nodeType="afterEffect" presetClass="entr" presetID="2" presetSubtype="1">
                                  <p:stCondLst>
                                    <p:cond delay="50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500"/>
                                        <p:tgtEl>
                                          <p:spTgt spid="1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73">
                                            <p:txEl>
                                              <p:pRg end="0" st="0"/>
                                            </p:txEl>
                                          </p:spTgt>
                                        </p:tgtEl>
                                        <p:attrNameLst>
                                          <p:attrName>style.visibility</p:attrName>
                                        </p:attrNameLst>
                                      </p:cBhvr>
                                      <p:to>
                                        <p:strVal val="visible"/>
                                      </p:to>
                                    </p:set>
                                    <p:anim calcmode="lin" valueType="num">
                                      <p:cBhvr additive="base">
                                        <p:cTn dur="500"/>
                                        <p:tgtEl>
                                          <p:spTgt spid="17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73">
                                            <p:txEl>
                                              <p:pRg end="1" st="1"/>
                                            </p:txEl>
                                          </p:spTgt>
                                        </p:tgtEl>
                                        <p:attrNameLst>
                                          <p:attrName>style.visibility</p:attrName>
                                        </p:attrNameLst>
                                      </p:cBhvr>
                                      <p:to>
                                        <p:strVal val="visible"/>
                                      </p:to>
                                    </p:set>
                                    <p:anim calcmode="lin" valueType="num">
                                      <p:cBhvr additive="base">
                                        <p:cTn dur="500"/>
                                        <p:tgtEl>
                                          <p:spTgt spid="17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73">
                                            <p:txEl>
                                              <p:pRg end="2" st="2"/>
                                            </p:txEl>
                                          </p:spTgt>
                                        </p:tgtEl>
                                        <p:attrNameLst>
                                          <p:attrName>style.visibility</p:attrName>
                                        </p:attrNameLst>
                                      </p:cBhvr>
                                      <p:to>
                                        <p:strVal val="visible"/>
                                      </p:to>
                                    </p:set>
                                    <p:anim calcmode="lin" valueType="num">
                                      <p:cBhvr additive="base">
                                        <p:cTn dur="500"/>
                                        <p:tgtEl>
                                          <p:spTgt spid="17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73">
                                            <p:txEl>
                                              <p:pRg end="3" st="3"/>
                                            </p:txEl>
                                          </p:spTgt>
                                        </p:tgtEl>
                                        <p:attrNameLst>
                                          <p:attrName>style.visibility</p:attrName>
                                        </p:attrNameLst>
                                      </p:cBhvr>
                                      <p:to>
                                        <p:strVal val="visible"/>
                                      </p:to>
                                    </p:set>
                                    <p:anim calcmode="lin" valueType="num">
                                      <p:cBhvr additive="base">
                                        <p:cTn dur="500"/>
                                        <p:tgtEl>
                                          <p:spTgt spid="17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73">
                                            <p:txEl>
                                              <p:pRg end="4" st="4"/>
                                            </p:txEl>
                                          </p:spTgt>
                                        </p:tgtEl>
                                        <p:attrNameLst>
                                          <p:attrName>style.visibility</p:attrName>
                                        </p:attrNameLst>
                                      </p:cBhvr>
                                      <p:to>
                                        <p:strVal val="visible"/>
                                      </p:to>
                                    </p:set>
                                    <p:anim calcmode="lin" valueType="num">
                                      <p:cBhvr additive="base">
                                        <p:cTn dur="500"/>
                                        <p:tgtEl>
                                          <p:spTgt spid="17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73">
                                            <p:txEl>
                                              <p:pRg end="5" st="5"/>
                                            </p:txEl>
                                          </p:spTgt>
                                        </p:tgtEl>
                                        <p:attrNameLst>
                                          <p:attrName>style.visibility</p:attrName>
                                        </p:attrNameLst>
                                      </p:cBhvr>
                                      <p:to>
                                        <p:strVal val="visible"/>
                                      </p:to>
                                    </p:set>
                                    <p:anim calcmode="lin" valueType="num">
                                      <p:cBhvr additive="base">
                                        <p:cTn dur="500"/>
                                        <p:tgtEl>
                                          <p:spTgt spid="17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73">
                                            <p:txEl>
                                              <p:pRg end="6" st="6"/>
                                            </p:txEl>
                                          </p:spTgt>
                                        </p:tgtEl>
                                        <p:attrNameLst>
                                          <p:attrName>style.visibility</p:attrName>
                                        </p:attrNameLst>
                                      </p:cBhvr>
                                      <p:to>
                                        <p:strVal val="visible"/>
                                      </p:to>
                                    </p:set>
                                    <p:anim calcmode="lin" valueType="num">
                                      <p:cBhvr additive="base">
                                        <p:cTn dur="500"/>
                                        <p:tgtEl>
                                          <p:spTgt spid="17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73">
                                            <p:txEl>
                                              <p:pRg end="7" st="7"/>
                                            </p:txEl>
                                          </p:spTgt>
                                        </p:tgtEl>
                                        <p:attrNameLst>
                                          <p:attrName>style.visibility</p:attrName>
                                        </p:attrNameLst>
                                      </p:cBhvr>
                                      <p:to>
                                        <p:strVal val="visible"/>
                                      </p:to>
                                    </p:set>
                                    <p:anim calcmode="lin" valueType="num">
                                      <p:cBhvr additive="base">
                                        <p:cTn dur="500"/>
                                        <p:tgtEl>
                                          <p:spTgt spid="17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73">
                                            <p:txEl>
                                              <p:pRg end="8" st="8"/>
                                            </p:txEl>
                                          </p:spTgt>
                                        </p:tgtEl>
                                        <p:attrNameLst>
                                          <p:attrName>style.visibility</p:attrName>
                                        </p:attrNameLst>
                                      </p:cBhvr>
                                      <p:to>
                                        <p:strVal val="visible"/>
                                      </p:to>
                                    </p:set>
                                    <p:anim calcmode="lin" valueType="num">
                                      <p:cBhvr additive="base">
                                        <p:cTn dur="500"/>
                                        <p:tgtEl>
                                          <p:spTgt spid="17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x3 Images">
  <p:cSld name="2x3 Images">
    <p:spTree>
      <p:nvGrpSpPr>
        <p:cNvPr id="2087" name="Shape 2087"/>
        <p:cNvGrpSpPr/>
        <p:nvPr/>
      </p:nvGrpSpPr>
      <p:grpSpPr>
        <a:xfrm>
          <a:off x="0" y="0"/>
          <a:ext cx="0" cy="0"/>
          <a:chOff x="0" y="0"/>
          <a:chExt cx="0" cy="0"/>
        </a:xfrm>
      </p:grpSpPr>
      <p:sp>
        <p:nvSpPr>
          <p:cNvPr id="2088" name="Google Shape;2088;p21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9" name="Google Shape;2089;p21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090" name="Google Shape;2090;p216"/>
          <p:cNvSpPr/>
          <p:nvPr>
            <p:ph idx="2" type="pic"/>
          </p:nvPr>
        </p:nvSpPr>
        <p:spPr>
          <a:xfrm>
            <a:off x="772276" y="1588105"/>
            <a:ext cx="5310590" cy="2700300"/>
          </a:xfrm>
          <a:prstGeom prst="rect">
            <a:avLst/>
          </a:prstGeom>
          <a:noFill/>
          <a:ln>
            <a:noFill/>
          </a:ln>
        </p:spPr>
      </p:sp>
      <p:sp>
        <p:nvSpPr>
          <p:cNvPr id="2091" name="Google Shape;2091;p216"/>
          <p:cNvSpPr txBox="1"/>
          <p:nvPr>
            <p:ph idx="1" type="body"/>
          </p:nvPr>
        </p:nvSpPr>
        <p:spPr>
          <a:xfrm>
            <a:off x="772276" y="4288405"/>
            <a:ext cx="53105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92" name="Google Shape;2092;p216"/>
          <p:cNvSpPr/>
          <p:nvPr>
            <p:ph idx="3" type="pic"/>
          </p:nvPr>
        </p:nvSpPr>
        <p:spPr>
          <a:xfrm>
            <a:off x="6487911" y="1588105"/>
            <a:ext cx="5310590" cy="2700300"/>
          </a:xfrm>
          <a:prstGeom prst="rect">
            <a:avLst/>
          </a:prstGeom>
          <a:noFill/>
          <a:ln>
            <a:noFill/>
          </a:ln>
        </p:spPr>
      </p:sp>
      <p:sp>
        <p:nvSpPr>
          <p:cNvPr id="2093" name="Google Shape;2093;p216"/>
          <p:cNvSpPr txBox="1"/>
          <p:nvPr>
            <p:ph idx="4" type="body"/>
          </p:nvPr>
        </p:nvSpPr>
        <p:spPr>
          <a:xfrm>
            <a:off x="6487911" y="4288405"/>
            <a:ext cx="53105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94" name="Google Shape;2094;p216"/>
          <p:cNvSpPr/>
          <p:nvPr>
            <p:ph idx="5" type="pic"/>
          </p:nvPr>
        </p:nvSpPr>
        <p:spPr>
          <a:xfrm>
            <a:off x="12203546" y="1588105"/>
            <a:ext cx="5310590" cy="2700300"/>
          </a:xfrm>
          <a:prstGeom prst="rect">
            <a:avLst/>
          </a:prstGeom>
          <a:noFill/>
          <a:ln>
            <a:noFill/>
          </a:ln>
        </p:spPr>
      </p:sp>
      <p:sp>
        <p:nvSpPr>
          <p:cNvPr id="2095" name="Google Shape;2095;p216"/>
          <p:cNvSpPr txBox="1"/>
          <p:nvPr>
            <p:ph idx="6" type="body"/>
          </p:nvPr>
        </p:nvSpPr>
        <p:spPr>
          <a:xfrm>
            <a:off x="12203546" y="4288405"/>
            <a:ext cx="53105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96" name="Google Shape;2096;p216"/>
          <p:cNvSpPr/>
          <p:nvPr>
            <p:ph idx="7" type="pic"/>
          </p:nvPr>
        </p:nvSpPr>
        <p:spPr>
          <a:xfrm>
            <a:off x="772276" y="5593550"/>
            <a:ext cx="5310590" cy="2700300"/>
          </a:xfrm>
          <a:prstGeom prst="rect">
            <a:avLst/>
          </a:prstGeom>
          <a:noFill/>
          <a:ln>
            <a:noFill/>
          </a:ln>
        </p:spPr>
      </p:sp>
      <p:sp>
        <p:nvSpPr>
          <p:cNvPr id="2097" name="Google Shape;2097;p216"/>
          <p:cNvSpPr txBox="1"/>
          <p:nvPr>
            <p:ph idx="8" type="body"/>
          </p:nvPr>
        </p:nvSpPr>
        <p:spPr>
          <a:xfrm>
            <a:off x="772276" y="8293850"/>
            <a:ext cx="53105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98" name="Google Shape;2098;p216"/>
          <p:cNvSpPr/>
          <p:nvPr>
            <p:ph idx="9" type="pic"/>
          </p:nvPr>
        </p:nvSpPr>
        <p:spPr>
          <a:xfrm>
            <a:off x="6487911" y="5593550"/>
            <a:ext cx="5310590" cy="2700300"/>
          </a:xfrm>
          <a:prstGeom prst="rect">
            <a:avLst/>
          </a:prstGeom>
          <a:noFill/>
          <a:ln>
            <a:noFill/>
          </a:ln>
        </p:spPr>
      </p:sp>
      <p:sp>
        <p:nvSpPr>
          <p:cNvPr id="2099" name="Google Shape;2099;p216"/>
          <p:cNvSpPr txBox="1"/>
          <p:nvPr>
            <p:ph idx="13" type="body"/>
          </p:nvPr>
        </p:nvSpPr>
        <p:spPr>
          <a:xfrm>
            <a:off x="6487911" y="8293850"/>
            <a:ext cx="53105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00" name="Google Shape;2100;p216"/>
          <p:cNvSpPr/>
          <p:nvPr>
            <p:ph idx="14" type="pic"/>
          </p:nvPr>
        </p:nvSpPr>
        <p:spPr>
          <a:xfrm>
            <a:off x="12203546" y="5593550"/>
            <a:ext cx="5310590" cy="2700300"/>
          </a:xfrm>
          <a:prstGeom prst="rect">
            <a:avLst/>
          </a:prstGeom>
          <a:noFill/>
          <a:ln>
            <a:noFill/>
          </a:ln>
        </p:spPr>
      </p:sp>
      <p:sp>
        <p:nvSpPr>
          <p:cNvPr id="2101" name="Google Shape;2101;p216"/>
          <p:cNvSpPr txBox="1"/>
          <p:nvPr>
            <p:ph idx="15" type="body"/>
          </p:nvPr>
        </p:nvSpPr>
        <p:spPr>
          <a:xfrm>
            <a:off x="12203546" y="8293850"/>
            <a:ext cx="5310590" cy="117013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02" name="Google Shape;2102;p216"/>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500"/>
                                        <p:tgtEl>
                                          <p:spTgt spid="2090"/>
                                        </p:tgtEl>
                                      </p:cBhvr>
                                    </p:animEffect>
                                  </p:childTnLst>
                                </p:cTn>
                              </p:par>
                              <p:par>
                                <p:cTn fill="hold" nodeType="with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500"/>
                                        <p:tgtEl>
                                          <p:spTgt spid="2091"/>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092"/>
                                        </p:tgtEl>
                                        <p:attrNameLst>
                                          <p:attrName>style.visibility</p:attrName>
                                        </p:attrNameLst>
                                      </p:cBhvr>
                                      <p:to>
                                        <p:strVal val="visible"/>
                                      </p:to>
                                    </p:set>
                                    <p:animEffect filter="fade" transition="in">
                                      <p:cBhvr>
                                        <p:cTn dur="500"/>
                                        <p:tgtEl>
                                          <p:spTgt spid="2092"/>
                                        </p:tgtEl>
                                      </p:cBhvr>
                                    </p:animEffect>
                                  </p:childTnLst>
                                </p:cTn>
                              </p:par>
                              <p:par>
                                <p:cTn fill="hold" nodeType="withEffect" presetClass="entr" presetID="10" presetSubtype="0">
                                  <p:stCondLst>
                                    <p:cond delay="500"/>
                                  </p:stCondLst>
                                  <p:childTnLst>
                                    <p:set>
                                      <p:cBhvr>
                                        <p:cTn dur="1" fill="hold">
                                          <p:stCondLst>
                                            <p:cond delay="0"/>
                                          </p:stCondLst>
                                        </p:cTn>
                                        <p:tgtEl>
                                          <p:spTgt spid="2093"/>
                                        </p:tgtEl>
                                        <p:attrNameLst>
                                          <p:attrName>style.visibility</p:attrName>
                                        </p:attrNameLst>
                                      </p:cBhvr>
                                      <p:to>
                                        <p:strVal val="visible"/>
                                      </p:to>
                                    </p:set>
                                    <p:animEffect filter="fade" transition="in">
                                      <p:cBhvr>
                                        <p:cTn dur="500"/>
                                        <p:tgtEl>
                                          <p:spTgt spid="2093"/>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094"/>
                                        </p:tgtEl>
                                        <p:attrNameLst>
                                          <p:attrName>style.visibility</p:attrName>
                                        </p:attrNameLst>
                                      </p:cBhvr>
                                      <p:to>
                                        <p:strVal val="visible"/>
                                      </p:to>
                                    </p:set>
                                    <p:animEffect filter="fade" transition="in">
                                      <p:cBhvr>
                                        <p:cTn dur="500"/>
                                        <p:tgtEl>
                                          <p:spTgt spid="2094"/>
                                        </p:tgtEl>
                                      </p:cBhvr>
                                    </p:animEffect>
                                  </p:childTnLst>
                                </p:cTn>
                              </p:par>
                              <p:par>
                                <p:cTn fill="hold" nodeType="withEffect" presetClass="entr" presetID="10" presetSubtype="0">
                                  <p:stCondLst>
                                    <p:cond delay="500"/>
                                  </p:stCondLst>
                                  <p:childTnLst>
                                    <p:set>
                                      <p:cBhvr>
                                        <p:cTn dur="1" fill="hold">
                                          <p:stCondLst>
                                            <p:cond delay="0"/>
                                          </p:stCondLst>
                                        </p:cTn>
                                        <p:tgtEl>
                                          <p:spTgt spid="2095"/>
                                        </p:tgtEl>
                                        <p:attrNameLst>
                                          <p:attrName>style.visibility</p:attrName>
                                        </p:attrNameLst>
                                      </p:cBhvr>
                                      <p:to>
                                        <p:strVal val="visible"/>
                                      </p:to>
                                    </p:set>
                                    <p:animEffect filter="fade" transition="in">
                                      <p:cBhvr>
                                        <p:cTn dur="500"/>
                                        <p:tgtEl>
                                          <p:spTgt spid="2095"/>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2096"/>
                                        </p:tgtEl>
                                        <p:attrNameLst>
                                          <p:attrName>style.visibility</p:attrName>
                                        </p:attrNameLst>
                                      </p:cBhvr>
                                      <p:to>
                                        <p:strVal val="visible"/>
                                      </p:to>
                                    </p:set>
                                    <p:animEffect filter="fade" transition="in">
                                      <p:cBhvr>
                                        <p:cTn dur="500"/>
                                        <p:tgtEl>
                                          <p:spTgt spid="2096"/>
                                        </p:tgtEl>
                                      </p:cBhvr>
                                    </p:animEffect>
                                  </p:childTnLst>
                                </p:cTn>
                              </p:par>
                              <p:par>
                                <p:cTn fill="hold" nodeType="withEffect" presetClass="entr" presetID="10" presetSubtype="0">
                                  <p:stCondLst>
                                    <p:cond delay="500"/>
                                  </p:stCondLst>
                                  <p:childTnLst>
                                    <p:set>
                                      <p:cBhvr>
                                        <p:cTn dur="1" fill="hold">
                                          <p:stCondLst>
                                            <p:cond delay="0"/>
                                          </p:stCondLst>
                                        </p:cTn>
                                        <p:tgtEl>
                                          <p:spTgt spid="2097"/>
                                        </p:tgtEl>
                                        <p:attrNameLst>
                                          <p:attrName>style.visibility</p:attrName>
                                        </p:attrNameLst>
                                      </p:cBhvr>
                                      <p:to>
                                        <p:strVal val="visible"/>
                                      </p:to>
                                    </p:set>
                                    <p:animEffect filter="fade" transition="in">
                                      <p:cBhvr>
                                        <p:cTn dur="500"/>
                                        <p:tgtEl>
                                          <p:spTgt spid="2097"/>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2098"/>
                                        </p:tgtEl>
                                        <p:attrNameLst>
                                          <p:attrName>style.visibility</p:attrName>
                                        </p:attrNameLst>
                                      </p:cBhvr>
                                      <p:to>
                                        <p:strVal val="visible"/>
                                      </p:to>
                                    </p:set>
                                    <p:animEffect filter="fade" transition="in">
                                      <p:cBhvr>
                                        <p:cTn dur="500"/>
                                        <p:tgtEl>
                                          <p:spTgt spid="2098"/>
                                        </p:tgtEl>
                                      </p:cBhvr>
                                    </p:animEffect>
                                  </p:childTnLst>
                                </p:cTn>
                              </p:par>
                              <p:par>
                                <p:cTn fill="hold" nodeType="withEffect" presetClass="entr" presetID="10" presetSubtype="0">
                                  <p:stCondLst>
                                    <p:cond delay="500"/>
                                  </p:stCondLst>
                                  <p:childTnLst>
                                    <p:set>
                                      <p:cBhvr>
                                        <p:cTn dur="1" fill="hold">
                                          <p:stCondLst>
                                            <p:cond delay="0"/>
                                          </p:stCondLst>
                                        </p:cTn>
                                        <p:tgtEl>
                                          <p:spTgt spid="2099"/>
                                        </p:tgtEl>
                                        <p:attrNameLst>
                                          <p:attrName>style.visibility</p:attrName>
                                        </p:attrNameLst>
                                      </p:cBhvr>
                                      <p:to>
                                        <p:strVal val="visible"/>
                                      </p:to>
                                    </p:set>
                                    <p:animEffect filter="fade" transition="in">
                                      <p:cBhvr>
                                        <p:cTn dur="500"/>
                                        <p:tgtEl>
                                          <p:spTgt spid="2099"/>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2100"/>
                                        </p:tgtEl>
                                        <p:attrNameLst>
                                          <p:attrName>style.visibility</p:attrName>
                                        </p:attrNameLst>
                                      </p:cBhvr>
                                      <p:to>
                                        <p:strVal val="visible"/>
                                      </p:to>
                                    </p:set>
                                    <p:animEffect filter="fade" transition="in">
                                      <p:cBhvr>
                                        <p:cTn dur="500"/>
                                        <p:tgtEl>
                                          <p:spTgt spid="2100"/>
                                        </p:tgtEl>
                                      </p:cBhvr>
                                    </p:animEffect>
                                  </p:childTnLst>
                                </p:cTn>
                              </p:par>
                              <p:par>
                                <p:cTn fill="hold" nodeType="withEffect" presetClass="entr" presetID="10" presetSubtype="0">
                                  <p:stCondLst>
                                    <p:cond delay="500"/>
                                  </p:stCondLst>
                                  <p:childTnLst>
                                    <p:set>
                                      <p:cBhvr>
                                        <p:cTn dur="1" fill="hold">
                                          <p:stCondLst>
                                            <p:cond delay="0"/>
                                          </p:stCondLst>
                                        </p:cTn>
                                        <p:tgtEl>
                                          <p:spTgt spid="2101"/>
                                        </p:tgtEl>
                                        <p:attrNameLst>
                                          <p:attrName>style.visibility</p:attrName>
                                        </p:attrNameLst>
                                      </p:cBhvr>
                                      <p:to>
                                        <p:strVal val="visible"/>
                                      </p:to>
                                    </p:set>
                                    <p:animEffect filter="fade" transition="in">
                                      <p:cBhvr>
                                        <p:cTn dur="500"/>
                                        <p:tgtEl>
                                          <p:spTgt spid="2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ic List - 6 Items">
  <p:cSld name="Numeric List - 6 Items">
    <p:spTree>
      <p:nvGrpSpPr>
        <p:cNvPr id="2103" name="Shape 2103"/>
        <p:cNvGrpSpPr/>
        <p:nvPr/>
      </p:nvGrpSpPr>
      <p:grpSpPr>
        <a:xfrm>
          <a:off x="0" y="0"/>
          <a:ext cx="0" cy="0"/>
          <a:chOff x="0" y="0"/>
          <a:chExt cx="0" cy="0"/>
        </a:xfrm>
      </p:grpSpPr>
      <p:sp>
        <p:nvSpPr>
          <p:cNvPr id="2104" name="Google Shape;2104;p219"/>
          <p:cNvSpPr/>
          <p:nvPr/>
        </p:nvSpPr>
        <p:spPr>
          <a:xfrm>
            <a:off x="952296" y="2218131"/>
            <a:ext cx="7739208" cy="5631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05" name="Google Shape;2105;p219"/>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6" name="Google Shape;2106;p21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7" name="Google Shape;2107;p21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108" name="Google Shape;2108;p219"/>
          <p:cNvSpPr/>
          <p:nvPr/>
        </p:nvSpPr>
        <p:spPr>
          <a:xfrm>
            <a:off x="952296" y="2218131"/>
            <a:ext cx="900100" cy="56318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09" name="Google Shape;2109;p219"/>
          <p:cNvSpPr txBox="1"/>
          <p:nvPr>
            <p:ph idx="1" type="body"/>
          </p:nvPr>
        </p:nvSpPr>
        <p:spPr>
          <a:xfrm>
            <a:off x="937202" y="2856363"/>
            <a:ext cx="7755954"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0" name="Google Shape;2110;p219"/>
          <p:cNvSpPr txBox="1"/>
          <p:nvPr>
            <p:ph idx="2" type="body"/>
          </p:nvPr>
        </p:nvSpPr>
        <p:spPr>
          <a:xfrm>
            <a:off x="1852396" y="2128165"/>
            <a:ext cx="683910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1" name="Google Shape;2111;p219"/>
          <p:cNvSpPr txBox="1"/>
          <p:nvPr>
            <p:ph idx="3" type="body"/>
          </p:nvPr>
        </p:nvSpPr>
        <p:spPr>
          <a:xfrm>
            <a:off x="1042306" y="2128165"/>
            <a:ext cx="630070" cy="75685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560"/>
              </a:spcBef>
              <a:spcAft>
                <a:spcPts val="0"/>
              </a:spcAft>
              <a:buClr>
                <a:schemeClr val="lt1"/>
              </a:buClr>
              <a:buSzPts val="2800"/>
              <a:buNone/>
              <a:defRPr sz="2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2" name="Google Shape;2112;p219"/>
          <p:cNvSpPr/>
          <p:nvPr/>
        </p:nvSpPr>
        <p:spPr>
          <a:xfrm>
            <a:off x="952296" y="4646277"/>
            <a:ext cx="7739208" cy="5631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13" name="Google Shape;2113;p219"/>
          <p:cNvSpPr/>
          <p:nvPr/>
        </p:nvSpPr>
        <p:spPr>
          <a:xfrm>
            <a:off x="952296" y="4646277"/>
            <a:ext cx="900100" cy="56318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14" name="Google Shape;2114;p219"/>
          <p:cNvSpPr txBox="1"/>
          <p:nvPr>
            <p:ph idx="4" type="body"/>
          </p:nvPr>
        </p:nvSpPr>
        <p:spPr>
          <a:xfrm>
            <a:off x="937202" y="5284509"/>
            <a:ext cx="7755954"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5" name="Google Shape;2115;p219"/>
          <p:cNvSpPr txBox="1"/>
          <p:nvPr>
            <p:ph idx="5" type="body"/>
          </p:nvPr>
        </p:nvSpPr>
        <p:spPr>
          <a:xfrm>
            <a:off x="1852396" y="4556311"/>
            <a:ext cx="683910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6" name="Google Shape;2116;p219"/>
          <p:cNvSpPr txBox="1"/>
          <p:nvPr>
            <p:ph idx="6" type="body"/>
          </p:nvPr>
        </p:nvSpPr>
        <p:spPr>
          <a:xfrm>
            <a:off x="1042306" y="4556311"/>
            <a:ext cx="630070" cy="75685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560"/>
              </a:spcBef>
              <a:spcAft>
                <a:spcPts val="0"/>
              </a:spcAft>
              <a:buClr>
                <a:schemeClr val="lt1"/>
              </a:buClr>
              <a:buSzPts val="2800"/>
              <a:buNone/>
              <a:defRPr sz="2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7" name="Google Shape;2117;p219"/>
          <p:cNvSpPr/>
          <p:nvPr/>
        </p:nvSpPr>
        <p:spPr>
          <a:xfrm>
            <a:off x="952295" y="7071120"/>
            <a:ext cx="7739208" cy="5631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18" name="Google Shape;2118;p219"/>
          <p:cNvSpPr/>
          <p:nvPr/>
        </p:nvSpPr>
        <p:spPr>
          <a:xfrm>
            <a:off x="952295" y="7071120"/>
            <a:ext cx="900100" cy="56318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19" name="Google Shape;2119;p219"/>
          <p:cNvSpPr txBox="1"/>
          <p:nvPr>
            <p:ph idx="7" type="body"/>
          </p:nvPr>
        </p:nvSpPr>
        <p:spPr>
          <a:xfrm>
            <a:off x="937201" y="7709352"/>
            <a:ext cx="7755954"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20" name="Google Shape;2120;p219"/>
          <p:cNvSpPr txBox="1"/>
          <p:nvPr>
            <p:ph idx="8" type="body"/>
          </p:nvPr>
        </p:nvSpPr>
        <p:spPr>
          <a:xfrm>
            <a:off x="1852395" y="6981154"/>
            <a:ext cx="683910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21" name="Google Shape;2121;p219"/>
          <p:cNvSpPr txBox="1"/>
          <p:nvPr>
            <p:ph idx="9" type="body"/>
          </p:nvPr>
        </p:nvSpPr>
        <p:spPr>
          <a:xfrm>
            <a:off x="1042305" y="6981154"/>
            <a:ext cx="630070" cy="75685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560"/>
              </a:spcBef>
              <a:spcAft>
                <a:spcPts val="0"/>
              </a:spcAft>
              <a:buClr>
                <a:schemeClr val="lt1"/>
              </a:buClr>
              <a:buSzPts val="2800"/>
              <a:buNone/>
              <a:defRPr sz="2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22" name="Google Shape;2122;p219"/>
          <p:cNvSpPr/>
          <p:nvPr/>
        </p:nvSpPr>
        <p:spPr>
          <a:xfrm>
            <a:off x="9503246" y="2218131"/>
            <a:ext cx="7739208" cy="5631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23" name="Google Shape;2123;p219"/>
          <p:cNvSpPr/>
          <p:nvPr/>
        </p:nvSpPr>
        <p:spPr>
          <a:xfrm>
            <a:off x="9503246" y="2218131"/>
            <a:ext cx="900100" cy="56318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24" name="Google Shape;2124;p219"/>
          <p:cNvSpPr txBox="1"/>
          <p:nvPr>
            <p:ph idx="13" type="body"/>
          </p:nvPr>
        </p:nvSpPr>
        <p:spPr>
          <a:xfrm>
            <a:off x="9488152" y="2856363"/>
            <a:ext cx="7755954"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25" name="Google Shape;2125;p219"/>
          <p:cNvSpPr txBox="1"/>
          <p:nvPr>
            <p:ph idx="14" type="body"/>
          </p:nvPr>
        </p:nvSpPr>
        <p:spPr>
          <a:xfrm>
            <a:off x="10403346" y="2128165"/>
            <a:ext cx="683910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26" name="Google Shape;2126;p219"/>
          <p:cNvSpPr txBox="1"/>
          <p:nvPr>
            <p:ph idx="15" type="body"/>
          </p:nvPr>
        </p:nvSpPr>
        <p:spPr>
          <a:xfrm>
            <a:off x="9593256" y="2128165"/>
            <a:ext cx="630070" cy="75685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560"/>
              </a:spcBef>
              <a:spcAft>
                <a:spcPts val="0"/>
              </a:spcAft>
              <a:buClr>
                <a:schemeClr val="lt1"/>
              </a:buClr>
              <a:buSzPts val="2800"/>
              <a:buNone/>
              <a:defRPr sz="2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27" name="Google Shape;2127;p219"/>
          <p:cNvSpPr/>
          <p:nvPr/>
        </p:nvSpPr>
        <p:spPr>
          <a:xfrm>
            <a:off x="9503246" y="4646277"/>
            <a:ext cx="7739208" cy="5631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28" name="Google Shape;2128;p219"/>
          <p:cNvSpPr/>
          <p:nvPr/>
        </p:nvSpPr>
        <p:spPr>
          <a:xfrm>
            <a:off x="9503246" y="4646277"/>
            <a:ext cx="900100" cy="56318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29" name="Google Shape;2129;p219"/>
          <p:cNvSpPr txBox="1"/>
          <p:nvPr>
            <p:ph idx="16" type="body"/>
          </p:nvPr>
        </p:nvSpPr>
        <p:spPr>
          <a:xfrm>
            <a:off x="9488152" y="5284509"/>
            <a:ext cx="7755954"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30" name="Google Shape;2130;p219"/>
          <p:cNvSpPr txBox="1"/>
          <p:nvPr>
            <p:ph idx="17" type="body"/>
          </p:nvPr>
        </p:nvSpPr>
        <p:spPr>
          <a:xfrm>
            <a:off x="10403346" y="4556311"/>
            <a:ext cx="683910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31" name="Google Shape;2131;p219"/>
          <p:cNvSpPr txBox="1"/>
          <p:nvPr>
            <p:ph idx="18" type="body"/>
          </p:nvPr>
        </p:nvSpPr>
        <p:spPr>
          <a:xfrm>
            <a:off x="9593256" y="4556311"/>
            <a:ext cx="630070" cy="75685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560"/>
              </a:spcBef>
              <a:spcAft>
                <a:spcPts val="0"/>
              </a:spcAft>
              <a:buClr>
                <a:schemeClr val="lt1"/>
              </a:buClr>
              <a:buSzPts val="2800"/>
              <a:buNone/>
              <a:defRPr sz="2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32" name="Google Shape;2132;p219"/>
          <p:cNvSpPr/>
          <p:nvPr/>
        </p:nvSpPr>
        <p:spPr>
          <a:xfrm>
            <a:off x="9503245" y="7071120"/>
            <a:ext cx="7739208" cy="5631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33" name="Google Shape;2133;p219"/>
          <p:cNvSpPr/>
          <p:nvPr/>
        </p:nvSpPr>
        <p:spPr>
          <a:xfrm>
            <a:off x="9503245" y="7071120"/>
            <a:ext cx="900100" cy="56318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34" name="Google Shape;2134;p219"/>
          <p:cNvSpPr txBox="1"/>
          <p:nvPr>
            <p:ph idx="19" type="body"/>
          </p:nvPr>
        </p:nvSpPr>
        <p:spPr>
          <a:xfrm>
            <a:off x="9488151" y="7709352"/>
            <a:ext cx="7755954"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35" name="Google Shape;2135;p219"/>
          <p:cNvSpPr txBox="1"/>
          <p:nvPr>
            <p:ph idx="20" type="body"/>
          </p:nvPr>
        </p:nvSpPr>
        <p:spPr>
          <a:xfrm>
            <a:off x="10403345" y="6981154"/>
            <a:ext cx="683910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36" name="Google Shape;2136;p219"/>
          <p:cNvSpPr txBox="1"/>
          <p:nvPr>
            <p:ph idx="21" type="body"/>
          </p:nvPr>
        </p:nvSpPr>
        <p:spPr>
          <a:xfrm>
            <a:off x="9593255" y="6981154"/>
            <a:ext cx="630070" cy="75685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560"/>
              </a:spcBef>
              <a:spcAft>
                <a:spcPts val="0"/>
              </a:spcAft>
              <a:buClr>
                <a:schemeClr val="lt1"/>
              </a:buClr>
              <a:buSzPts val="2800"/>
              <a:buNone/>
              <a:defRPr sz="2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4"/>
                                        </p:tgtEl>
                                        <p:attrNameLst>
                                          <p:attrName>style.visibility</p:attrName>
                                        </p:attrNameLst>
                                      </p:cBhvr>
                                      <p:to>
                                        <p:strVal val="visible"/>
                                      </p:to>
                                    </p:set>
                                    <p:animEffect filter="fade" transition="in">
                                      <p:cBhvr>
                                        <p:cTn dur="500"/>
                                        <p:tgtEl>
                                          <p:spTgt spid="2104"/>
                                        </p:tgtEl>
                                      </p:cBhvr>
                                    </p:animEffect>
                                  </p:childTnLst>
                                </p:cTn>
                              </p:par>
                              <p:par>
                                <p:cTn fill="hold" nodeType="withEffect" presetClass="entr" presetID="10" presetSubtype="0">
                                  <p:stCondLst>
                                    <p:cond delay="0"/>
                                  </p:stCondLst>
                                  <p:childTnLst>
                                    <p:set>
                                      <p:cBhvr>
                                        <p:cTn dur="1" fill="hold">
                                          <p:stCondLst>
                                            <p:cond delay="0"/>
                                          </p:stCondLst>
                                        </p:cTn>
                                        <p:tgtEl>
                                          <p:spTgt spid="2108"/>
                                        </p:tgtEl>
                                        <p:attrNameLst>
                                          <p:attrName>style.visibility</p:attrName>
                                        </p:attrNameLst>
                                      </p:cBhvr>
                                      <p:to>
                                        <p:strVal val="visible"/>
                                      </p:to>
                                    </p:set>
                                    <p:animEffect filter="fade" transition="in">
                                      <p:cBhvr>
                                        <p:cTn dur="500"/>
                                        <p:tgtEl>
                                          <p:spTgt spid="2108"/>
                                        </p:tgtEl>
                                      </p:cBhvr>
                                    </p:animEffect>
                                  </p:childTnLst>
                                </p:cTn>
                              </p:par>
                              <p:par>
                                <p:cTn fill="hold" nodeType="withEffect" presetClass="entr" presetID="10" presetSubtype="0">
                                  <p:stCondLst>
                                    <p:cond delay="0"/>
                                  </p:stCondLst>
                                  <p:childTnLst>
                                    <p:set>
                                      <p:cBhvr>
                                        <p:cTn dur="1" fill="hold">
                                          <p:stCondLst>
                                            <p:cond delay="0"/>
                                          </p:stCondLst>
                                        </p:cTn>
                                        <p:tgtEl>
                                          <p:spTgt spid="2109"/>
                                        </p:tgtEl>
                                        <p:attrNameLst>
                                          <p:attrName>style.visibility</p:attrName>
                                        </p:attrNameLst>
                                      </p:cBhvr>
                                      <p:to>
                                        <p:strVal val="visible"/>
                                      </p:to>
                                    </p:set>
                                    <p:animEffect filter="fade" transition="in">
                                      <p:cBhvr>
                                        <p:cTn dur="500"/>
                                        <p:tgtEl>
                                          <p:spTgt spid="2109"/>
                                        </p:tgtEl>
                                      </p:cBhvr>
                                    </p:animEffect>
                                  </p:childTnLst>
                                </p:cTn>
                              </p:par>
                              <p:par>
                                <p:cTn fill="hold" nodeType="withEffect" presetClass="entr" presetID="10" presetSubtype="0">
                                  <p:stCondLst>
                                    <p:cond delay="0"/>
                                  </p:stCondLst>
                                  <p:childTnLst>
                                    <p:set>
                                      <p:cBhvr>
                                        <p:cTn dur="1" fill="hold">
                                          <p:stCondLst>
                                            <p:cond delay="0"/>
                                          </p:stCondLst>
                                        </p:cTn>
                                        <p:tgtEl>
                                          <p:spTgt spid="2110">
                                            <p:txEl>
                                              <p:pRg end="0" st="0"/>
                                            </p:txEl>
                                          </p:spTgt>
                                        </p:tgtEl>
                                        <p:attrNameLst>
                                          <p:attrName>style.visibility</p:attrName>
                                        </p:attrNameLst>
                                      </p:cBhvr>
                                      <p:to>
                                        <p:strVal val="visible"/>
                                      </p:to>
                                    </p:set>
                                    <p:animEffect filter="fade" transition="in">
                                      <p:cBhvr>
                                        <p:cTn dur="500"/>
                                        <p:tgtEl>
                                          <p:spTgt spid="211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0">
                                            <p:txEl>
                                              <p:pRg end="1" st="1"/>
                                            </p:txEl>
                                          </p:spTgt>
                                        </p:tgtEl>
                                        <p:attrNameLst>
                                          <p:attrName>style.visibility</p:attrName>
                                        </p:attrNameLst>
                                      </p:cBhvr>
                                      <p:to>
                                        <p:strVal val="visible"/>
                                      </p:to>
                                    </p:set>
                                    <p:animEffect filter="fade" transition="in">
                                      <p:cBhvr>
                                        <p:cTn dur="500"/>
                                        <p:tgtEl>
                                          <p:spTgt spid="211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0">
                                            <p:txEl>
                                              <p:pRg end="2" st="2"/>
                                            </p:txEl>
                                          </p:spTgt>
                                        </p:tgtEl>
                                        <p:attrNameLst>
                                          <p:attrName>style.visibility</p:attrName>
                                        </p:attrNameLst>
                                      </p:cBhvr>
                                      <p:to>
                                        <p:strVal val="visible"/>
                                      </p:to>
                                    </p:set>
                                    <p:animEffect filter="fade" transition="in">
                                      <p:cBhvr>
                                        <p:cTn dur="500"/>
                                        <p:tgtEl>
                                          <p:spTgt spid="211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0">
                                            <p:txEl>
                                              <p:pRg end="3" st="3"/>
                                            </p:txEl>
                                          </p:spTgt>
                                        </p:tgtEl>
                                        <p:attrNameLst>
                                          <p:attrName>style.visibility</p:attrName>
                                        </p:attrNameLst>
                                      </p:cBhvr>
                                      <p:to>
                                        <p:strVal val="visible"/>
                                      </p:to>
                                    </p:set>
                                    <p:animEffect filter="fade" transition="in">
                                      <p:cBhvr>
                                        <p:cTn dur="500"/>
                                        <p:tgtEl>
                                          <p:spTgt spid="211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0">
                                            <p:txEl>
                                              <p:pRg end="4" st="4"/>
                                            </p:txEl>
                                          </p:spTgt>
                                        </p:tgtEl>
                                        <p:attrNameLst>
                                          <p:attrName>style.visibility</p:attrName>
                                        </p:attrNameLst>
                                      </p:cBhvr>
                                      <p:to>
                                        <p:strVal val="visible"/>
                                      </p:to>
                                    </p:set>
                                    <p:animEffect filter="fade" transition="in">
                                      <p:cBhvr>
                                        <p:cTn dur="500"/>
                                        <p:tgtEl>
                                          <p:spTgt spid="211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0">
                                            <p:txEl>
                                              <p:pRg end="5" st="5"/>
                                            </p:txEl>
                                          </p:spTgt>
                                        </p:tgtEl>
                                        <p:attrNameLst>
                                          <p:attrName>style.visibility</p:attrName>
                                        </p:attrNameLst>
                                      </p:cBhvr>
                                      <p:to>
                                        <p:strVal val="visible"/>
                                      </p:to>
                                    </p:set>
                                    <p:animEffect filter="fade" transition="in">
                                      <p:cBhvr>
                                        <p:cTn dur="500"/>
                                        <p:tgtEl>
                                          <p:spTgt spid="211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0">
                                            <p:txEl>
                                              <p:pRg end="6" st="6"/>
                                            </p:txEl>
                                          </p:spTgt>
                                        </p:tgtEl>
                                        <p:attrNameLst>
                                          <p:attrName>style.visibility</p:attrName>
                                        </p:attrNameLst>
                                      </p:cBhvr>
                                      <p:to>
                                        <p:strVal val="visible"/>
                                      </p:to>
                                    </p:set>
                                    <p:animEffect filter="fade" transition="in">
                                      <p:cBhvr>
                                        <p:cTn dur="500"/>
                                        <p:tgtEl>
                                          <p:spTgt spid="211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0">
                                            <p:txEl>
                                              <p:pRg end="7" st="7"/>
                                            </p:txEl>
                                          </p:spTgt>
                                        </p:tgtEl>
                                        <p:attrNameLst>
                                          <p:attrName>style.visibility</p:attrName>
                                        </p:attrNameLst>
                                      </p:cBhvr>
                                      <p:to>
                                        <p:strVal val="visible"/>
                                      </p:to>
                                    </p:set>
                                    <p:animEffect filter="fade" transition="in">
                                      <p:cBhvr>
                                        <p:cTn dur="500"/>
                                        <p:tgtEl>
                                          <p:spTgt spid="211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0">
                                            <p:txEl>
                                              <p:pRg end="8" st="8"/>
                                            </p:txEl>
                                          </p:spTgt>
                                        </p:tgtEl>
                                        <p:attrNameLst>
                                          <p:attrName>style.visibility</p:attrName>
                                        </p:attrNameLst>
                                      </p:cBhvr>
                                      <p:to>
                                        <p:strVal val="visible"/>
                                      </p:to>
                                    </p:set>
                                    <p:animEffect filter="fade" transition="in">
                                      <p:cBhvr>
                                        <p:cTn dur="500"/>
                                        <p:tgtEl>
                                          <p:spTgt spid="211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1">
                                            <p:txEl>
                                              <p:pRg end="0" st="0"/>
                                            </p:txEl>
                                          </p:spTgt>
                                        </p:tgtEl>
                                        <p:attrNameLst>
                                          <p:attrName>style.visibility</p:attrName>
                                        </p:attrNameLst>
                                      </p:cBhvr>
                                      <p:to>
                                        <p:strVal val="visible"/>
                                      </p:to>
                                    </p:set>
                                    <p:animEffect filter="fade" transition="in">
                                      <p:cBhvr>
                                        <p:cTn dur="500"/>
                                        <p:tgtEl>
                                          <p:spTgt spid="211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1">
                                            <p:txEl>
                                              <p:pRg end="1" st="1"/>
                                            </p:txEl>
                                          </p:spTgt>
                                        </p:tgtEl>
                                        <p:attrNameLst>
                                          <p:attrName>style.visibility</p:attrName>
                                        </p:attrNameLst>
                                      </p:cBhvr>
                                      <p:to>
                                        <p:strVal val="visible"/>
                                      </p:to>
                                    </p:set>
                                    <p:animEffect filter="fade" transition="in">
                                      <p:cBhvr>
                                        <p:cTn dur="500"/>
                                        <p:tgtEl>
                                          <p:spTgt spid="211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1">
                                            <p:txEl>
                                              <p:pRg end="2" st="2"/>
                                            </p:txEl>
                                          </p:spTgt>
                                        </p:tgtEl>
                                        <p:attrNameLst>
                                          <p:attrName>style.visibility</p:attrName>
                                        </p:attrNameLst>
                                      </p:cBhvr>
                                      <p:to>
                                        <p:strVal val="visible"/>
                                      </p:to>
                                    </p:set>
                                    <p:animEffect filter="fade" transition="in">
                                      <p:cBhvr>
                                        <p:cTn dur="500"/>
                                        <p:tgtEl>
                                          <p:spTgt spid="211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1">
                                            <p:txEl>
                                              <p:pRg end="3" st="3"/>
                                            </p:txEl>
                                          </p:spTgt>
                                        </p:tgtEl>
                                        <p:attrNameLst>
                                          <p:attrName>style.visibility</p:attrName>
                                        </p:attrNameLst>
                                      </p:cBhvr>
                                      <p:to>
                                        <p:strVal val="visible"/>
                                      </p:to>
                                    </p:set>
                                    <p:animEffect filter="fade" transition="in">
                                      <p:cBhvr>
                                        <p:cTn dur="500"/>
                                        <p:tgtEl>
                                          <p:spTgt spid="211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1">
                                            <p:txEl>
                                              <p:pRg end="4" st="4"/>
                                            </p:txEl>
                                          </p:spTgt>
                                        </p:tgtEl>
                                        <p:attrNameLst>
                                          <p:attrName>style.visibility</p:attrName>
                                        </p:attrNameLst>
                                      </p:cBhvr>
                                      <p:to>
                                        <p:strVal val="visible"/>
                                      </p:to>
                                    </p:set>
                                    <p:animEffect filter="fade" transition="in">
                                      <p:cBhvr>
                                        <p:cTn dur="500"/>
                                        <p:tgtEl>
                                          <p:spTgt spid="211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1">
                                            <p:txEl>
                                              <p:pRg end="5" st="5"/>
                                            </p:txEl>
                                          </p:spTgt>
                                        </p:tgtEl>
                                        <p:attrNameLst>
                                          <p:attrName>style.visibility</p:attrName>
                                        </p:attrNameLst>
                                      </p:cBhvr>
                                      <p:to>
                                        <p:strVal val="visible"/>
                                      </p:to>
                                    </p:set>
                                    <p:animEffect filter="fade" transition="in">
                                      <p:cBhvr>
                                        <p:cTn dur="500"/>
                                        <p:tgtEl>
                                          <p:spTgt spid="211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1">
                                            <p:txEl>
                                              <p:pRg end="6" st="6"/>
                                            </p:txEl>
                                          </p:spTgt>
                                        </p:tgtEl>
                                        <p:attrNameLst>
                                          <p:attrName>style.visibility</p:attrName>
                                        </p:attrNameLst>
                                      </p:cBhvr>
                                      <p:to>
                                        <p:strVal val="visible"/>
                                      </p:to>
                                    </p:set>
                                    <p:animEffect filter="fade" transition="in">
                                      <p:cBhvr>
                                        <p:cTn dur="500"/>
                                        <p:tgtEl>
                                          <p:spTgt spid="211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1">
                                            <p:txEl>
                                              <p:pRg end="7" st="7"/>
                                            </p:txEl>
                                          </p:spTgt>
                                        </p:tgtEl>
                                        <p:attrNameLst>
                                          <p:attrName>style.visibility</p:attrName>
                                        </p:attrNameLst>
                                      </p:cBhvr>
                                      <p:to>
                                        <p:strVal val="visible"/>
                                      </p:to>
                                    </p:set>
                                    <p:animEffect filter="fade" transition="in">
                                      <p:cBhvr>
                                        <p:cTn dur="500"/>
                                        <p:tgtEl>
                                          <p:spTgt spid="211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1">
                                            <p:txEl>
                                              <p:pRg end="8" st="8"/>
                                            </p:txEl>
                                          </p:spTgt>
                                        </p:tgtEl>
                                        <p:attrNameLst>
                                          <p:attrName>style.visibility</p:attrName>
                                        </p:attrNameLst>
                                      </p:cBhvr>
                                      <p:to>
                                        <p:strVal val="visible"/>
                                      </p:to>
                                    </p:set>
                                    <p:animEffect filter="fade" transition="in">
                                      <p:cBhvr>
                                        <p:cTn dur="500"/>
                                        <p:tgtEl>
                                          <p:spTgt spid="2111">
                                            <p:txEl>
                                              <p:pRg end="8" st="8"/>
                                            </p:txEl>
                                          </p:spTgt>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112"/>
                                        </p:tgtEl>
                                        <p:attrNameLst>
                                          <p:attrName>style.visibility</p:attrName>
                                        </p:attrNameLst>
                                      </p:cBhvr>
                                      <p:to>
                                        <p:strVal val="visible"/>
                                      </p:to>
                                    </p:set>
                                    <p:animEffect filter="fade" transition="in">
                                      <p:cBhvr>
                                        <p:cTn dur="500"/>
                                        <p:tgtEl>
                                          <p:spTgt spid="2112"/>
                                        </p:tgtEl>
                                      </p:cBhvr>
                                    </p:animEffect>
                                  </p:childTnLst>
                                </p:cTn>
                              </p:par>
                              <p:par>
                                <p:cTn fill="hold" nodeType="withEffect" presetClass="entr" presetID="10" presetSubtype="0">
                                  <p:stCondLst>
                                    <p:cond delay="500"/>
                                  </p:stCondLst>
                                  <p:childTnLst>
                                    <p:set>
                                      <p:cBhvr>
                                        <p:cTn dur="1" fill="hold">
                                          <p:stCondLst>
                                            <p:cond delay="0"/>
                                          </p:stCondLst>
                                        </p:cTn>
                                        <p:tgtEl>
                                          <p:spTgt spid="2113"/>
                                        </p:tgtEl>
                                        <p:attrNameLst>
                                          <p:attrName>style.visibility</p:attrName>
                                        </p:attrNameLst>
                                      </p:cBhvr>
                                      <p:to>
                                        <p:strVal val="visible"/>
                                      </p:to>
                                    </p:set>
                                    <p:animEffect filter="fade" transition="in">
                                      <p:cBhvr>
                                        <p:cTn dur="500"/>
                                        <p:tgtEl>
                                          <p:spTgt spid="2113"/>
                                        </p:tgtEl>
                                      </p:cBhvr>
                                    </p:animEffect>
                                  </p:childTnLst>
                                </p:cTn>
                              </p:par>
                              <p:par>
                                <p:cTn fill="hold" nodeType="withEffect" presetClass="entr" presetID="10" presetSubtype="0">
                                  <p:stCondLst>
                                    <p:cond delay="500"/>
                                  </p:stCondLst>
                                  <p:childTnLst>
                                    <p:set>
                                      <p:cBhvr>
                                        <p:cTn dur="1" fill="hold">
                                          <p:stCondLst>
                                            <p:cond delay="0"/>
                                          </p:stCondLst>
                                        </p:cTn>
                                        <p:tgtEl>
                                          <p:spTgt spid="2114"/>
                                        </p:tgtEl>
                                        <p:attrNameLst>
                                          <p:attrName>style.visibility</p:attrName>
                                        </p:attrNameLst>
                                      </p:cBhvr>
                                      <p:to>
                                        <p:strVal val="visible"/>
                                      </p:to>
                                    </p:set>
                                    <p:animEffect filter="fade" transition="in">
                                      <p:cBhvr>
                                        <p:cTn dur="500"/>
                                        <p:tgtEl>
                                          <p:spTgt spid="2114"/>
                                        </p:tgtEl>
                                      </p:cBhvr>
                                    </p:animEffect>
                                  </p:childTnLst>
                                </p:cTn>
                              </p:par>
                              <p:par>
                                <p:cTn fill="hold" nodeType="withEffect" presetClass="entr" presetID="10" presetSubtype="0">
                                  <p:stCondLst>
                                    <p:cond delay="500"/>
                                  </p:stCondLst>
                                  <p:childTnLst>
                                    <p:set>
                                      <p:cBhvr>
                                        <p:cTn dur="1" fill="hold">
                                          <p:stCondLst>
                                            <p:cond delay="0"/>
                                          </p:stCondLst>
                                        </p:cTn>
                                        <p:tgtEl>
                                          <p:spTgt spid="2115">
                                            <p:txEl>
                                              <p:pRg end="0" st="0"/>
                                            </p:txEl>
                                          </p:spTgt>
                                        </p:tgtEl>
                                        <p:attrNameLst>
                                          <p:attrName>style.visibility</p:attrName>
                                        </p:attrNameLst>
                                      </p:cBhvr>
                                      <p:to>
                                        <p:strVal val="visible"/>
                                      </p:to>
                                    </p:set>
                                    <p:animEffect filter="fade" transition="in">
                                      <p:cBhvr>
                                        <p:cTn dur="500"/>
                                        <p:tgtEl>
                                          <p:spTgt spid="2115">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5">
                                            <p:txEl>
                                              <p:pRg end="1" st="1"/>
                                            </p:txEl>
                                          </p:spTgt>
                                        </p:tgtEl>
                                        <p:attrNameLst>
                                          <p:attrName>style.visibility</p:attrName>
                                        </p:attrNameLst>
                                      </p:cBhvr>
                                      <p:to>
                                        <p:strVal val="visible"/>
                                      </p:to>
                                    </p:set>
                                    <p:animEffect filter="fade" transition="in">
                                      <p:cBhvr>
                                        <p:cTn dur="500"/>
                                        <p:tgtEl>
                                          <p:spTgt spid="2115">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5">
                                            <p:txEl>
                                              <p:pRg end="2" st="2"/>
                                            </p:txEl>
                                          </p:spTgt>
                                        </p:tgtEl>
                                        <p:attrNameLst>
                                          <p:attrName>style.visibility</p:attrName>
                                        </p:attrNameLst>
                                      </p:cBhvr>
                                      <p:to>
                                        <p:strVal val="visible"/>
                                      </p:to>
                                    </p:set>
                                    <p:animEffect filter="fade" transition="in">
                                      <p:cBhvr>
                                        <p:cTn dur="500"/>
                                        <p:tgtEl>
                                          <p:spTgt spid="2115">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5">
                                            <p:txEl>
                                              <p:pRg end="3" st="3"/>
                                            </p:txEl>
                                          </p:spTgt>
                                        </p:tgtEl>
                                        <p:attrNameLst>
                                          <p:attrName>style.visibility</p:attrName>
                                        </p:attrNameLst>
                                      </p:cBhvr>
                                      <p:to>
                                        <p:strVal val="visible"/>
                                      </p:to>
                                    </p:set>
                                    <p:animEffect filter="fade" transition="in">
                                      <p:cBhvr>
                                        <p:cTn dur="500"/>
                                        <p:tgtEl>
                                          <p:spTgt spid="2115">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5">
                                            <p:txEl>
                                              <p:pRg end="4" st="4"/>
                                            </p:txEl>
                                          </p:spTgt>
                                        </p:tgtEl>
                                        <p:attrNameLst>
                                          <p:attrName>style.visibility</p:attrName>
                                        </p:attrNameLst>
                                      </p:cBhvr>
                                      <p:to>
                                        <p:strVal val="visible"/>
                                      </p:to>
                                    </p:set>
                                    <p:animEffect filter="fade" transition="in">
                                      <p:cBhvr>
                                        <p:cTn dur="500"/>
                                        <p:tgtEl>
                                          <p:spTgt spid="2115">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5">
                                            <p:txEl>
                                              <p:pRg end="5" st="5"/>
                                            </p:txEl>
                                          </p:spTgt>
                                        </p:tgtEl>
                                        <p:attrNameLst>
                                          <p:attrName>style.visibility</p:attrName>
                                        </p:attrNameLst>
                                      </p:cBhvr>
                                      <p:to>
                                        <p:strVal val="visible"/>
                                      </p:to>
                                    </p:set>
                                    <p:animEffect filter="fade" transition="in">
                                      <p:cBhvr>
                                        <p:cTn dur="500"/>
                                        <p:tgtEl>
                                          <p:spTgt spid="2115">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5">
                                            <p:txEl>
                                              <p:pRg end="6" st="6"/>
                                            </p:txEl>
                                          </p:spTgt>
                                        </p:tgtEl>
                                        <p:attrNameLst>
                                          <p:attrName>style.visibility</p:attrName>
                                        </p:attrNameLst>
                                      </p:cBhvr>
                                      <p:to>
                                        <p:strVal val="visible"/>
                                      </p:to>
                                    </p:set>
                                    <p:animEffect filter="fade" transition="in">
                                      <p:cBhvr>
                                        <p:cTn dur="500"/>
                                        <p:tgtEl>
                                          <p:spTgt spid="2115">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5">
                                            <p:txEl>
                                              <p:pRg end="7" st="7"/>
                                            </p:txEl>
                                          </p:spTgt>
                                        </p:tgtEl>
                                        <p:attrNameLst>
                                          <p:attrName>style.visibility</p:attrName>
                                        </p:attrNameLst>
                                      </p:cBhvr>
                                      <p:to>
                                        <p:strVal val="visible"/>
                                      </p:to>
                                    </p:set>
                                    <p:animEffect filter="fade" transition="in">
                                      <p:cBhvr>
                                        <p:cTn dur="500"/>
                                        <p:tgtEl>
                                          <p:spTgt spid="2115">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5">
                                            <p:txEl>
                                              <p:pRg end="8" st="8"/>
                                            </p:txEl>
                                          </p:spTgt>
                                        </p:tgtEl>
                                        <p:attrNameLst>
                                          <p:attrName>style.visibility</p:attrName>
                                        </p:attrNameLst>
                                      </p:cBhvr>
                                      <p:to>
                                        <p:strVal val="visible"/>
                                      </p:to>
                                    </p:set>
                                    <p:animEffect filter="fade" transition="in">
                                      <p:cBhvr>
                                        <p:cTn dur="500"/>
                                        <p:tgtEl>
                                          <p:spTgt spid="2115">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6">
                                            <p:txEl>
                                              <p:pRg end="0" st="0"/>
                                            </p:txEl>
                                          </p:spTgt>
                                        </p:tgtEl>
                                        <p:attrNameLst>
                                          <p:attrName>style.visibility</p:attrName>
                                        </p:attrNameLst>
                                      </p:cBhvr>
                                      <p:to>
                                        <p:strVal val="visible"/>
                                      </p:to>
                                    </p:set>
                                    <p:animEffect filter="fade" transition="in">
                                      <p:cBhvr>
                                        <p:cTn dur="500"/>
                                        <p:tgtEl>
                                          <p:spTgt spid="2116">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6">
                                            <p:txEl>
                                              <p:pRg end="1" st="1"/>
                                            </p:txEl>
                                          </p:spTgt>
                                        </p:tgtEl>
                                        <p:attrNameLst>
                                          <p:attrName>style.visibility</p:attrName>
                                        </p:attrNameLst>
                                      </p:cBhvr>
                                      <p:to>
                                        <p:strVal val="visible"/>
                                      </p:to>
                                    </p:set>
                                    <p:animEffect filter="fade" transition="in">
                                      <p:cBhvr>
                                        <p:cTn dur="500"/>
                                        <p:tgtEl>
                                          <p:spTgt spid="2116">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6">
                                            <p:txEl>
                                              <p:pRg end="2" st="2"/>
                                            </p:txEl>
                                          </p:spTgt>
                                        </p:tgtEl>
                                        <p:attrNameLst>
                                          <p:attrName>style.visibility</p:attrName>
                                        </p:attrNameLst>
                                      </p:cBhvr>
                                      <p:to>
                                        <p:strVal val="visible"/>
                                      </p:to>
                                    </p:set>
                                    <p:animEffect filter="fade" transition="in">
                                      <p:cBhvr>
                                        <p:cTn dur="500"/>
                                        <p:tgtEl>
                                          <p:spTgt spid="2116">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6">
                                            <p:txEl>
                                              <p:pRg end="3" st="3"/>
                                            </p:txEl>
                                          </p:spTgt>
                                        </p:tgtEl>
                                        <p:attrNameLst>
                                          <p:attrName>style.visibility</p:attrName>
                                        </p:attrNameLst>
                                      </p:cBhvr>
                                      <p:to>
                                        <p:strVal val="visible"/>
                                      </p:to>
                                    </p:set>
                                    <p:animEffect filter="fade" transition="in">
                                      <p:cBhvr>
                                        <p:cTn dur="500"/>
                                        <p:tgtEl>
                                          <p:spTgt spid="2116">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6">
                                            <p:txEl>
                                              <p:pRg end="4" st="4"/>
                                            </p:txEl>
                                          </p:spTgt>
                                        </p:tgtEl>
                                        <p:attrNameLst>
                                          <p:attrName>style.visibility</p:attrName>
                                        </p:attrNameLst>
                                      </p:cBhvr>
                                      <p:to>
                                        <p:strVal val="visible"/>
                                      </p:to>
                                    </p:set>
                                    <p:animEffect filter="fade" transition="in">
                                      <p:cBhvr>
                                        <p:cTn dur="500"/>
                                        <p:tgtEl>
                                          <p:spTgt spid="2116">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6">
                                            <p:txEl>
                                              <p:pRg end="5" st="5"/>
                                            </p:txEl>
                                          </p:spTgt>
                                        </p:tgtEl>
                                        <p:attrNameLst>
                                          <p:attrName>style.visibility</p:attrName>
                                        </p:attrNameLst>
                                      </p:cBhvr>
                                      <p:to>
                                        <p:strVal val="visible"/>
                                      </p:to>
                                    </p:set>
                                    <p:animEffect filter="fade" transition="in">
                                      <p:cBhvr>
                                        <p:cTn dur="500"/>
                                        <p:tgtEl>
                                          <p:spTgt spid="2116">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6">
                                            <p:txEl>
                                              <p:pRg end="6" st="6"/>
                                            </p:txEl>
                                          </p:spTgt>
                                        </p:tgtEl>
                                        <p:attrNameLst>
                                          <p:attrName>style.visibility</p:attrName>
                                        </p:attrNameLst>
                                      </p:cBhvr>
                                      <p:to>
                                        <p:strVal val="visible"/>
                                      </p:to>
                                    </p:set>
                                    <p:animEffect filter="fade" transition="in">
                                      <p:cBhvr>
                                        <p:cTn dur="500"/>
                                        <p:tgtEl>
                                          <p:spTgt spid="2116">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6">
                                            <p:txEl>
                                              <p:pRg end="7" st="7"/>
                                            </p:txEl>
                                          </p:spTgt>
                                        </p:tgtEl>
                                        <p:attrNameLst>
                                          <p:attrName>style.visibility</p:attrName>
                                        </p:attrNameLst>
                                      </p:cBhvr>
                                      <p:to>
                                        <p:strVal val="visible"/>
                                      </p:to>
                                    </p:set>
                                    <p:animEffect filter="fade" transition="in">
                                      <p:cBhvr>
                                        <p:cTn dur="500"/>
                                        <p:tgtEl>
                                          <p:spTgt spid="2116">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16">
                                            <p:txEl>
                                              <p:pRg end="8" st="8"/>
                                            </p:txEl>
                                          </p:spTgt>
                                        </p:tgtEl>
                                        <p:attrNameLst>
                                          <p:attrName>style.visibility</p:attrName>
                                        </p:attrNameLst>
                                      </p:cBhvr>
                                      <p:to>
                                        <p:strVal val="visible"/>
                                      </p:to>
                                    </p:set>
                                    <p:animEffect filter="fade" transition="in">
                                      <p:cBhvr>
                                        <p:cTn dur="500"/>
                                        <p:tgtEl>
                                          <p:spTgt spid="2116">
                                            <p:txEl>
                                              <p:pRg end="8" st="8"/>
                                            </p:txEl>
                                          </p:spTgt>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117"/>
                                        </p:tgtEl>
                                        <p:attrNameLst>
                                          <p:attrName>style.visibility</p:attrName>
                                        </p:attrNameLst>
                                      </p:cBhvr>
                                      <p:to>
                                        <p:strVal val="visible"/>
                                      </p:to>
                                    </p:set>
                                    <p:animEffect filter="fade" transition="in">
                                      <p:cBhvr>
                                        <p:cTn dur="500"/>
                                        <p:tgtEl>
                                          <p:spTgt spid="2117"/>
                                        </p:tgtEl>
                                      </p:cBhvr>
                                    </p:animEffect>
                                  </p:childTnLst>
                                </p:cTn>
                              </p:par>
                              <p:par>
                                <p:cTn fill="hold" nodeType="withEffect" presetClass="entr" presetID="10" presetSubtype="0">
                                  <p:stCondLst>
                                    <p:cond delay="500"/>
                                  </p:stCondLst>
                                  <p:childTnLst>
                                    <p:set>
                                      <p:cBhvr>
                                        <p:cTn dur="1" fill="hold">
                                          <p:stCondLst>
                                            <p:cond delay="0"/>
                                          </p:stCondLst>
                                        </p:cTn>
                                        <p:tgtEl>
                                          <p:spTgt spid="2118"/>
                                        </p:tgtEl>
                                        <p:attrNameLst>
                                          <p:attrName>style.visibility</p:attrName>
                                        </p:attrNameLst>
                                      </p:cBhvr>
                                      <p:to>
                                        <p:strVal val="visible"/>
                                      </p:to>
                                    </p:set>
                                    <p:animEffect filter="fade" transition="in">
                                      <p:cBhvr>
                                        <p:cTn dur="500"/>
                                        <p:tgtEl>
                                          <p:spTgt spid="2118"/>
                                        </p:tgtEl>
                                      </p:cBhvr>
                                    </p:animEffect>
                                  </p:childTnLst>
                                </p:cTn>
                              </p:par>
                              <p:par>
                                <p:cTn fill="hold" nodeType="withEffect" presetClass="entr" presetID="10" presetSubtype="0">
                                  <p:stCondLst>
                                    <p:cond delay="500"/>
                                  </p:stCondLst>
                                  <p:childTnLst>
                                    <p:set>
                                      <p:cBhvr>
                                        <p:cTn dur="1" fill="hold">
                                          <p:stCondLst>
                                            <p:cond delay="0"/>
                                          </p:stCondLst>
                                        </p:cTn>
                                        <p:tgtEl>
                                          <p:spTgt spid="2119"/>
                                        </p:tgtEl>
                                        <p:attrNameLst>
                                          <p:attrName>style.visibility</p:attrName>
                                        </p:attrNameLst>
                                      </p:cBhvr>
                                      <p:to>
                                        <p:strVal val="visible"/>
                                      </p:to>
                                    </p:set>
                                    <p:animEffect filter="fade" transition="in">
                                      <p:cBhvr>
                                        <p:cTn dur="500"/>
                                        <p:tgtEl>
                                          <p:spTgt spid="2119"/>
                                        </p:tgtEl>
                                      </p:cBhvr>
                                    </p:animEffect>
                                  </p:childTnLst>
                                </p:cTn>
                              </p:par>
                              <p:par>
                                <p:cTn fill="hold" nodeType="withEffect" presetClass="entr" presetID="10" presetSubtype="0">
                                  <p:stCondLst>
                                    <p:cond delay="500"/>
                                  </p:stCondLst>
                                  <p:childTnLst>
                                    <p:set>
                                      <p:cBhvr>
                                        <p:cTn dur="1" fill="hold">
                                          <p:stCondLst>
                                            <p:cond delay="0"/>
                                          </p:stCondLst>
                                        </p:cTn>
                                        <p:tgtEl>
                                          <p:spTgt spid="2120">
                                            <p:txEl>
                                              <p:pRg end="0" st="0"/>
                                            </p:txEl>
                                          </p:spTgt>
                                        </p:tgtEl>
                                        <p:attrNameLst>
                                          <p:attrName>style.visibility</p:attrName>
                                        </p:attrNameLst>
                                      </p:cBhvr>
                                      <p:to>
                                        <p:strVal val="visible"/>
                                      </p:to>
                                    </p:set>
                                    <p:animEffect filter="fade" transition="in">
                                      <p:cBhvr>
                                        <p:cTn dur="500"/>
                                        <p:tgtEl>
                                          <p:spTgt spid="2120">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0">
                                            <p:txEl>
                                              <p:pRg end="1" st="1"/>
                                            </p:txEl>
                                          </p:spTgt>
                                        </p:tgtEl>
                                        <p:attrNameLst>
                                          <p:attrName>style.visibility</p:attrName>
                                        </p:attrNameLst>
                                      </p:cBhvr>
                                      <p:to>
                                        <p:strVal val="visible"/>
                                      </p:to>
                                    </p:set>
                                    <p:animEffect filter="fade" transition="in">
                                      <p:cBhvr>
                                        <p:cTn dur="500"/>
                                        <p:tgtEl>
                                          <p:spTgt spid="2120">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0">
                                            <p:txEl>
                                              <p:pRg end="2" st="2"/>
                                            </p:txEl>
                                          </p:spTgt>
                                        </p:tgtEl>
                                        <p:attrNameLst>
                                          <p:attrName>style.visibility</p:attrName>
                                        </p:attrNameLst>
                                      </p:cBhvr>
                                      <p:to>
                                        <p:strVal val="visible"/>
                                      </p:to>
                                    </p:set>
                                    <p:animEffect filter="fade" transition="in">
                                      <p:cBhvr>
                                        <p:cTn dur="500"/>
                                        <p:tgtEl>
                                          <p:spTgt spid="2120">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0">
                                            <p:txEl>
                                              <p:pRg end="3" st="3"/>
                                            </p:txEl>
                                          </p:spTgt>
                                        </p:tgtEl>
                                        <p:attrNameLst>
                                          <p:attrName>style.visibility</p:attrName>
                                        </p:attrNameLst>
                                      </p:cBhvr>
                                      <p:to>
                                        <p:strVal val="visible"/>
                                      </p:to>
                                    </p:set>
                                    <p:animEffect filter="fade" transition="in">
                                      <p:cBhvr>
                                        <p:cTn dur="500"/>
                                        <p:tgtEl>
                                          <p:spTgt spid="2120">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0">
                                            <p:txEl>
                                              <p:pRg end="4" st="4"/>
                                            </p:txEl>
                                          </p:spTgt>
                                        </p:tgtEl>
                                        <p:attrNameLst>
                                          <p:attrName>style.visibility</p:attrName>
                                        </p:attrNameLst>
                                      </p:cBhvr>
                                      <p:to>
                                        <p:strVal val="visible"/>
                                      </p:to>
                                    </p:set>
                                    <p:animEffect filter="fade" transition="in">
                                      <p:cBhvr>
                                        <p:cTn dur="500"/>
                                        <p:tgtEl>
                                          <p:spTgt spid="2120">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0">
                                            <p:txEl>
                                              <p:pRg end="5" st="5"/>
                                            </p:txEl>
                                          </p:spTgt>
                                        </p:tgtEl>
                                        <p:attrNameLst>
                                          <p:attrName>style.visibility</p:attrName>
                                        </p:attrNameLst>
                                      </p:cBhvr>
                                      <p:to>
                                        <p:strVal val="visible"/>
                                      </p:to>
                                    </p:set>
                                    <p:animEffect filter="fade" transition="in">
                                      <p:cBhvr>
                                        <p:cTn dur="500"/>
                                        <p:tgtEl>
                                          <p:spTgt spid="2120">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0">
                                            <p:txEl>
                                              <p:pRg end="6" st="6"/>
                                            </p:txEl>
                                          </p:spTgt>
                                        </p:tgtEl>
                                        <p:attrNameLst>
                                          <p:attrName>style.visibility</p:attrName>
                                        </p:attrNameLst>
                                      </p:cBhvr>
                                      <p:to>
                                        <p:strVal val="visible"/>
                                      </p:to>
                                    </p:set>
                                    <p:animEffect filter="fade" transition="in">
                                      <p:cBhvr>
                                        <p:cTn dur="500"/>
                                        <p:tgtEl>
                                          <p:spTgt spid="2120">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0">
                                            <p:txEl>
                                              <p:pRg end="7" st="7"/>
                                            </p:txEl>
                                          </p:spTgt>
                                        </p:tgtEl>
                                        <p:attrNameLst>
                                          <p:attrName>style.visibility</p:attrName>
                                        </p:attrNameLst>
                                      </p:cBhvr>
                                      <p:to>
                                        <p:strVal val="visible"/>
                                      </p:to>
                                    </p:set>
                                    <p:animEffect filter="fade" transition="in">
                                      <p:cBhvr>
                                        <p:cTn dur="500"/>
                                        <p:tgtEl>
                                          <p:spTgt spid="2120">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0">
                                            <p:txEl>
                                              <p:pRg end="8" st="8"/>
                                            </p:txEl>
                                          </p:spTgt>
                                        </p:tgtEl>
                                        <p:attrNameLst>
                                          <p:attrName>style.visibility</p:attrName>
                                        </p:attrNameLst>
                                      </p:cBhvr>
                                      <p:to>
                                        <p:strVal val="visible"/>
                                      </p:to>
                                    </p:set>
                                    <p:animEffect filter="fade" transition="in">
                                      <p:cBhvr>
                                        <p:cTn dur="500"/>
                                        <p:tgtEl>
                                          <p:spTgt spid="2120">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1">
                                            <p:txEl>
                                              <p:pRg end="0" st="0"/>
                                            </p:txEl>
                                          </p:spTgt>
                                        </p:tgtEl>
                                        <p:attrNameLst>
                                          <p:attrName>style.visibility</p:attrName>
                                        </p:attrNameLst>
                                      </p:cBhvr>
                                      <p:to>
                                        <p:strVal val="visible"/>
                                      </p:to>
                                    </p:set>
                                    <p:animEffect filter="fade" transition="in">
                                      <p:cBhvr>
                                        <p:cTn dur="500"/>
                                        <p:tgtEl>
                                          <p:spTgt spid="2121">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1">
                                            <p:txEl>
                                              <p:pRg end="1" st="1"/>
                                            </p:txEl>
                                          </p:spTgt>
                                        </p:tgtEl>
                                        <p:attrNameLst>
                                          <p:attrName>style.visibility</p:attrName>
                                        </p:attrNameLst>
                                      </p:cBhvr>
                                      <p:to>
                                        <p:strVal val="visible"/>
                                      </p:to>
                                    </p:set>
                                    <p:animEffect filter="fade" transition="in">
                                      <p:cBhvr>
                                        <p:cTn dur="500"/>
                                        <p:tgtEl>
                                          <p:spTgt spid="2121">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1">
                                            <p:txEl>
                                              <p:pRg end="2" st="2"/>
                                            </p:txEl>
                                          </p:spTgt>
                                        </p:tgtEl>
                                        <p:attrNameLst>
                                          <p:attrName>style.visibility</p:attrName>
                                        </p:attrNameLst>
                                      </p:cBhvr>
                                      <p:to>
                                        <p:strVal val="visible"/>
                                      </p:to>
                                    </p:set>
                                    <p:animEffect filter="fade" transition="in">
                                      <p:cBhvr>
                                        <p:cTn dur="500"/>
                                        <p:tgtEl>
                                          <p:spTgt spid="2121">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1">
                                            <p:txEl>
                                              <p:pRg end="3" st="3"/>
                                            </p:txEl>
                                          </p:spTgt>
                                        </p:tgtEl>
                                        <p:attrNameLst>
                                          <p:attrName>style.visibility</p:attrName>
                                        </p:attrNameLst>
                                      </p:cBhvr>
                                      <p:to>
                                        <p:strVal val="visible"/>
                                      </p:to>
                                    </p:set>
                                    <p:animEffect filter="fade" transition="in">
                                      <p:cBhvr>
                                        <p:cTn dur="500"/>
                                        <p:tgtEl>
                                          <p:spTgt spid="2121">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1">
                                            <p:txEl>
                                              <p:pRg end="4" st="4"/>
                                            </p:txEl>
                                          </p:spTgt>
                                        </p:tgtEl>
                                        <p:attrNameLst>
                                          <p:attrName>style.visibility</p:attrName>
                                        </p:attrNameLst>
                                      </p:cBhvr>
                                      <p:to>
                                        <p:strVal val="visible"/>
                                      </p:to>
                                    </p:set>
                                    <p:animEffect filter="fade" transition="in">
                                      <p:cBhvr>
                                        <p:cTn dur="500"/>
                                        <p:tgtEl>
                                          <p:spTgt spid="2121">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1">
                                            <p:txEl>
                                              <p:pRg end="5" st="5"/>
                                            </p:txEl>
                                          </p:spTgt>
                                        </p:tgtEl>
                                        <p:attrNameLst>
                                          <p:attrName>style.visibility</p:attrName>
                                        </p:attrNameLst>
                                      </p:cBhvr>
                                      <p:to>
                                        <p:strVal val="visible"/>
                                      </p:to>
                                    </p:set>
                                    <p:animEffect filter="fade" transition="in">
                                      <p:cBhvr>
                                        <p:cTn dur="500"/>
                                        <p:tgtEl>
                                          <p:spTgt spid="2121">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1">
                                            <p:txEl>
                                              <p:pRg end="6" st="6"/>
                                            </p:txEl>
                                          </p:spTgt>
                                        </p:tgtEl>
                                        <p:attrNameLst>
                                          <p:attrName>style.visibility</p:attrName>
                                        </p:attrNameLst>
                                      </p:cBhvr>
                                      <p:to>
                                        <p:strVal val="visible"/>
                                      </p:to>
                                    </p:set>
                                    <p:animEffect filter="fade" transition="in">
                                      <p:cBhvr>
                                        <p:cTn dur="500"/>
                                        <p:tgtEl>
                                          <p:spTgt spid="2121">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1">
                                            <p:txEl>
                                              <p:pRg end="7" st="7"/>
                                            </p:txEl>
                                          </p:spTgt>
                                        </p:tgtEl>
                                        <p:attrNameLst>
                                          <p:attrName>style.visibility</p:attrName>
                                        </p:attrNameLst>
                                      </p:cBhvr>
                                      <p:to>
                                        <p:strVal val="visible"/>
                                      </p:to>
                                    </p:set>
                                    <p:animEffect filter="fade" transition="in">
                                      <p:cBhvr>
                                        <p:cTn dur="500"/>
                                        <p:tgtEl>
                                          <p:spTgt spid="2121">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1">
                                            <p:txEl>
                                              <p:pRg end="8" st="8"/>
                                            </p:txEl>
                                          </p:spTgt>
                                        </p:tgtEl>
                                        <p:attrNameLst>
                                          <p:attrName>style.visibility</p:attrName>
                                        </p:attrNameLst>
                                      </p:cBhvr>
                                      <p:to>
                                        <p:strVal val="visible"/>
                                      </p:to>
                                    </p:set>
                                    <p:animEffect filter="fade" transition="in">
                                      <p:cBhvr>
                                        <p:cTn dur="500"/>
                                        <p:tgtEl>
                                          <p:spTgt spid="2121">
                                            <p:txEl>
                                              <p:pRg end="8" st="8"/>
                                            </p:txEl>
                                          </p:spTgt>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2122"/>
                                        </p:tgtEl>
                                        <p:attrNameLst>
                                          <p:attrName>style.visibility</p:attrName>
                                        </p:attrNameLst>
                                      </p:cBhvr>
                                      <p:to>
                                        <p:strVal val="visible"/>
                                      </p:to>
                                    </p:set>
                                    <p:animEffect filter="fade" transition="in">
                                      <p:cBhvr>
                                        <p:cTn dur="500"/>
                                        <p:tgtEl>
                                          <p:spTgt spid="2122"/>
                                        </p:tgtEl>
                                      </p:cBhvr>
                                    </p:animEffect>
                                  </p:childTnLst>
                                </p:cTn>
                              </p:par>
                              <p:par>
                                <p:cTn fill="hold" nodeType="withEffect" presetClass="entr" presetID="10" presetSubtype="0">
                                  <p:stCondLst>
                                    <p:cond delay="500"/>
                                  </p:stCondLst>
                                  <p:childTnLst>
                                    <p:set>
                                      <p:cBhvr>
                                        <p:cTn dur="1" fill="hold">
                                          <p:stCondLst>
                                            <p:cond delay="0"/>
                                          </p:stCondLst>
                                        </p:cTn>
                                        <p:tgtEl>
                                          <p:spTgt spid="2123"/>
                                        </p:tgtEl>
                                        <p:attrNameLst>
                                          <p:attrName>style.visibility</p:attrName>
                                        </p:attrNameLst>
                                      </p:cBhvr>
                                      <p:to>
                                        <p:strVal val="visible"/>
                                      </p:to>
                                    </p:set>
                                    <p:animEffect filter="fade" transition="in">
                                      <p:cBhvr>
                                        <p:cTn dur="500"/>
                                        <p:tgtEl>
                                          <p:spTgt spid="2123"/>
                                        </p:tgtEl>
                                      </p:cBhvr>
                                    </p:animEffect>
                                  </p:childTnLst>
                                </p:cTn>
                              </p:par>
                              <p:par>
                                <p:cTn fill="hold" nodeType="withEffect" presetClass="entr" presetID="10" presetSubtype="0">
                                  <p:stCondLst>
                                    <p:cond delay="500"/>
                                  </p:stCondLst>
                                  <p:childTnLst>
                                    <p:set>
                                      <p:cBhvr>
                                        <p:cTn dur="1" fill="hold">
                                          <p:stCondLst>
                                            <p:cond delay="0"/>
                                          </p:stCondLst>
                                        </p:cTn>
                                        <p:tgtEl>
                                          <p:spTgt spid="2124"/>
                                        </p:tgtEl>
                                        <p:attrNameLst>
                                          <p:attrName>style.visibility</p:attrName>
                                        </p:attrNameLst>
                                      </p:cBhvr>
                                      <p:to>
                                        <p:strVal val="visible"/>
                                      </p:to>
                                    </p:set>
                                    <p:animEffect filter="fade" transition="in">
                                      <p:cBhvr>
                                        <p:cTn dur="500"/>
                                        <p:tgtEl>
                                          <p:spTgt spid="2124"/>
                                        </p:tgtEl>
                                      </p:cBhvr>
                                    </p:animEffect>
                                  </p:childTnLst>
                                </p:cTn>
                              </p:par>
                              <p:par>
                                <p:cTn fill="hold" nodeType="withEffect" presetClass="entr" presetID="10" presetSubtype="0">
                                  <p:stCondLst>
                                    <p:cond delay="500"/>
                                  </p:stCondLst>
                                  <p:childTnLst>
                                    <p:set>
                                      <p:cBhvr>
                                        <p:cTn dur="1" fill="hold">
                                          <p:stCondLst>
                                            <p:cond delay="0"/>
                                          </p:stCondLst>
                                        </p:cTn>
                                        <p:tgtEl>
                                          <p:spTgt spid="2125">
                                            <p:txEl>
                                              <p:pRg end="0" st="0"/>
                                            </p:txEl>
                                          </p:spTgt>
                                        </p:tgtEl>
                                        <p:attrNameLst>
                                          <p:attrName>style.visibility</p:attrName>
                                        </p:attrNameLst>
                                      </p:cBhvr>
                                      <p:to>
                                        <p:strVal val="visible"/>
                                      </p:to>
                                    </p:set>
                                    <p:animEffect filter="fade" transition="in">
                                      <p:cBhvr>
                                        <p:cTn dur="500"/>
                                        <p:tgtEl>
                                          <p:spTgt spid="2125">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5">
                                            <p:txEl>
                                              <p:pRg end="1" st="1"/>
                                            </p:txEl>
                                          </p:spTgt>
                                        </p:tgtEl>
                                        <p:attrNameLst>
                                          <p:attrName>style.visibility</p:attrName>
                                        </p:attrNameLst>
                                      </p:cBhvr>
                                      <p:to>
                                        <p:strVal val="visible"/>
                                      </p:to>
                                    </p:set>
                                    <p:animEffect filter="fade" transition="in">
                                      <p:cBhvr>
                                        <p:cTn dur="500"/>
                                        <p:tgtEl>
                                          <p:spTgt spid="2125">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5">
                                            <p:txEl>
                                              <p:pRg end="2" st="2"/>
                                            </p:txEl>
                                          </p:spTgt>
                                        </p:tgtEl>
                                        <p:attrNameLst>
                                          <p:attrName>style.visibility</p:attrName>
                                        </p:attrNameLst>
                                      </p:cBhvr>
                                      <p:to>
                                        <p:strVal val="visible"/>
                                      </p:to>
                                    </p:set>
                                    <p:animEffect filter="fade" transition="in">
                                      <p:cBhvr>
                                        <p:cTn dur="500"/>
                                        <p:tgtEl>
                                          <p:spTgt spid="2125">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5">
                                            <p:txEl>
                                              <p:pRg end="3" st="3"/>
                                            </p:txEl>
                                          </p:spTgt>
                                        </p:tgtEl>
                                        <p:attrNameLst>
                                          <p:attrName>style.visibility</p:attrName>
                                        </p:attrNameLst>
                                      </p:cBhvr>
                                      <p:to>
                                        <p:strVal val="visible"/>
                                      </p:to>
                                    </p:set>
                                    <p:animEffect filter="fade" transition="in">
                                      <p:cBhvr>
                                        <p:cTn dur="500"/>
                                        <p:tgtEl>
                                          <p:spTgt spid="2125">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5">
                                            <p:txEl>
                                              <p:pRg end="4" st="4"/>
                                            </p:txEl>
                                          </p:spTgt>
                                        </p:tgtEl>
                                        <p:attrNameLst>
                                          <p:attrName>style.visibility</p:attrName>
                                        </p:attrNameLst>
                                      </p:cBhvr>
                                      <p:to>
                                        <p:strVal val="visible"/>
                                      </p:to>
                                    </p:set>
                                    <p:animEffect filter="fade" transition="in">
                                      <p:cBhvr>
                                        <p:cTn dur="500"/>
                                        <p:tgtEl>
                                          <p:spTgt spid="2125">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5">
                                            <p:txEl>
                                              <p:pRg end="5" st="5"/>
                                            </p:txEl>
                                          </p:spTgt>
                                        </p:tgtEl>
                                        <p:attrNameLst>
                                          <p:attrName>style.visibility</p:attrName>
                                        </p:attrNameLst>
                                      </p:cBhvr>
                                      <p:to>
                                        <p:strVal val="visible"/>
                                      </p:to>
                                    </p:set>
                                    <p:animEffect filter="fade" transition="in">
                                      <p:cBhvr>
                                        <p:cTn dur="500"/>
                                        <p:tgtEl>
                                          <p:spTgt spid="2125">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5">
                                            <p:txEl>
                                              <p:pRg end="6" st="6"/>
                                            </p:txEl>
                                          </p:spTgt>
                                        </p:tgtEl>
                                        <p:attrNameLst>
                                          <p:attrName>style.visibility</p:attrName>
                                        </p:attrNameLst>
                                      </p:cBhvr>
                                      <p:to>
                                        <p:strVal val="visible"/>
                                      </p:to>
                                    </p:set>
                                    <p:animEffect filter="fade" transition="in">
                                      <p:cBhvr>
                                        <p:cTn dur="500"/>
                                        <p:tgtEl>
                                          <p:spTgt spid="2125">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5">
                                            <p:txEl>
                                              <p:pRg end="7" st="7"/>
                                            </p:txEl>
                                          </p:spTgt>
                                        </p:tgtEl>
                                        <p:attrNameLst>
                                          <p:attrName>style.visibility</p:attrName>
                                        </p:attrNameLst>
                                      </p:cBhvr>
                                      <p:to>
                                        <p:strVal val="visible"/>
                                      </p:to>
                                    </p:set>
                                    <p:animEffect filter="fade" transition="in">
                                      <p:cBhvr>
                                        <p:cTn dur="500"/>
                                        <p:tgtEl>
                                          <p:spTgt spid="2125">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5">
                                            <p:txEl>
                                              <p:pRg end="8" st="8"/>
                                            </p:txEl>
                                          </p:spTgt>
                                        </p:tgtEl>
                                        <p:attrNameLst>
                                          <p:attrName>style.visibility</p:attrName>
                                        </p:attrNameLst>
                                      </p:cBhvr>
                                      <p:to>
                                        <p:strVal val="visible"/>
                                      </p:to>
                                    </p:set>
                                    <p:animEffect filter="fade" transition="in">
                                      <p:cBhvr>
                                        <p:cTn dur="500"/>
                                        <p:tgtEl>
                                          <p:spTgt spid="2125">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6">
                                            <p:txEl>
                                              <p:pRg end="0" st="0"/>
                                            </p:txEl>
                                          </p:spTgt>
                                        </p:tgtEl>
                                        <p:attrNameLst>
                                          <p:attrName>style.visibility</p:attrName>
                                        </p:attrNameLst>
                                      </p:cBhvr>
                                      <p:to>
                                        <p:strVal val="visible"/>
                                      </p:to>
                                    </p:set>
                                    <p:animEffect filter="fade" transition="in">
                                      <p:cBhvr>
                                        <p:cTn dur="500"/>
                                        <p:tgtEl>
                                          <p:spTgt spid="2126">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6">
                                            <p:txEl>
                                              <p:pRg end="1" st="1"/>
                                            </p:txEl>
                                          </p:spTgt>
                                        </p:tgtEl>
                                        <p:attrNameLst>
                                          <p:attrName>style.visibility</p:attrName>
                                        </p:attrNameLst>
                                      </p:cBhvr>
                                      <p:to>
                                        <p:strVal val="visible"/>
                                      </p:to>
                                    </p:set>
                                    <p:animEffect filter="fade" transition="in">
                                      <p:cBhvr>
                                        <p:cTn dur="500"/>
                                        <p:tgtEl>
                                          <p:spTgt spid="2126">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6">
                                            <p:txEl>
                                              <p:pRg end="2" st="2"/>
                                            </p:txEl>
                                          </p:spTgt>
                                        </p:tgtEl>
                                        <p:attrNameLst>
                                          <p:attrName>style.visibility</p:attrName>
                                        </p:attrNameLst>
                                      </p:cBhvr>
                                      <p:to>
                                        <p:strVal val="visible"/>
                                      </p:to>
                                    </p:set>
                                    <p:animEffect filter="fade" transition="in">
                                      <p:cBhvr>
                                        <p:cTn dur="500"/>
                                        <p:tgtEl>
                                          <p:spTgt spid="2126">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6">
                                            <p:txEl>
                                              <p:pRg end="3" st="3"/>
                                            </p:txEl>
                                          </p:spTgt>
                                        </p:tgtEl>
                                        <p:attrNameLst>
                                          <p:attrName>style.visibility</p:attrName>
                                        </p:attrNameLst>
                                      </p:cBhvr>
                                      <p:to>
                                        <p:strVal val="visible"/>
                                      </p:to>
                                    </p:set>
                                    <p:animEffect filter="fade" transition="in">
                                      <p:cBhvr>
                                        <p:cTn dur="500"/>
                                        <p:tgtEl>
                                          <p:spTgt spid="2126">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6">
                                            <p:txEl>
                                              <p:pRg end="4" st="4"/>
                                            </p:txEl>
                                          </p:spTgt>
                                        </p:tgtEl>
                                        <p:attrNameLst>
                                          <p:attrName>style.visibility</p:attrName>
                                        </p:attrNameLst>
                                      </p:cBhvr>
                                      <p:to>
                                        <p:strVal val="visible"/>
                                      </p:to>
                                    </p:set>
                                    <p:animEffect filter="fade" transition="in">
                                      <p:cBhvr>
                                        <p:cTn dur="500"/>
                                        <p:tgtEl>
                                          <p:spTgt spid="2126">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6">
                                            <p:txEl>
                                              <p:pRg end="5" st="5"/>
                                            </p:txEl>
                                          </p:spTgt>
                                        </p:tgtEl>
                                        <p:attrNameLst>
                                          <p:attrName>style.visibility</p:attrName>
                                        </p:attrNameLst>
                                      </p:cBhvr>
                                      <p:to>
                                        <p:strVal val="visible"/>
                                      </p:to>
                                    </p:set>
                                    <p:animEffect filter="fade" transition="in">
                                      <p:cBhvr>
                                        <p:cTn dur="500"/>
                                        <p:tgtEl>
                                          <p:spTgt spid="2126">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6">
                                            <p:txEl>
                                              <p:pRg end="6" st="6"/>
                                            </p:txEl>
                                          </p:spTgt>
                                        </p:tgtEl>
                                        <p:attrNameLst>
                                          <p:attrName>style.visibility</p:attrName>
                                        </p:attrNameLst>
                                      </p:cBhvr>
                                      <p:to>
                                        <p:strVal val="visible"/>
                                      </p:to>
                                    </p:set>
                                    <p:animEffect filter="fade" transition="in">
                                      <p:cBhvr>
                                        <p:cTn dur="500"/>
                                        <p:tgtEl>
                                          <p:spTgt spid="2126">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6">
                                            <p:txEl>
                                              <p:pRg end="7" st="7"/>
                                            </p:txEl>
                                          </p:spTgt>
                                        </p:tgtEl>
                                        <p:attrNameLst>
                                          <p:attrName>style.visibility</p:attrName>
                                        </p:attrNameLst>
                                      </p:cBhvr>
                                      <p:to>
                                        <p:strVal val="visible"/>
                                      </p:to>
                                    </p:set>
                                    <p:animEffect filter="fade" transition="in">
                                      <p:cBhvr>
                                        <p:cTn dur="500"/>
                                        <p:tgtEl>
                                          <p:spTgt spid="2126">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26">
                                            <p:txEl>
                                              <p:pRg end="8" st="8"/>
                                            </p:txEl>
                                          </p:spTgt>
                                        </p:tgtEl>
                                        <p:attrNameLst>
                                          <p:attrName>style.visibility</p:attrName>
                                        </p:attrNameLst>
                                      </p:cBhvr>
                                      <p:to>
                                        <p:strVal val="visible"/>
                                      </p:to>
                                    </p:set>
                                    <p:animEffect filter="fade" transition="in">
                                      <p:cBhvr>
                                        <p:cTn dur="500"/>
                                        <p:tgtEl>
                                          <p:spTgt spid="2126">
                                            <p:txEl>
                                              <p:pRg end="8" st="8"/>
                                            </p:txEl>
                                          </p:spTgt>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2127"/>
                                        </p:tgtEl>
                                        <p:attrNameLst>
                                          <p:attrName>style.visibility</p:attrName>
                                        </p:attrNameLst>
                                      </p:cBhvr>
                                      <p:to>
                                        <p:strVal val="visible"/>
                                      </p:to>
                                    </p:set>
                                    <p:animEffect filter="fade" transition="in">
                                      <p:cBhvr>
                                        <p:cTn dur="500"/>
                                        <p:tgtEl>
                                          <p:spTgt spid="2127"/>
                                        </p:tgtEl>
                                      </p:cBhvr>
                                    </p:animEffect>
                                  </p:childTnLst>
                                </p:cTn>
                              </p:par>
                              <p:par>
                                <p:cTn fill="hold" nodeType="withEffect" presetClass="entr" presetID="10" presetSubtype="0">
                                  <p:stCondLst>
                                    <p:cond delay="500"/>
                                  </p:stCondLst>
                                  <p:childTnLst>
                                    <p:set>
                                      <p:cBhvr>
                                        <p:cTn dur="1" fill="hold">
                                          <p:stCondLst>
                                            <p:cond delay="0"/>
                                          </p:stCondLst>
                                        </p:cTn>
                                        <p:tgtEl>
                                          <p:spTgt spid="2128"/>
                                        </p:tgtEl>
                                        <p:attrNameLst>
                                          <p:attrName>style.visibility</p:attrName>
                                        </p:attrNameLst>
                                      </p:cBhvr>
                                      <p:to>
                                        <p:strVal val="visible"/>
                                      </p:to>
                                    </p:set>
                                    <p:animEffect filter="fade" transition="in">
                                      <p:cBhvr>
                                        <p:cTn dur="500"/>
                                        <p:tgtEl>
                                          <p:spTgt spid="2128"/>
                                        </p:tgtEl>
                                      </p:cBhvr>
                                    </p:animEffect>
                                  </p:childTnLst>
                                </p:cTn>
                              </p:par>
                              <p:par>
                                <p:cTn fill="hold" nodeType="withEffect" presetClass="entr" presetID="10" presetSubtype="0">
                                  <p:stCondLst>
                                    <p:cond delay="500"/>
                                  </p:stCondLst>
                                  <p:childTnLst>
                                    <p:set>
                                      <p:cBhvr>
                                        <p:cTn dur="1" fill="hold">
                                          <p:stCondLst>
                                            <p:cond delay="0"/>
                                          </p:stCondLst>
                                        </p:cTn>
                                        <p:tgtEl>
                                          <p:spTgt spid="2129"/>
                                        </p:tgtEl>
                                        <p:attrNameLst>
                                          <p:attrName>style.visibility</p:attrName>
                                        </p:attrNameLst>
                                      </p:cBhvr>
                                      <p:to>
                                        <p:strVal val="visible"/>
                                      </p:to>
                                    </p:set>
                                    <p:animEffect filter="fade" transition="in">
                                      <p:cBhvr>
                                        <p:cTn dur="500"/>
                                        <p:tgtEl>
                                          <p:spTgt spid="2129"/>
                                        </p:tgtEl>
                                      </p:cBhvr>
                                    </p:animEffect>
                                  </p:childTnLst>
                                </p:cTn>
                              </p:par>
                              <p:par>
                                <p:cTn fill="hold" nodeType="withEffect" presetClass="entr" presetID="10" presetSubtype="0">
                                  <p:stCondLst>
                                    <p:cond delay="500"/>
                                  </p:stCondLst>
                                  <p:childTnLst>
                                    <p:set>
                                      <p:cBhvr>
                                        <p:cTn dur="1" fill="hold">
                                          <p:stCondLst>
                                            <p:cond delay="0"/>
                                          </p:stCondLst>
                                        </p:cTn>
                                        <p:tgtEl>
                                          <p:spTgt spid="2130">
                                            <p:txEl>
                                              <p:pRg end="0" st="0"/>
                                            </p:txEl>
                                          </p:spTgt>
                                        </p:tgtEl>
                                        <p:attrNameLst>
                                          <p:attrName>style.visibility</p:attrName>
                                        </p:attrNameLst>
                                      </p:cBhvr>
                                      <p:to>
                                        <p:strVal val="visible"/>
                                      </p:to>
                                    </p:set>
                                    <p:animEffect filter="fade" transition="in">
                                      <p:cBhvr>
                                        <p:cTn dur="500"/>
                                        <p:tgtEl>
                                          <p:spTgt spid="2130">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0">
                                            <p:txEl>
                                              <p:pRg end="1" st="1"/>
                                            </p:txEl>
                                          </p:spTgt>
                                        </p:tgtEl>
                                        <p:attrNameLst>
                                          <p:attrName>style.visibility</p:attrName>
                                        </p:attrNameLst>
                                      </p:cBhvr>
                                      <p:to>
                                        <p:strVal val="visible"/>
                                      </p:to>
                                    </p:set>
                                    <p:animEffect filter="fade" transition="in">
                                      <p:cBhvr>
                                        <p:cTn dur="500"/>
                                        <p:tgtEl>
                                          <p:spTgt spid="2130">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0">
                                            <p:txEl>
                                              <p:pRg end="2" st="2"/>
                                            </p:txEl>
                                          </p:spTgt>
                                        </p:tgtEl>
                                        <p:attrNameLst>
                                          <p:attrName>style.visibility</p:attrName>
                                        </p:attrNameLst>
                                      </p:cBhvr>
                                      <p:to>
                                        <p:strVal val="visible"/>
                                      </p:to>
                                    </p:set>
                                    <p:animEffect filter="fade" transition="in">
                                      <p:cBhvr>
                                        <p:cTn dur="500"/>
                                        <p:tgtEl>
                                          <p:spTgt spid="2130">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0">
                                            <p:txEl>
                                              <p:pRg end="3" st="3"/>
                                            </p:txEl>
                                          </p:spTgt>
                                        </p:tgtEl>
                                        <p:attrNameLst>
                                          <p:attrName>style.visibility</p:attrName>
                                        </p:attrNameLst>
                                      </p:cBhvr>
                                      <p:to>
                                        <p:strVal val="visible"/>
                                      </p:to>
                                    </p:set>
                                    <p:animEffect filter="fade" transition="in">
                                      <p:cBhvr>
                                        <p:cTn dur="500"/>
                                        <p:tgtEl>
                                          <p:spTgt spid="2130">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0">
                                            <p:txEl>
                                              <p:pRg end="4" st="4"/>
                                            </p:txEl>
                                          </p:spTgt>
                                        </p:tgtEl>
                                        <p:attrNameLst>
                                          <p:attrName>style.visibility</p:attrName>
                                        </p:attrNameLst>
                                      </p:cBhvr>
                                      <p:to>
                                        <p:strVal val="visible"/>
                                      </p:to>
                                    </p:set>
                                    <p:animEffect filter="fade" transition="in">
                                      <p:cBhvr>
                                        <p:cTn dur="500"/>
                                        <p:tgtEl>
                                          <p:spTgt spid="2130">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0">
                                            <p:txEl>
                                              <p:pRg end="5" st="5"/>
                                            </p:txEl>
                                          </p:spTgt>
                                        </p:tgtEl>
                                        <p:attrNameLst>
                                          <p:attrName>style.visibility</p:attrName>
                                        </p:attrNameLst>
                                      </p:cBhvr>
                                      <p:to>
                                        <p:strVal val="visible"/>
                                      </p:to>
                                    </p:set>
                                    <p:animEffect filter="fade" transition="in">
                                      <p:cBhvr>
                                        <p:cTn dur="500"/>
                                        <p:tgtEl>
                                          <p:spTgt spid="2130">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0">
                                            <p:txEl>
                                              <p:pRg end="6" st="6"/>
                                            </p:txEl>
                                          </p:spTgt>
                                        </p:tgtEl>
                                        <p:attrNameLst>
                                          <p:attrName>style.visibility</p:attrName>
                                        </p:attrNameLst>
                                      </p:cBhvr>
                                      <p:to>
                                        <p:strVal val="visible"/>
                                      </p:to>
                                    </p:set>
                                    <p:animEffect filter="fade" transition="in">
                                      <p:cBhvr>
                                        <p:cTn dur="500"/>
                                        <p:tgtEl>
                                          <p:spTgt spid="2130">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0">
                                            <p:txEl>
                                              <p:pRg end="7" st="7"/>
                                            </p:txEl>
                                          </p:spTgt>
                                        </p:tgtEl>
                                        <p:attrNameLst>
                                          <p:attrName>style.visibility</p:attrName>
                                        </p:attrNameLst>
                                      </p:cBhvr>
                                      <p:to>
                                        <p:strVal val="visible"/>
                                      </p:to>
                                    </p:set>
                                    <p:animEffect filter="fade" transition="in">
                                      <p:cBhvr>
                                        <p:cTn dur="500"/>
                                        <p:tgtEl>
                                          <p:spTgt spid="2130">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0">
                                            <p:txEl>
                                              <p:pRg end="8" st="8"/>
                                            </p:txEl>
                                          </p:spTgt>
                                        </p:tgtEl>
                                        <p:attrNameLst>
                                          <p:attrName>style.visibility</p:attrName>
                                        </p:attrNameLst>
                                      </p:cBhvr>
                                      <p:to>
                                        <p:strVal val="visible"/>
                                      </p:to>
                                    </p:set>
                                    <p:animEffect filter="fade" transition="in">
                                      <p:cBhvr>
                                        <p:cTn dur="500"/>
                                        <p:tgtEl>
                                          <p:spTgt spid="2130">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1">
                                            <p:txEl>
                                              <p:pRg end="0" st="0"/>
                                            </p:txEl>
                                          </p:spTgt>
                                        </p:tgtEl>
                                        <p:attrNameLst>
                                          <p:attrName>style.visibility</p:attrName>
                                        </p:attrNameLst>
                                      </p:cBhvr>
                                      <p:to>
                                        <p:strVal val="visible"/>
                                      </p:to>
                                    </p:set>
                                    <p:animEffect filter="fade" transition="in">
                                      <p:cBhvr>
                                        <p:cTn dur="500"/>
                                        <p:tgtEl>
                                          <p:spTgt spid="2131">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1">
                                            <p:txEl>
                                              <p:pRg end="1" st="1"/>
                                            </p:txEl>
                                          </p:spTgt>
                                        </p:tgtEl>
                                        <p:attrNameLst>
                                          <p:attrName>style.visibility</p:attrName>
                                        </p:attrNameLst>
                                      </p:cBhvr>
                                      <p:to>
                                        <p:strVal val="visible"/>
                                      </p:to>
                                    </p:set>
                                    <p:animEffect filter="fade" transition="in">
                                      <p:cBhvr>
                                        <p:cTn dur="500"/>
                                        <p:tgtEl>
                                          <p:spTgt spid="2131">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1">
                                            <p:txEl>
                                              <p:pRg end="2" st="2"/>
                                            </p:txEl>
                                          </p:spTgt>
                                        </p:tgtEl>
                                        <p:attrNameLst>
                                          <p:attrName>style.visibility</p:attrName>
                                        </p:attrNameLst>
                                      </p:cBhvr>
                                      <p:to>
                                        <p:strVal val="visible"/>
                                      </p:to>
                                    </p:set>
                                    <p:animEffect filter="fade" transition="in">
                                      <p:cBhvr>
                                        <p:cTn dur="500"/>
                                        <p:tgtEl>
                                          <p:spTgt spid="2131">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1">
                                            <p:txEl>
                                              <p:pRg end="3" st="3"/>
                                            </p:txEl>
                                          </p:spTgt>
                                        </p:tgtEl>
                                        <p:attrNameLst>
                                          <p:attrName>style.visibility</p:attrName>
                                        </p:attrNameLst>
                                      </p:cBhvr>
                                      <p:to>
                                        <p:strVal val="visible"/>
                                      </p:to>
                                    </p:set>
                                    <p:animEffect filter="fade" transition="in">
                                      <p:cBhvr>
                                        <p:cTn dur="500"/>
                                        <p:tgtEl>
                                          <p:spTgt spid="2131">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1">
                                            <p:txEl>
                                              <p:pRg end="4" st="4"/>
                                            </p:txEl>
                                          </p:spTgt>
                                        </p:tgtEl>
                                        <p:attrNameLst>
                                          <p:attrName>style.visibility</p:attrName>
                                        </p:attrNameLst>
                                      </p:cBhvr>
                                      <p:to>
                                        <p:strVal val="visible"/>
                                      </p:to>
                                    </p:set>
                                    <p:animEffect filter="fade" transition="in">
                                      <p:cBhvr>
                                        <p:cTn dur="500"/>
                                        <p:tgtEl>
                                          <p:spTgt spid="2131">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1">
                                            <p:txEl>
                                              <p:pRg end="5" st="5"/>
                                            </p:txEl>
                                          </p:spTgt>
                                        </p:tgtEl>
                                        <p:attrNameLst>
                                          <p:attrName>style.visibility</p:attrName>
                                        </p:attrNameLst>
                                      </p:cBhvr>
                                      <p:to>
                                        <p:strVal val="visible"/>
                                      </p:to>
                                    </p:set>
                                    <p:animEffect filter="fade" transition="in">
                                      <p:cBhvr>
                                        <p:cTn dur="500"/>
                                        <p:tgtEl>
                                          <p:spTgt spid="2131">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1">
                                            <p:txEl>
                                              <p:pRg end="6" st="6"/>
                                            </p:txEl>
                                          </p:spTgt>
                                        </p:tgtEl>
                                        <p:attrNameLst>
                                          <p:attrName>style.visibility</p:attrName>
                                        </p:attrNameLst>
                                      </p:cBhvr>
                                      <p:to>
                                        <p:strVal val="visible"/>
                                      </p:to>
                                    </p:set>
                                    <p:animEffect filter="fade" transition="in">
                                      <p:cBhvr>
                                        <p:cTn dur="500"/>
                                        <p:tgtEl>
                                          <p:spTgt spid="2131">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1">
                                            <p:txEl>
                                              <p:pRg end="7" st="7"/>
                                            </p:txEl>
                                          </p:spTgt>
                                        </p:tgtEl>
                                        <p:attrNameLst>
                                          <p:attrName>style.visibility</p:attrName>
                                        </p:attrNameLst>
                                      </p:cBhvr>
                                      <p:to>
                                        <p:strVal val="visible"/>
                                      </p:to>
                                    </p:set>
                                    <p:animEffect filter="fade" transition="in">
                                      <p:cBhvr>
                                        <p:cTn dur="500"/>
                                        <p:tgtEl>
                                          <p:spTgt spid="2131">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1">
                                            <p:txEl>
                                              <p:pRg end="8" st="8"/>
                                            </p:txEl>
                                          </p:spTgt>
                                        </p:tgtEl>
                                        <p:attrNameLst>
                                          <p:attrName>style.visibility</p:attrName>
                                        </p:attrNameLst>
                                      </p:cBhvr>
                                      <p:to>
                                        <p:strVal val="visible"/>
                                      </p:to>
                                    </p:set>
                                    <p:animEffect filter="fade" transition="in">
                                      <p:cBhvr>
                                        <p:cTn dur="500"/>
                                        <p:tgtEl>
                                          <p:spTgt spid="2131">
                                            <p:txEl>
                                              <p:pRg end="8" st="8"/>
                                            </p:txEl>
                                          </p:spTgt>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2132"/>
                                        </p:tgtEl>
                                        <p:attrNameLst>
                                          <p:attrName>style.visibility</p:attrName>
                                        </p:attrNameLst>
                                      </p:cBhvr>
                                      <p:to>
                                        <p:strVal val="visible"/>
                                      </p:to>
                                    </p:set>
                                    <p:animEffect filter="fade" transition="in">
                                      <p:cBhvr>
                                        <p:cTn dur="500"/>
                                        <p:tgtEl>
                                          <p:spTgt spid="2132"/>
                                        </p:tgtEl>
                                      </p:cBhvr>
                                    </p:animEffect>
                                  </p:childTnLst>
                                </p:cTn>
                              </p:par>
                              <p:par>
                                <p:cTn fill="hold" nodeType="withEffect" presetClass="entr" presetID="10" presetSubtype="0">
                                  <p:stCondLst>
                                    <p:cond delay="500"/>
                                  </p:stCondLst>
                                  <p:childTnLst>
                                    <p:set>
                                      <p:cBhvr>
                                        <p:cTn dur="1" fill="hold">
                                          <p:stCondLst>
                                            <p:cond delay="0"/>
                                          </p:stCondLst>
                                        </p:cTn>
                                        <p:tgtEl>
                                          <p:spTgt spid="2133"/>
                                        </p:tgtEl>
                                        <p:attrNameLst>
                                          <p:attrName>style.visibility</p:attrName>
                                        </p:attrNameLst>
                                      </p:cBhvr>
                                      <p:to>
                                        <p:strVal val="visible"/>
                                      </p:to>
                                    </p:set>
                                    <p:animEffect filter="fade" transition="in">
                                      <p:cBhvr>
                                        <p:cTn dur="500"/>
                                        <p:tgtEl>
                                          <p:spTgt spid="2133"/>
                                        </p:tgtEl>
                                      </p:cBhvr>
                                    </p:animEffect>
                                  </p:childTnLst>
                                </p:cTn>
                              </p:par>
                              <p:par>
                                <p:cTn fill="hold" nodeType="withEffect" presetClass="entr" presetID="10" presetSubtype="0">
                                  <p:stCondLst>
                                    <p:cond delay="500"/>
                                  </p:stCondLst>
                                  <p:childTnLst>
                                    <p:set>
                                      <p:cBhvr>
                                        <p:cTn dur="1" fill="hold">
                                          <p:stCondLst>
                                            <p:cond delay="0"/>
                                          </p:stCondLst>
                                        </p:cTn>
                                        <p:tgtEl>
                                          <p:spTgt spid="2135">
                                            <p:txEl>
                                              <p:pRg end="0" st="0"/>
                                            </p:txEl>
                                          </p:spTgt>
                                        </p:tgtEl>
                                        <p:attrNameLst>
                                          <p:attrName>style.visibility</p:attrName>
                                        </p:attrNameLst>
                                      </p:cBhvr>
                                      <p:to>
                                        <p:strVal val="visible"/>
                                      </p:to>
                                    </p:set>
                                    <p:animEffect filter="fade" transition="in">
                                      <p:cBhvr>
                                        <p:cTn dur="500"/>
                                        <p:tgtEl>
                                          <p:spTgt spid="2135">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5">
                                            <p:txEl>
                                              <p:pRg end="1" st="1"/>
                                            </p:txEl>
                                          </p:spTgt>
                                        </p:tgtEl>
                                        <p:attrNameLst>
                                          <p:attrName>style.visibility</p:attrName>
                                        </p:attrNameLst>
                                      </p:cBhvr>
                                      <p:to>
                                        <p:strVal val="visible"/>
                                      </p:to>
                                    </p:set>
                                    <p:animEffect filter="fade" transition="in">
                                      <p:cBhvr>
                                        <p:cTn dur="500"/>
                                        <p:tgtEl>
                                          <p:spTgt spid="2135">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5">
                                            <p:txEl>
                                              <p:pRg end="2" st="2"/>
                                            </p:txEl>
                                          </p:spTgt>
                                        </p:tgtEl>
                                        <p:attrNameLst>
                                          <p:attrName>style.visibility</p:attrName>
                                        </p:attrNameLst>
                                      </p:cBhvr>
                                      <p:to>
                                        <p:strVal val="visible"/>
                                      </p:to>
                                    </p:set>
                                    <p:animEffect filter="fade" transition="in">
                                      <p:cBhvr>
                                        <p:cTn dur="500"/>
                                        <p:tgtEl>
                                          <p:spTgt spid="2135">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5">
                                            <p:txEl>
                                              <p:pRg end="3" st="3"/>
                                            </p:txEl>
                                          </p:spTgt>
                                        </p:tgtEl>
                                        <p:attrNameLst>
                                          <p:attrName>style.visibility</p:attrName>
                                        </p:attrNameLst>
                                      </p:cBhvr>
                                      <p:to>
                                        <p:strVal val="visible"/>
                                      </p:to>
                                    </p:set>
                                    <p:animEffect filter="fade" transition="in">
                                      <p:cBhvr>
                                        <p:cTn dur="500"/>
                                        <p:tgtEl>
                                          <p:spTgt spid="2135">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5">
                                            <p:txEl>
                                              <p:pRg end="4" st="4"/>
                                            </p:txEl>
                                          </p:spTgt>
                                        </p:tgtEl>
                                        <p:attrNameLst>
                                          <p:attrName>style.visibility</p:attrName>
                                        </p:attrNameLst>
                                      </p:cBhvr>
                                      <p:to>
                                        <p:strVal val="visible"/>
                                      </p:to>
                                    </p:set>
                                    <p:animEffect filter="fade" transition="in">
                                      <p:cBhvr>
                                        <p:cTn dur="500"/>
                                        <p:tgtEl>
                                          <p:spTgt spid="2135">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5">
                                            <p:txEl>
                                              <p:pRg end="5" st="5"/>
                                            </p:txEl>
                                          </p:spTgt>
                                        </p:tgtEl>
                                        <p:attrNameLst>
                                          <p:attrName>style.visibility</p:attrName>
                                        </p:attrNameLst>
                                      </p:cBhvr>
                                      <p:to>
                                        <p:strVal val="visible"/>
                                      </p:to>
                                    </p:set>
                                    <p:animEffect filter="fade" transition="in">
                                      <p:cBhvr>
                                        <p:cTn dur="500"/>
                                        <p:tgtEl>
                                          <p:spTgt spid="2135">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5">
                                            <p:txEl>
                                              <p:pRg end="6" st="6"/>
                                            </p:txEl>
                                          </p:spTgt>
                                        </p:tgtEl>
                                        <p:attrNameLst>
                                          <p:attrName>style.visibility</p:attrName>
                                        </p:attrNameLst>
                                      </p:cBhvr>
                                      <p:to>
                                        <p:strVal val="visible"/>
                                      </p:to>
                                    </p:set>
                                    <p:animEffect filter="fade" transition="in">
                                      <p:cBhvr>
                                        <p:cTn dur="500"/>
                                        <p:tgtEl>
                                          <p:spTgt spid="2135">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5">
                                            <p:txEl>
                                              <p:pRg end="7" st="7"/>
                                            </p:txEl>
                                          </p:spTgt>
                                        </p:tgtEl>
                                        <p:attrNameLst>
                                          <p:attrName>style.visibility</p:attrName>
                                        </p:attrNameLst>
                                      </p:cBhvr>
                                      <p:to>
                                        <p:strVal val="visible"/>
                                      </p:to>
                                    </p:set>
                                    <p:animEffect filter="fade" transition="in">
                                      <p:cBhvr>
                                        <p:cTn dur="500"/>
                                        <p:tgtEl>
                                          <p:spTgt spid="2135">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5">
                                            <p:txEl>
                                              <p:pRg end="8" st="8"/>
                                            </p:txEl>
                                          </p:spTgt>
                                        </p:tgtEl>
                                        <p:attrNameLst>
                                          <p:attrName>style.visibility</p:attrName>
                                        </p:attrNameLst>
                                      </p:cBhvr>
                                      <p:to>
                                        <p:strVal val="visible"/>
                                      </p:to>
                                    </p:set>
                                    <p:animEffect filter="fade" transition="in">
                                      <p:cBhvr>
                                        <p:cTn dur="500"/>
                                        <p:tgtEl>
                                          <p:spTgt spid="2135">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6">
                                            <p:txEl>
                                              <p:pRg end="0" st="0"/>
                                            </p:txEl>
                                          </p:spTgt>
                                        </p:tgtEl>
                                        <p:attrNameLst>
                                          <p:attrName>style.visibility</p:attrName>
                                        </p:attrNameLst>
                                      </p:cBhvr>
                                      <p:to>
                                        <p:strVal val="visible"/>
                                      </p:to>
                                    </p:set>
                                    <p:animEffect filter="fade" transition="in">
                                      <p:cBhvr>
                                        <p:cTn dur="500"/>
                                        <p:tgtEl>
                                          <p:spTgt spid="2136">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6">
                                            <p:txEl>
                                              <p:pRg end="1" st="1"/>
                                            </p:txEl>
                                          </p:spTgt>
                                        </p:tgtEl>
                                        <p:attrNameLst>
                                          <p:attrName>style.visibility</p:attrName>
                                        </p:attrNameLst>
                                      </p:cBhvr>
                                      <p:to>
                                        <p:strVal val="visible"/>
                                      </p:to>
                                    </p:set>
                                    <p:animEffect filter="fade" transition="in">
                                      <p:cBhvr>
                                        <p:cTn dur="500"/>
                                        <p:tgtEl>
                                          <p:spTgt spid="2136">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6">
                                            <p:txEl>
                                              <p:pRg end="2" st="2"/>
                                            </p:txEl>
                                          </p:spTgt>
                                        </p:tgtEl>
                                        <p:attrNameLst>
                                          <p:attrName>style.visibility</p:attrName>
                                        </p:attrNameLst>
                                      </p:cBhvr>
                                      <p:to>
                                        <p:strVal val="visible"/>
                                      </p:to>
                                    </p:set>
                                    <p:animEffect filter="fade" transition="in">
                                      <p:cBhvr>
                                        <p:cTn dur="500"/>
                                        <p:tgtEl>
                                          <p:spTgt spid="2136">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6">
                                            <p:txEl>
                                              <p:pRg end="3" st="3"/>
                                            </p:txEl>
                                          </p:spTgt>
                                        </p:tgtEl>
                                        <p:attrNameLst>
                                          <p:attrName>style.visibility</p:attrName>
                                        </p:attrNameLst>
                                      </p:cBhvr>
                                      <p:to>
                                        <p:strVal val="visible"/>
                                      </p:to>
                                    </p:set>
                                    <p:animEffect filter="fade" transition="in">
                                      <p:cBhvr>
                                        <p:cTn dur="500"/>
                                        <p:tgtEl>
                                          <p:spTgt spid="2136">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6">
                                            <p:txEl>
                                              <p:pRg end="4" st="4"/>
                                            </p:txEl>
                                          </p:spTgt>
                                        </p:tgtEl>
                                        <p:attrNameLst>
                                          <p:attrName>style.visibility</p:attrName>
                                        </p:attrNameLst>
                                      </p:cBhvr>
                                      <p:to>
                                        <p:strVal val="visible"/>
                                      </p:to>
                                    </p:set>
                                    <p:animEffect filter="fade" transition="in">
                                      <p:cBhvr>
                                        <p:cTn dur="500"/>
                                        <p:tgtEl>
                                          <p:spTgt spid="2136">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6">
                                            <p:txEl>
                                              <p:pRg end="5" st="5"/>
                                            </p:txEl>
                                          </p:spTgt>
                                        </p:tgtEl>
                                        <p:attrNameLst>
                                          <p:attrName>style.visibility</p:attrName>
                                        </p:attrNameLst>
                                      </p:cBhvr>
                                      <p:to>
                                        <p:strVal val="visible"/>
                                      </p:to>
                                    </p:set>
                                    <p:animEffect filter="fade" transition="in">
                                      <p:cBhvr>
                                        <p:cTn dur="500"/>
                                        <p:tgtEl>
                                          <p:spTgt spid="2136">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6">
                                            <p:txEl>
                                              <p:pRg end="6" st="6"/>
                                            </p:txEl>
                                          </p:spTgt>
                                        </p:tgtEl>
                                        <p:attrNameLst>
                                          <p:attrName>style.visibility</p:attrName>
                                        </p:attrNameLst>
                                      </p:cBhvr>
                                      <p:to>
                                        <p:strVal val="visible"/>
                                      </p:to>
                                    </p:set>
                                    <p:animEffect filter="fade" transition="in">
                                      <p:cBhvr>
                                        <p:cTn dur="500"/>
                                        <p:tgtEl>
                                          <p:spTgt spid="2136">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6">
                                            <p:txEl>
                                              <p:pRg end="7" st="7"/>
                                            </p:txEl>
                                          </p:spTgt>
                                        </p:tgtEl>
                                        <p:attrNameLst>
                                          <p:attrName>style.visibility</p:attrName>
                                        </p:attrNameLst>
                                      </p:cBhvr>
                                      <p:to>
                                        <p:strVal val="visible"/>
                                      </p:to>
                                    </p:set>
                                    <p:animEffect filter="fade" transition="in">
                                      <p:cBhvr>
                                        <p:cTn dur="500"/>
                                        <p:tgtEl>
                                          <p:spTgt spid="2136">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6">
                                            <p:txEl>
                                              <p:pRg end="8" st="8"/>
                                            </p:txEl>
                                          </p:spTgt>
                                        </p:tgtEl>
                                        <p:attrNameLst>
                                          <p:attrName>style.visibility</p:attrName>
                                        </p:attrNameLst>
                                      </p:cBhvr>
                                      <p:to>
                                        <p:strVal val="visible"/>
                                      </p:to>
                                    </p:set>
                                    <p:animEffect filter="fade" transition="in">
                                      <p:cBhvr>
                                        <p:cTn dur="500"/>
                                        <p:tgtEl>
                                          <p:spTgt spid="2136">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134"/>
                                        </p:tgtEl>
                                        <p:attrNameLst>
                                          <p:attrName>style.visibility</p:attrName>
                                        </p:attrNameLst>
                                      </p:cBhvr>
                                      <p:to>
                                        <p:strVal val="visible"/>
                                      </p:to>
                                    </p:set>
                                    <p:animEffect filter="fade" transition="in">
                                      <p:cBhvr>
                                        <p:cTn dur="500"/>
                                        <p:tgtEl>
                                          <p:spTgt spid="2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bbles">
  <p:cSld name="Bubbles">
    <p:spTree>
      <p:nvGrpSpPr>
        <p:cNvPr id="2137" name="Shape 2137"/>
        <p:cNvGrpSpPr/>
        <p:nvPr/>
      </p:nvGrpSpPr>
      <p:grpSpPr>
        <a:xfrm>
          <a:off x="0" y="0"/>
          <a:ext cx="0" cy="0"/>
          <a:chOff x="0" y="0"/>
          <a:chExt cx="0" cy="0"/>
        </a:xfrm>
      </p:grpSpPr>
      <p:sp>
        <p:nvSpPr>
          <p:cNvPr id="2138" name="Google Shape;2138;p220"/>
          <p:cNvSpPr/>
          <p:nvPr/>
        </p:nvSpPr>
        <p:spPr>
          <a:xfrm>
            <a:off x="14198282" y="6213600"/>
            <a:ext cx="1188926" cy="1188926"/>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39" name="Google Shape;2139;p220"/>
          <p:cNvSpPr/>
          <p:nvPr/>
        </p:nvSpPr>
        <p:spPr>
          <a:xfrm>
            <a:off x="13530104" y="1966361"/>
            <a:ext cx="1037296" cy="1037296"/>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40" name="Google Shape;2140;p220"/>
          <p:cNvSpPr/>
          <p:nvPr/>
        </p:nvSpPr>
        <p:spPr>
          <a:xfrm>
            <a:off x="3060880" y="1810202"/>
            <a:ext cx="902281" cy="902281"/>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41" name="Google Shape;2141;p220"/>
          <p:cNvSpPr/>
          <p:nvPr/>
        </p:nvSpPr>
        <p:spPr>
          <a:xfrm>
            <a:off x="5109198" y="5722650"/>
            <a:ext cx="1025291" cy="1025291"/>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42" name="Google Shape;2142;p220"/>
          <p:cNvSpPr/>
          <p:nvPr/>
        </p:nvSpPr>
        <p:spPr>
          <a:xfrm>
            <a:off x="495076" y="6032126"/>
            <a:ext cx="1482480" cy="1482480"/>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43" name="Google Shape;2143;p220"/>
          <p:cNvSpPr/>
          <p:nvPr/>
        </p:nvSpPr>
        <p:spPr>
          <a:xfrm>
            <a:off x="14712150" y="2938255"/>
            <a:ext cx="3297041" cy="3297041"/>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44" name="Google Shape;2144;p220"/>
          <p:cNvSpPr/>
          <p:nvPr/>
        </p:nvSpPr>
        <p:spPr>
          <a:xfrm>
            <a:off x="10808391" y="1666041"/>
            <a:ext cx="3375375" cy="3375375"/>
          </a:xfrm>
          <a:prstGeom prst="ellipse">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45" name="Google Shape;2145;p220"/>
          <p:cNvSpPr/>
          <p:nvPr/>
        </p:nvSpPr>
        <p:spPr>
          <a:xfrm>
            <a:off x="11123426" y="3929158"/>
            <a:ext cx="4004652" cy="4004652"/>
          </a:xfrm>
          <a:prstGeom prst="ellipse">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46" name="Google Shape;2146;p220"/>
          <p:cNvSpPr/>
          <p:nvPr/>
        </p:nvSpPr>
        <p:spPr>
          <a:xfrm>
            <a:off x="161915" y="2038155"/>
            <a:ext cx="3130641" cy="3130641"/>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47" name="Google Shape;2147;p220"/>
          <p:cNvSpPr/>
          <p:nvPr/>
        </p:nvSpPr>
        <p:spPr>
          <a:xfrm>
            <a:off x="1222326" y="4018375"/>
            <a:ext cx="3533742" cy="3533742"/>
          </a:xfrm>
          <a:prstGeom prst="ellipse">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48" name="Google Shape;2148;p220"/>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9" name="Google Shape;2149;p22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0" name="Google Shape;2150;p22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151" name="Google Shape;2151;p220"/>
          <p:cNvSpPr/>
          <p:nvPr/>
        </p:nvSpPr>
        <p:spPr>
          <a:xfrm>
            <a:off x="3293349" y="1588105"/>
            <a:ext cx="4004652" cy="4004652"/>
          </a:xfrm>
          <a:prstGeom prst="ellipse">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52" name="Google Shape;2152;p220"/>
          <p:cNvSpPr/>
          <p:nvPr/>
        </p:nvSpPr>
        <p:spPr>
          <a:xfrm>
            <a:off x="6662184" y="2803240"/>
            <a:ext cx="4904752" cy="490475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53" name="Google Shape;2153;p220"/>
          <p:cNvSpPr txBox="1"/>
          <p:nvPr>
            <p:ph idx="1" type="body"/>
          </p:nvPr>
        </p:nvSpPr>
        <p:spPr>
          <a:xfrm>
            <a:off x="2493649" y="7843800"/>
            <a:ext cx="13298280" cy="171019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54" name="Google Shape;2154;p220"/>
          <p:cNvSpPr txBox="1"/>
          <p:nvPr>
            <p:ph idx="2" type="body"/>
          </p:nvPr>
        </p:nvSpPr>
        <p:spPr>
          <a:xfrm>
            <a:off x="7280296" y="4308267"/>
            <a:ext cx="3724232"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lt1"/>
              </a:buClr>
              <a:buSzPts val="3200"/>
              <a:buNone/>
              <a:defRPr sz="32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55" name="Google Shape;2155;p220"/>
          <p:cNvSpPr txBox="1"/>
          <p:nvPr>
            <p:ph idx="3" type="body"/>
          </p:nvPr>
        </p:nvSpPr>
        <p:spPr>
          <a:xfrm>
            <a:off x="7117980" y="5098495"/>
            <a:ext cx="4005445" cy="135015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56" name="Google Shape;2156;p220"/>
          <p:cNvSpPr txBox="1"/>
          <p:nvPr>
            <p:ph idx="4" type="body"/>
          </p:nvPr>
        </p:nvSpPr>
        <p:spPr>
          <a:xfrm>
            <a:off x="11600776" y="4918475"/>
            <a:ext cx="3180243"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dk1"/>
              </a:buClr>
              <a:buSzPts val="3200"/>
              <a:buNone/>
              <a:defRPr sz="32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57" name="Google Shape;2157;p220"/>
          <p:cNvSpPr txBox="1"/>
          <p:nvPr>
            <p:ph idx="5" type="body"/>
          </p:nvPr>
        </p:nvSpPr>
        <p:spPr>
          <a:xfrm>
            <a:off x="11438461" y="5708703"/>
            <a:ext cx="3420380" cy="135015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58" name="Google Shape;2158;p220"/>
          <p:cNvSpPr txBox="1"/>
          <p:nvPr>
            <p:ph idx="6" type="body"/>
          </p:nvPr>
        </p:nvSpPr>
        <p:spPr>
          <a:xfrm>
            <a:off x="3747800" y="2530382"/>
            <a:ext cx="3180243"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dk1"/>
              </a:buClr>
              <a:buSzPts val="3200"/>
              <a:buNone/>
              <a:defRPr sz="32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59" name="Google Shape;2159;p220"/>
          <p:cNvSpPr txBox="1"/>
          <p:nvPr>
            <p:ph idx="7" type="body"/>
          </p:nvPr>
        </p:nvSpPr>
        <p:spPr>
          <a:xfrm>
            <a:off x="3585485" y="3320610"/>
            <a:ext cx="3420380" cy="135015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60" name="Google Shape;2160;p220"/>
          <p:cNvSpPr txBox="1"/>
          <p:nvPr>
            <p:ph idx="8" type="body"/>
          </p:nvPr>
        </p:nvSpPr>
        <p:spPr>
          <a:xfrm>
            <a:off x="1399075" y="5326819"/>
            <a:ext cx="3180243"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dk1"/>
              </a:buClr>
              <a:buSzPts val="3200"/>
              <a:buNone/>
              <a:defRPr sz="32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61" name="Google Shape;2161;p220"/>
          <p:cNvSpPr txBox="1"/>
          <p:nvPr>
            <p:ph idx="9" type="body"/>
          </p:nvPr>
        </p:nvSpPr>
        <p:spPr>
          <a:xfrm>
            <a:off x="112313" y="3085967"/>
            <a:ext cx="3180243"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dk1"/>
              </a:buClr>
              <a:buSzPts val="3200"/>
              <a:buNone/>
              <a:defRPr sz="32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62" name="Google Shape;2162;p220"/>
          <p:cNvSpPr txBox="1"/>
          <p:nvPr>
            <p:ph idx="13" type="body"/>
          </p:nvPr>
        </p:nvSpPr>
        <p:spPr>
          <a:xfrm>
            <a:off x="10905956" y="2930720"/>
            <a:ext cx="3180243"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dk1"/>
              </a:buClr>
              <a:buSzPts val="3200"/>
              <a:buNone/>
              <a:defRPr sz="32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63" name="Google Shape;2163;p220"/>
          <p:cNvSpPr txBox="1"/>
          <p:nvPr>
            <p:ph idx="14" type="body"/>
          </p:nvPr>
        </p:nvSpPr>
        <p:spPr>
          <a:xfrm>
            <a:off x="14770548" y="4200173"/>
            <a:ext cx="3180243"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dk1"/>
              </a:buClr>
              <a:buSzPts val="3200"/>
              <a:buNone/>
              <a:defRPr sz="32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64" name="Google Shape;2164;p220"/>
          <p:cNvSpPr/>
          <p:nvPr/>
        </p:nvSpPr>
        <p:spPr>
          <a:xfrm>
            <a:off x="7343006" y="1750498"/>
            <a:ext cx="902281" cy="902281"/>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65" name="Google Shape;2165;p220"/>
          <p:cNvSpPr/>
          <p:nvPr/>
        </p:nvSpPr>
        <p:spPr>
          <a:xfrm>
            <a:off x="17066364" y="6007589"/>
            <a:ext cx="1188926" cy="1188926"/>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55">
                                            <p:txEl>
                                              <p:pRg end="0" st="0"/>
                                            </p:txEl>
                                          </p:spTgt>
                                        </p:tgtEl>
                                        <p:attrNameLst>
                                          <p:attrName>style.visibility</p:attrName>
                                        </p:attrNameLst>
                                      </p:cBhvr>
                                      <p:to>
                                        <p:strVal val="visible"/>
                                      </p:to>
                                    </p:set>
                                    <p:animEffect filter="fade" transition="in">
                                      <p:cBhvr>
                                        <p:cTn dur="500"/>
                                        <p:tgtEl>
                                          <p:spTgt spid="215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5">
                                            <p:txEl>
                                              <p:pRg end="1" st="1"/>
                                            </p:txEl>
                                          </p:spTgt>
                                        </p:tgtEl>
                                        <p:attrNameLst>
                                          <p:attrName>style.visibility</p:attrName>
                                        </p:attrNameLst>
                                      </p:cBhvr>
                                      <p:to>
                                        <p:strVal val="visible"/>
                                      </p:to>
                                    </p:set>
                                    <p:animEffect filter="fade" transition="in">
                                      <p:cBhvr>
                                        <p:cTn dur="500"/>
                                        <p:tgtEl>
                                          <p:spTgt spid="215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5">
                                            <p:txEl>
                                              <p:pRg end="2" st="2"/>
                                            </p:txEl>
                                          </p:spTgt>
                                        </p:tgtEl>
                                        <p:attrNameLst>
                                          <p:attrName>style.visibility</p:attrName>
                                        </p:attrNameLst>
                                      </p:cBhvr>
                                      <p:to>
                                        <p:strVal val="visible"/>
                                      </p:to>
                                    </p:set>
                                    <p:animEffect filter="fade" transition="in">
                                      <p:cBhvr>
                                        <p:cTn dur="500"/>
                                        <p:tgtEl>
                                          <p:spTgt spid="215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5">
                                            <p:txEl>
                                              <p:pRg end="3" st="3"/>
                                            </p:txEl>
                                          </p:spTgt>
                                        </p:tgtEl>
                                        <p:attrNameLst>
                                          <p:attrName>style.visibility</p:attrName>
                                        </p:attrNameLst>
                                      </p:cBhvr>
                                      <p:to>
                                        <p:strVal val="visible"/>
                                      </p:to>
                                    </p:set>
                                    <p:animEffect filter="fade" transition="in">
                                      <p:cBhvr>
                                        <p:cTn dur="500"/>
                                        <p:tgtEl>
                                          <p:spTgt spid="215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5">
                                            <p:txEl>
                                              <p:pRg end="4" st="4"/>
                                            </p:txEl>
                                          </p:spTgt>
                                        </p:tgtEl>
                                        <p:attrNameLst>
                                          <p:attrName>style.visibility</p:attrName>
                                        </p:attrNameLst>
                                      </p:cBhvr>
                                      <p:to>
                                        <p:strVal val="visible"/>
                                      </p:to>
                                    </p:set>
                                    <p:animEffect filter="fade" transition="in">
                                      <p:cBhvr>
                                        <p:cTn dur="500"/>
                                        <p:tgtEl>
                                          <p:spTgt spid="215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5">
                                            <p:txEl>
                                              <p:pRg end="5" st="5"/>
                                            </p:txEl>
                                          </p:spTgt>
                                        </p:tgtEl>
                                        <p:attrNameLst>
                                          <p:attrName>style.visibility</p:attrName>
                                        </p:attrNameLst>
                                      </p:cBhvr>
                                      <p:to>
                                        <p:strVal val="visible"/>
                                      </p:to>
                                    </p:set>
                                    <p:animEffect filter="fade" transition="in">
                                      <p:cBhvr>
                                        <p:cTn dur="500"/>
                                        <p:tgtEl>
                                          <p:spTgt spid="215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5">
                                            <p:txEl>
                                              <p:pRg end="6" st="6"/>
                                            </p:txEl>
                                          </p:spTgt>
                                        </p:tgtEl>
                                        <p:attrNameLst>
                                          <p:attrName>style.visibility</p:attrName>
                                        </p:attrNameLst>
                                      </p:cBhvr>
                                      <p:to>
                                        <p:strVal val="visible"/>
                                      </p:to>
                                    </p:set>
                                    <p:animEffect filter="fade" transition="in">
                                      <p:cBhvr>
                                        <p:cTn dur="500"/>
                                        <p:tgtEl>
                                          <p:spTgt spid="215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5">
                                            <p:txEl>
                                              <p:pRg end="7" st="7"/>
                                            </p:txEl>
                                          </p:spTgt>
                                        </p:tgtEl>
                                        <p:attrNameLst>
                                          <p:attrName>style.visibility</p:attrName>
                                        </p:attrNameLst>
                                      </p:cBhvr>
                                      <p:to>
                                        <p:strVal val="visible"/>
                                      </p:to>
                                    </p:set>
                                    <p:animEffect filter="fade" transition="in">
                                      <p:cBhvr>
                                        <p:cTn dur="500"/>
                                        <p:tgtEl>
                                          <p:spTgt spid="215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5">
                                            <p:txEl>
                                              <p:pRg end="8" st="8"/>
                                            </p:txEl>
                                          </p:spTgt>
                                        </p:tgtEl>
                                        <p:attrNameLst>
                                          <p:attrName>style.visibility</p:attrName>
                                        </p:attrNameLst>
                                      </p:cBhvr>
                                      <p:to>
                                        <p:strVal val="visible"/>
                                      </p:to>
                                    </p:set>
                                    <p:animEffect filter="fade" transition="in">
                                      <p:cBhvr>
                                        <p:cTn dur="500"/>
                                        <p:tgtEl>
                                          <p:spTgt spid="215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2"/>
                                        </p:tgtEl>
                                        <p:attrNameLst>
                                          <p:attrName>style.visibility</p:attrName>
                                        </p:attrNameLst>
                                      </p:cBhvr>
                                      <p:to>
                                        <p:strVal val="visible"/>
                                      </p:to>
                                    </p:set>
                                    <p:animEffect filter="fade" transition="in">
                                      <p:cBhvr>
                                        <p:cTn dur="500"/>
                                        <p:tgtEl>
                                          <p:spTgt spid="2152"/>
                                        </p:tgtEl>
                                      </p:cBhvr>
                                    </p:animEffect>
                                  </p:childTnLst>
                                </p:cTn>
                              </p:par>
                              <p:par>
                                <p:cTn fill="hold" nodeType="withEffect" presetClass="entr" presetID="10" presetSubtype="0">
                                  <p:stCondLst>
                                    <p:cond delay="0"/>
                                  </p:stCondLst>
                                  <p:childTnLst>
                                    <p:set>
                                      <p:cBhvr>
                                        <p:cTn dur="1" fill="hold">
                                          <p:stCondLst>
                                            <p:cond delay="0"/>
                                          </p:stCondLst>
                                        </p:cTn>
                                        <p:tgtEl>
                                          <p:spTgt spid="2154">
                                            <p:txEl>
                                              <p:pRg end="0" st="0"/>
                                            </p:txEl>
                                          </p:spTgt>
                                        </p:tgtEl>
                                        <p:attrNameLst>
                                          <p:attrName>style.visibility</p:attrName>
                                        </p:attrNameLst>
                                      </p:cBhvr>
                                      <p:to>
                                        <p:strVal val="visible"/>
                                      </p:to>
                                    </p:set>
                                    <p:animEffect filter="fade" transition="in">
                                      <p:cBhvr>
                                        <p:cTn dur="500"/>
                                        <p:tgtEl>
                                          <p:spTgt spid="215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4">
                                            <p:txEl>
                                              <p:pRg end="1" st="1"/>
                                            </p:txEl>
                                          </p:spTgt>
                                        </p:tgtEl>
                                        <p:attrNameLst>
                                          <p:attrName>style.visibility</p:attrName>
                                        </p:attrNameLst>
                                      </p:cBhvr>
                                      <p:to>
                                        <p:strVal val="visible"/>
                                      </p:to>
                                    </p:set>
                                    <p:animEffect filter="fade" transition="in">
                                      <p:cBhvr>
                                        <p:cTn dur="500"/>
                                        <p:tgtEl>
                                          <p:spTgt spid="215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4">
                                            <p:txEl>
                                              <p:pRg end="2" st="2"/>
                                            </p:txEl>
                                          </p:spTgt>
                                        </p:tgtEl>
                                        <p:attrNameLst>
                                          <p:attrName>style.visibility</p:attrName>
                                        </p:attrNameLst>
                                      </p:cBhvr>
                                      <p:to>
                                        <p:strVal val="visible"/>
                                      </p:to>
                                    </p:set>
                                    <p:animEffect filter="fade" transition="in">
                                      <p:cBhvr>
                                        <p:cTn dur="500"/>
                                        <p:tgtEl>
                                          <p:spTgt spid="215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4">
                                            <p:txEl>
                                              <p:pRg end="3" st="3"/>
                                            </p:txEl>
                                          </p:spTgt>
                                        </p:tgtEl>
                                        <p:attrNameLst>
                                          <p:attrName>style.visibility</p:attrName>
                                        </p:attrNameLst>
                                      </p:cBhvr>
                                      <p:to>
                                        <p:strVal val="visible"/>
                                      </p:to>
                                    </p:set>
                                    <p:animEffect filter="fade" transition="in">
                                      <p:cBhvr>
                                        <p:cTn dur="500"/>
                                        <p:tgtEl>
                                          <p:spTgt spid="215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4">
                                            <p:txEl>
                                              <p:pRg end="4" st="4"/>
                                            </p:txEl>
                                          </p:spTgt>
                                        </p:tgtEl>
                                        <p:attrNameLst>
                                          <p:attrName>style.visibility</p:attrName>
                                        </p:attrNameLst>
                                      </p:cBhvr>
                                      <p:to>
                                        <p:strVal val="visible"/>
                                      </p:to>
                                    </p:set>
                                    <p:animEffect filter="fade" transition="in">
                                      <p:cBhvr>
                                        <p:cTn dur="500"/>
                                        <p:tgtEl>
                                          <p:spTgt spid="215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4">
                                            <p:txEl>
                                              <p:pRg end="5" st="5"/>
                                            </p:txEl>
                                          </p:spTgt>
                                        </p:tgtEl>
                                        <p:attrNameLst>
                                          <p:attrName>style.visibility</p:attrName>
                                        </p:attrNameLst>
                                      </p:cBhvr>
                                      <p:to>
                                        <p:strVal val="visible"/>
                                      </p:to>
                                    </p:set>
                                    <p:animEffect filter="fade" transition="in">
                                      <p:cBhvr>
                                        <p:cTn dur="500"/>
                                        <p:tgtEl>
                                          <p:spTgt spid="215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4">
                                            <p:txEl>
                                              <p:pRg end="6" st="6"/>
                                            </p:txEl>
                                          </p:spTgt>
                                        </p:tgtEl>
                                        <p:attrNameLst>
                                          <p:attrName>style.visibility</p:attrName>
                                        </p:attrNameLst>
                                      </p:cBhvr>
                                      <p:to>
                                        <p:strVal val="visible"/>
                                      </p:to>
                                    </p:set>
                                    <p:animEffect filter="fade" transition="in">
                                      <p:cBhvr>
                                        <p:cTn dur="500"/>
                                        <p:tgtEl>
                                          <p:spTgt spid="215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4">
                                            <p:txEl>
                                              <p:pRg end="7" st="7"/>
                                            </p:txEl>
                                          </p:spTgt>
                                        </p:tgtEl>
                                        <p:attrNameLst>
                                          <p:attrName>style.visibility</p:attrName>
                                        </p:attrNameLst>
                                      </p:cBhvr>
                                      <p:to>
                                        <p:strVal val="visible"/>
                                      </p:to>
                                    </p:set>
                                    <p:animEffect filter="fade" transition="in">
                                      <p:cBhvr>
                                        <p:cTn dur="500"/>
                                        <p:tgtEl>
                                          <p:spTgt spid="215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4">
                                            <p:txEl>
                                              <p:pRg end="8" st="8"/>
                                            </p:txEl>
                                          </p:spTgt>
                                        </p:tgtEl>
                                        <p:attrNameLst>
                                          <p:attrName>style.visibility</p:attrName>
                                        </p:attrNameLst>
                                      </p:cBhvr>
                                      <p:to>
                                        <p:strVal val="visible"/>
                                      </p:to>
                                    </p:set>
                                    <p:animEffect filter="fade" transition="in">
                                      <p:cBhvr>
                                        <p:cTn dur="500"/>
                                        <p:tgtEl>
                                          <p:spTgt spid="2154">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58">
                                            <p:txEl>
                                              <p:pRg end="0" st="0"/>
                                            </p:txEl>
                                          </p:spTgt>
                                        </p:tgtEl>
                                        <p:attrNameLst>
                                          <p:attrName>style.visibility</p:attrName>
                                        </p:attrNameLst>
                                      </p:cBhvr>
                                      <p:to>
                                        <p:strVal val="visible"/>
                                      </p:to>
                                    </p:set>
                                    <p:animEffect filter="fade" transition="in">
                                      <p:cBhvr>
                                        <p:cTn dur="500"/>
                                        <p:tgtEl>
                                          <p:spTgt spid="215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58">
                                            <p:txEl>
                                              <p:pRg end="1" st="1"/>
                                            </p:txEl>
                                          </p:spTgt>
                                        </p:tgtEl>
                                        <p:attrNameLst>
                                          <p:attrName>style.visibility</p:attrName>
                                        </p:attrNameLst>
                                      </p:cBhvr>
                                      <p:to>
                                        <p:strVal val="visible"/>
                                      </p:to>
                                    </p:set>
                                    <p:animEffect filter="fade" transition="in">
                                      <p:cBhvr>
                                        <p:cTn dur="500"/>
                                        <p:tgtEl>
                                          <p:spTgt spid="215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58">
                                            <p:txEl>
                                              <p:pRg end="2" st="2"/>
                                            </p:txEl>
                                          </p:spTgt>
                                        </p:tgtEl>
                                        <p:attrNameLst>
                                          <p:attrName>style.visibility</p:attrName>
                                        </p:attrNameLst>
                                      </p:cBhvr>
                                      <p:to>
                                        <p:strVal val="visible"/>
                                      </p:to>
                                    </p:set>
                                    <p:animEffect filter="fade" transition="in">
                                      <p:cBhvr>
                                        <p:cTn dur="500"/>
                                        <p:tgtEl>
                                          <p:spTgt spid="2158">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58">
                                            <p:txEl>
                                              <p:pRg end="3" st="3"/>
                                            </p:txEl>
                                          </p:spTgt>
                                        </p:tgtEl>
                                        <p:attrNameLst>
                                          <p:attrName>style.visibility</p:attrName>
                                        </p:attrNameLst>
                                      </p:cBhvr>
                                      <p:to>
                                        <p:strVal val="visible"/>
                                      </p:to>
                                    </p:set>
                                    <p:animEffect filter="fade" transition="in">
                                      <p:cBhvr>
                                        <p:cTn dur="500"/>
                                        <p:tgtEl>
                                          <p:spTgt spid="2158">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58">
                                            <p:txEl>
                                              <p:pRg end="4" st="4"/>
                                            </p:txEl>
                                          </p:spTgt>
                                        </p:tgtEl>
                                        <p:attrNameLst>
                                          <p:attrName>style.visibility</p:attrName>
                                        </p:attrNameLst>
                                      </p:cBhvr>
                                      <p:to>
                                        <p:strVal val="visible"/>
                                      </p:to>
                                    </p:set>
                                    <p:animEffect filter="fade" transition="in">
                                      <p:cBhvr>
                                        <p:cTn dur="500"/>
                                        <p:tgtEl>
                                          <p:spTgt spid="2158">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58">
                                            <p:txEl>
                                              <p:pRg end="5" st="5"/>
                                            </p:txEl>
                                          </p:spTgt>
                                        </p:tgtEl>
                                        <p:attrNameLst>
                                          <p:attrName>style.visibility</p:attrName>
                                        </p:attrNameLst>
                                      </p:cBhvr>
                                      <p:to>
                                        <p:strVal val="visible"/>
                                      </p:to>
                                    </p:set>
                                    <p:animEffect filter="fade" transition="in">
                                      <p:cBhvr>
                                        <p:cTn dur="500"/>
                                        <p:tgtEl>
                                          <p:spTgt spid="2158">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158">
                                            <p:txEl>
                                              <p:pRg end="6" st="6"/>
                                            </p:txEl>
                                          </p:spTgt>
                                        </p:tgtEl>
                                        <p:attrNameLst>
                                          <p:attrName>style.visibility</p:attrName>
                                        </p:attrNameLst>
                                      </p:cBhvr>
                                      <p:to>
                                        <p:strVal val="visible"/>
                                      </p:to>
                                    </p:set>
                                    <p:animEffect filter="fade" transition="in">
                                      <p:cBhvr>
                                        <p:cTn dur="500"/>
                                        <p:tgtEl>
                                          <p:spTgt spid="2158">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58">
                                            <p:txEl>
                                              <p:pRg end="7" st="7"/>
                                            </p:txEl>
                                          </p:spTgt>
                                        </p:tgtEl>
                                        <p:attrNameLst>
                                          <p:attrName>style.visibility</p:attrName>
                                        </p:attrNameLst>
                                      </p:cBhvr>
                                      <p:to>
                                        <p:strVal val="visible"/>
                                      </p:to>
                                    </p:set>
                                    <p:animEffect filter="fade" transition="in">
                                      <p:cBhvr>
                                        <p:cTn dur="500"/>
                                        <p:tgtEl>
                                          <p:spTgt spid="2158">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158">
                                            <p:txEl>
                                              <p:pRg end="8" st="8"/>
                                            </p:txEl>
                                          </p:spTgt>
                                        </p:tgtEl>
                                        <p:attrNameLst>
                                          <p:attrName>style.visibility</p:attrName>
                                        </p:attrNameLst>
                                      </p:cBhvr>
                                      <p:to>
                                        <p:strVal val="visible"/>
                                      </p:to>
                                    </p:set>
                                    <p:animEffect filter="fade" transition="in">
                                      <p:cBhvr>
                                        <p:cTn dur="500"/>
                                        <p:tgtEl>
                                          <p:spTgt spid="215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9">
                                            <p:txEl>
                                              <p:pRg end="0" st="0"/>
                                            </p:txEl>
                                          </p:spTgt>
                                        </p:tgtEl>
                                        <p:attrNameLst>
                                          <p:attrName>style.visibility</p:attrName>
                                        </p:attrNameLst>
                                      </p:cBhvr>
                                      <p:to>
                                        <p:strVal val="visible"/>
                                      </p:to>
                                    </p:set>
                                    <p:animEffect filter="fade" transition="in">
                                      <p:cBhvr>
                                        <p:cTn dur="500"/>
                                        <p:tgtEl>
                                          <p:spTgt spid="21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9">
                                            <p:txEl>
                                              <p:pRg end="1" st="1"/>
                                            </p:txEl>
                                          </p:spTgt>
                                        </p:tgtEl>
                                        <p:attrNameLst>
                                          <p:attrName>style.visibility</p:attrName>
                                        </p:attrNameLst>
                                      </p:cBhvr>
                                      <p:to>
                                        <p:strVal val="visible"/>
                                      </p:to>
                                    </p:set>
                                    <p:animEffect filter="fade" transition="in">
                                      <p:cBhvr>
                                        <p:cTn dur="500"/>
                                        <p:tgtEl>
                                          <p:spTgt spid="21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9">
                                            <p:txEl>
                                              <p:pRg end="2" st="2"/>
                                            </p:txEl>
                                          </p:spTgt>
                                        </p:tgtEl>
                                        <p:attrNameLst>
                                          <p:attrName>style.visibility</p:attrName>
                                        </p:attrNameLst>
                                      </p:cBhvr>
                                      <p:to>
                                        <p:strVal val="visible"/>
                                      </p:to>
                                    </p:set>
                                    <p:animEffect filter="fade" transition="in">
                                      <p:cBhvr>
                                        <p:cTn dur="500"/>
                                        <p:tgtEl>
                                          <p:spTgt spid="21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9">
                                            <p:txEl>
                                              <p:pRg end="3" st="3"/>
                                            </p:txEl>
                                          </p:spTgt>
                                        </p:tgtEl>
                                        <p:attrNameLst>
                                          <p:attrName>style.visibility</p:attrName>
                                        </p:attrNameLst>
                                      </p:cBhvr>
                                      <p:to>
                                        <p:strVal val="visible"/>
                                      </p:to>
                                    </p:set>
                                    <p:animEffect filter="fade" transition="in">
                                      <p:cBhvr>
                                        <p:cTn dur="500"/>
                                        <p:tgtEl>
                                          <p:spTgt spid="215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9">
                                            <p:txEl>
                                              <p:pRg end="4" st="4"/>
                                            </p:txEl>
                                          </p:spTgt>
                                        </p:tgtEl>
                                        <p:attrNameLst>
                                          <p:attrName>style.visibility</p:attrName>
                                        </p:attrNameLst>
                                      </p:cBhvr>
                                      <p:to>
                                        <p:strVal val="visible"/>
                                      </p:to>
                                    </p:set>
                                    <p:animEffect filter="fade" transition="in">
                                      <p:cBhvr>
                                        <p:cTn dur="500"/>
                                        <p:tgtEl>
                                          <p:spTgt spid="215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9">
                                            <p:txEl>
                                              <p:pRg end="5" st="5"/>
                                            </p:txEl>
                                          </p:spTgt>
                                        </p:tgtEl>
                                        <p:attrNameLst>
                                          <p:attrName>style.visibility</p:attrName>
                                        </p:attrNameLst>
                                      </p:cBhvr>
                                      <p:to>
                                        <p:strVal val="visible"/>
                                      </p:to>
                                    </p:set>
                                    <p:animEffect filter="fade" transition="in">
                                      <p:cBhvr>
                                        <p:cTn dur="500"/>
                                        <p:tgtEl>
                                          <p:spTgt spid="215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9">
                                            <p:txEl>
                                              <p:pRg end="6" st="6"/>
                                            </p:txEl>
                                          </p:spTgt>
                                        </p:tgtEl>
                                        <p:attrNameLst>
                                          <p:attrName>style.visibility</p:attrName>
                                        </p:attrNameLst>
                                      </p:cBhvr>
                                      <p:to>
                                        <p:strVal val="visible"/>
                                      </p:to>
                                    </p:set>
                                    <p:animEffect filter="fade" transition="in">
                                      <p:cBhvr>
                                        <p:cTn dur="500"/>
                                        <p:tgtEl>
                                          <p:spTgt spid="215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9">
                                            <p:txEl>
                                              <p:pRg end="7" st="7"/>
                                            </p:txEl>
                                          </p:spTgt>
                                        </p:tgtEl>
                                        <p:attrNameLst>
                                          <p:attrName>style.visibility</p:attrName>
                                        </p:attrNameLst>
                                      </p:cBhvr>
                                      <p:to>
                                        <p:strVal val="visible"/>
                                      </p:to>
                                    </p:set>
                                    <p:animEffect filter="fade" transition="in">
                                      <p:cBhvr>
                                        <p:cTn dur="500"/>
                                        <p:tgtEl>
                                          <p:spTgt spid="215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9">
                                            <p:txEl>
                                              <p:pRg end="8" st="8"/>
                                            </p:txEl>
                                          </p:spTgt>
                                        </p:tgtEl>
                                        <p:attrNameLst>
                                          <p:attrName>style.visibility</p:attrName>
                                        </p:attrNameLst>
                                      </p:cBhvr>
                                      <p:to>
                                        <p:strVal val="visible"/>
                                      </p:to>
                                    </p:set>
                                    <p:animEffect filter="fade" transition="in">
                                      <p:cBhvr>
                                        <p:cTn dur="500"/>
                                        <p:tgtEl>
                                          <p:spTgt spid="215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1"/>
                                        </p:tgtEl>
                                        <p:attrNameLst>
                                          <p:attrName>style.visibility</p:attrName>
                                        </p:attrNameLst>
                                      </p:cBhvr>
                                      <p:to>
                                        <p:strVal val="visible"/>
                                      </p:to>
                                    </p:set>
                                    <p:animEffect filter="fade" transition="in">
                                      <p:cBhvr>
                                        <p:cTn dur="500"/>
                                        <p:tgtEl>
                                          <p:spTgt spid="215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156">
                                            <p:txEl>
                                              <p:pRg end="0" st="0"/>
                                            </p:txEl>
                                          </p:spTgt>
                                        </p:tgtEl>
                                        <p:attrNameLst>
                                          <p:attrName>style.visibility</p:attrName>
                                        </p:attrNameLst>
                                      </p:cBhvr>
                                      <p:to>
                                        <p:strVal val="visible"/>
                                      </p:to>
                                    </p:set>
                                    <p:animEffect filter="fade" transition="in">
                                      <p:cBhvr>
                                        <p:cTn dur="500"/>
                                        <p:tgtEl>
                                          <p:spTgt spid="2156">
                                            <p:txEl>
                                              <p:pRg end="0" st="0"/>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156">
                                            <p:txEl>
                                              <p:pRg end="1" st="1"/>
                                            </p:txEl>
                                          </p:spTgt>
                                        </p:tgtEl>
                                        <p:attrNameLst>
                                          <p:attrName>style.visibility</p:attrName>
                                        </p:attrNameLst>
                                      </p:cBhvr>
                                      <p:to>
                                        <p:strVal val="visible"/>
                                      </p:to>
                                    </p:set>
                                    <p:animEffect filter="fade" transition="in">
                                      <p:cBhvr>
                                        <p:cTn dur="500"/>
                                        <p:tgtEl>
                                          <p:spTgt spid="2156">
                                            <p:txEl>
                                              <p:pRg end="1" st="1"/>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156">
                                            <p:txEl>
                                              <p:pRg end="2" st="2"/>
                                            </p:txEl>
                                          </p:spTgt>
                                        </p:tgtEl>
                                        <p:attrNameLst>
                                          <p:attrName>style.visibility</p:attrName>
                                        </p:attrNameLst>
                                      </p:cBhvr>
                                      <p:to>
                                        <p:strVal val="visible"/>
                                      </p:to>
                                    </p:set>
                                    <p:animEffect filter="fade" transition="in">
                                      <p:cBhvr>
                                        <p:cTn dur="500"/>
                                        <p:tgtEl>
                                          <p:spTgt spid="2156">
                                            <p:txEl>
                                              <p:pRg end="2" st="2"/>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156">
                                            <p:txEl>
                                              <p:pRg end="3" st="3"/>
                                            </p:txEl>
                                          </p:spTgt>
                                        </p:tgtEl>
                                        <p:attrNameLst>
                                          <p:attrName>style.visibility</p:attrName>
                                        </p:attrNameLst>
                                      </p:cBhvr>
                                      <p:to>
                                        <p:strVal val="visible"/>
                                      </p:to>
                                    </p:set>
                                    <p:animEffect filter="fade" transition="in">
                                      <p:cBhvr>
                                        <p:cTn dur="500"/>
                                        <p:tgtEl>
                                          <p:spTgt spid="2156">
                                            <p:txEl>
                                              <p:pRg end="3" st="3"/>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156">
                                            <p:txEl>
                                              <p:pRg end="4" st="4"/>
                                            </p:txEl>
                                          </p:spTgt>
                                        </p:tgtEl>
                                        <p:attrNameLst>
                                          <p:attrName>style.visibility</p:attrName>
                                        </p:attrNameLst>
                                      </p:cBhvr>
                                      <p:to>
                                        <p:strVal val="visible"/>
                                      </p:to>
                                    </p:set>
                                    <p:animEffect filter="fade" transition="in">
                                      <p:cBhvr>
                                        <p:cTn dur="500"/>
                                        <p:tgtEl>
                                          <p:spTgt spid="2156">
                                            <p:txEl>
                                              <p:pRg end="4" st="4"/>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156">
                                            <p:txEl>
                                              <p:pRg end="5" st="5"/>
                                            </p:txEl>
                                          </p:spTgt>
                                        </p:tgtEl>
                                        <p:attrNameLst>
                                          <p:attrName>style.visibility</p:attrName>
                                        </p:attrNameLst>
                                      </p:cBhvr>
                                      <p:to>
                                        <p:strVal val="visible"/>
                                      </p:to>
                                    </p:set>
                                    <p:animEffect filter="fade" transition="in">
                                      <p:cBhvr>
                                        <p:cTn dur="500"/>
                                        <p:tgtEl>
                                          <p:spTgt spid="2156">
                                            <p:txEl>
                                              <p:pRg end="5" st="5"/>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156">
                                            <p:txEl>
                                              <p:pRg end="6" st="6"/>
                                            </p:txEl>
                                          </p:spTgt>
                                        </p:tgtEl>
                                        <p:attrNameLst>
                                          <p:attrName>style.visibility</p:attrName>
                                        </p:attrNameLst>
                                      </p:cBhvr>
                                      <p:to>
                                        <p:strVal val="visible"/>
                                      </p:to>
                                    </p:set>
                                    <p:animEffect filter="fade" transition="in">
                                      <p:cBhvr>
                                        <p:cTn dur="500"/>
                                        <p:tgtEl>
                                          <p:spTgt spid="2156">
                                            <p:txEl>
                                              <p:pRg end="6" st="6"/>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156">
                                            <p:txEl>
                                              <p:pRg end="7" st="7"/>
                                            </p:txEl>
                                          </p:spTgt>
                                        </p:tgtEl>
                                        <p:attrNameLst>
                                          <p:attrName>style.visibility</p:attrName>
                                        </p:attrNameLst>
                                      </p:cBhvr>
                                      <p:to>
                                        <p:strVal val="visible"/>
                                      </p:to>
                                    </p:set>
                                    <p:animEffect filter="fade" transition="in">
                                      <p:cBhvr>
                                        <p:cTn dur="500"/>
                                        <p:tgtEl>
                                          <p:spTgt spid="2156">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156">
                                            <p:txEl>
                                              <p:pRg end="8" st="8"/>
                                            </p:txEl>
                                          </p:spTgt>
                                        </p:tgtEl>
                                        <p:attrNameLst>
                                          <p:attrName>style.visibility</p:attrName>
                                        </p:attrNameLst>
                                      </p:cBhvr>
                                      <p:to>
                                        <p:strVal val="visible"/>
                                      </p:to>
                                    </p:set>
                                    <p:animEffect filter="fade" transition="in">
                                      <p:cBhvr>
                                        <p:cTn dur="500"/>
                                        <p:tgtEl>
                                          <p:spTgt spid="215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7">
                                            <p:txEl>
                                              <p:pRg end="0" st="0"/>
                                            </p:txEl>
                                          </p:spTgt>
                                        </p:tgtEl>
                                        <p:attrNameLst>
                                          <p:attrName>style.visibility</p:attrName>
                                        </p:attrNameLst>
                                      </p:cBhvr>
                                      <p:to>
                                        <p:strVal val="visible"/>
                                      </p:to>
                                    </p:set>
                                    <p:animEffect filter="fade" transition="in">
                                      <p:cBhvr>
                                        <p:cTn dur="500"/>
                                        <p:tgtEl>
                                          <p:spTgt spid="215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7">
                                            <p:txEl>
                                              <p:pRg end="1" st="1"/>
                                            </p:txEl>
                                          </p:spTgt>
                                        </p:tgtEl>
                                        <p:attrNameLst>
                                          <p:attrName>style.visibility</p:attrName>
                                        </p:attrNameLst>
                                      </p:cBhvr>
                                      <p:to>
                                        <p:strVal val="visible"/>
                                      </p:to>
                                    </p:set>
                                    <p:animEffect filter="fade" transition="in">
                                      <p:cBhvr>
                                        <p:cTn dur="500"/>
                                        <p:tgtEl>
                                          <p:spTgt spid="215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7">
                                            <p:txEl>
                                              <p:pRg end="2" st="2"/>
                                            </p:txEl>
                                          </p:spTgt>
                                        </p:tgtEl>
                                        <p:attrNameLst>
                                          <p:attrName>style.visibility</p:attrName>
                                        </p:attrNameLst>
                                      </p:cBhvr>
                                      <p:to>
                                        <p:strVal val="visible"/>
                                      </p:to>
                                    </p:set>
                                    <p:animEffect filter="fade" transition="in">
                                      <p:cBhvr>
                                        <p:cTn dur="500"/>
                                        <p:tgtEl>
                                          <p:spTgt spid="215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7">
                                            <p:txEl>
                                              <p:pRg end="3" st="3"/>
                                            </p:txEl>
                                          </p:spTgt>
                                        </p:tgtEl>
                                        <p:attrNameLst>
                                          <p:attrName>style.visibility</p:attrName>
                                        </p:attrNameLst>
                                      </p:cBhvr>
                                      <p:to>
                                        <p:strVal val="visible"/>
                                      </p:to>
                                    </p:set>
                                    <p:animEffect filter="fade" transition="in">
                                      <p:cBhvr>
                                        <p:cTn dur="500"/>
                                        <p:tgtEl>
                                          <p:spTgt spid="215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7">
                                            <p:txEl>
                                              <p:pRg end="4" st="4"/>
                                            </p:txEl>
                                          </p:spTgt>
                                        </p:tgtEl>
                                        <p:attrNameLst>
                                          <p:attrName>style.visibility</p:attrName>
                                        </p:attrNameLst>
                                      </p:cBhvr>
                                      <p:to>
                                        <p:strVal val="visible"/>
                                      </p:to>
                                    </p:set>
                                    <p:animEffect filter="fade" transition="in">
                                      <p:cBhvr>
                                        <p:cTn dur="500"/>
                                        <p:tgtEl>
                                          <p:spTgt spid="215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7">
                                            <p:txEl>
                                              <p:pRg end="5" st="5"/>
                                            </p:txEl>
                                          </p:spTgt>
                                        </p:tgtEl>
                                        <p:attrNameLst>
                                          <p:attrName>style.visibility</p:attrName>
                                        </p:attrNameLst>
                                      </p:cBhvr>
                                      <p:to>
                                        <p:strVal val="visible"/>
                                      </p:to>
                                    </p:set>
                                    <p:animEffect filter="fade" transition="in">
                                      <p:cBhvr>
                                        <p:cTn dur="500"/>
                                        <p:tgtEl>
                                          <p:spTgt spid="215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7">
                                            <p:txEl>
                                              <p:pRg end="6" st="6"/>
                                            </p:txEl>
                                          </p:spTgt>
                                        </p:tgtEl>
                                        <p:attrNameLst>
                                          <p:attrName>style.visibility</p:attrName>
                                        </p:attrNameLst>
                                      </p:cBhvr>
                                      <p:to>
                                        <p:strVal val="visible"/>
                                      </p:to>
                                    </p:set>
                                    <p:animEffect filter="fade" transition="in">
                                      <p:cBhvr>
                                        <p:cTn dur="500"/>
                                        <p:tgtEl>
                                          <p:spTgt spid="215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7">
                                            <p:txEl>
                                              <p:pRg end="7" st="7"/>
                                            </p:txEl>
                                          </p:spTgt>
                                        </p:tgtEl>
                                        <p:attrNameLst>
                                          <p:attrName>style.visibility</p:attrName>
                                        </p:attrNameLst>
                                      </p:cBhvr>
                                      <p:to>
                                        <p:strVal val="visible"/>
                                      </p:to>
                                    </p:set>
                                    <p:animEffect filter="fade" transition="in">
                                      <p:cBhvr>
                                        <p:cTn dur="500"/>
                                        <p:tgtEl>
                                          <p:spTgt spid="215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7">
                                            <p:txEl>
                                              <p:pRg end="8" st="8"/>
                                            </p:txEl>
                                          </p:spTgt>
                                        </p:tgtEl>
                                        <p:attrNameLst>
                                          <p:attrName>style.visibility</p:attrName>
                                        </p:attrNameLst>
                                      </p:cBhvr>
                                      <p:to>
                                        <p:strVal val="visible"/>
                                      </p:to>
                                    </p:set>
                                    <p:animEffect filter="fade" transition="in">
                                      <p:cBhvr>
                                        <p:cTn dur="500"/>
                                        <p:tgtEl>
                                          <p:spTgt spid="215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45"/>
                                        </p:tgtEl>
                                        <p:attrNameLst>
                                          <p:attrName>style.visibility</p:attrName>
                                        </p:attrNameLst>
                                      </p:cBhvr>
                                      <p:to>
                                        <p:strVal val="visible"/>
                                      </p:to>
                                    </p:set>
                                    <p:animEffect filter="fade" transition="in">
                                      <p:cBhvr>
                                        <p:cTn dur="500"/>
                                        <p:tgtEl>
                                          <p:spTgt spid="2145"/>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2147"/>
                                        </p:tgtEl>
                                        <p:attrNameLst>
                                          <p:attrName>style.visibility</p:attrName>
                                        </p:attrNameLst>
                                      </p:cBhvr>
                                      <p:to>
                                        <p:strVal val="visible"/>
                                      </p:to>
                                    </p:set>
                                    <p:animEffect filter="fade" transition="in">
                                      <p:cBhvr>
                                        <p:cTn dur="500"/>
                                        <p:tgtEl>
                                          <p:spTgt spid="2147"/>
                                        </p:tgtEl>
                                      </p:cBhvr>
                                    </p:animEffect>
                                  </p:childTnLst>
                                </p:cTn>
                              </p:par>
                              <p:par>
                                <p:cTn fill="hold" nodeType="withEffect" presetClass="entr" presetID="10" presetSubtype="0">
                                  <p:stCondLst>
                                    <p:cond delay="0"/>
                                  </p:stCondLst>
                                  <p:childTnLst>
                                    <p:set>
                                      <p:cBhvr>
                                        <p:cTn dur="1" fill="hold">
                                          <p:stCondLst>
                                            <p:cond delay="0"/>
                                          </p:stCondLst>
                                        </p:cTn>
                                        <p:tgtEl>
                                          <p:spTgt spid="2160">
                                            <p:txEl>
                                              <p:pRg end="0" st="0"/>
                                            </p:txEl>
                                          </p:spTgt>
                                        </p:tgtEl>
                                        <p:attrNameLst>
                                          <p:attrName>style.visibility</p:attrName>
                                        </p:attrNameLst>
                                      </p:cBhvr>
                                      <p:to>
                                        <p:strVal val="visible"/>
                                      </p:to>
                                    </p:set>
                                    <p:animEffect filter="fade" transition="in">
                                      <p:cBhvr>
                                        <p:cTn dur="500"/>
                                        <p:tgtEl>
                                          <p:spTgt spid="21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0">
                                            <p:txEl>
                                              <p:pRg end="1" st="1"/>
                                            </p:txEl>
                                          </p:spTgt>
                                        </p:tgtEl>
                                        <p:attrNameLst>
                                          <p:attrName>style.visibility</p:attrName>
                                        </p:attrNameLst>
                                      </p:cBhvr>
                                      <p:to>
                                        <p:strVal val="visible"/>
                                      </p:to>
                                    </p:set>
                                    <p:animEffect filter="fade" transition="in">
                                      <p:cBhvr>
                                        <p:cTn dur="500"/>
                                        <p:tgtEl>
                                          <p:spTgt spid="21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0">
                                            <p:txEl>
                                              <p:pRg end="2" st="2"/>
                                            </p:txEl>
                                          </p:spTgt>
                                        </p:tgtEl>
                                        <p:attrNameLst>
                                          <p:attrName>style.visibility</p:attrName>
                                        </p:attrNameLst>
                                      </p:cBhvr>
                                      <p:to>
                                        <p:strVal val="visible"/>
                                      </p:to>
                                    </p:set>
                                    <p:animEffect filter="fade" transition="in">
                                      <p:cBhvr>
                                        <p:cTn dur="500"/>
                                        <p:tgtEl>
                                          <p:spTgt spid="21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0">
                                            <p:txEl>
                                              <p:pRg end="3" st="3"/>
                                            </p:txEl>
                                          </p:spTgt>
                                        </p:tgtEl>
                                        <p:attrNameLst>
                                          <p:attrName>style.visibility</p:attrName>
                                        </p:attrNameLst>
                                      </p:cBhvr>
                                      <p:to>
                                        <p:strVal val="visible"/>
                                      </p:to>
                                    </p:set>
                                    <p:animEffect filter="fade" transition="in">
                                      <p:cBhvr>
                                        <p:cTn dur="500"/>
                                        <p:tgtEl>
                                          <p:spTgt spid="21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0">
                                            <p:txEl>
                                              <p:pRg end="4" st="4"/>
                                            </p:txEl>
                                          </p:spTgt>
                                        </p:tgtEl>
                                        <p:attrNameLst>
                                          <p:attrName>style.visibility</p:attrName>
                                        </p:attrNameLst>
                                      </p:cBhvr>
                                      <p:to>
                                        <p:strVal val="visible"/>
                                      </p:to>
                                    </p:set>
                                    <p:animEffect filter="fade" transition="in">
                                      <p:cBhvr>
                                        <p:cTn dur="500"/>
                                        <p:tgtEl>
                                          <p:spTgt spid="216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0">
                                            <p:txEl>
                                              <p:pRg end="5" st="5"/>
                                            </p:txEl>
                                          </p:spTgt>
                                        </p:tgtEl>
                                        <p:attrNameLst>
                                          <p:attrName>style.visibility</p:attrName>
                                        </p:attrNameLst>
                                      </p:cBhvr>
                                      <p:to>
                                        <p:strVal val="visible"/>
                                      </p:to>
                                    </p:set>
                                    <p:animEffect filter="fade" transition="in">
                                      <p:cBhvr>
                                        <p:cTn dur="500"/>
                                        <p:tgtEl>
                                          <p:spTgt spid="216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0">
                                            <p:txEl>
                                              <p:pRg end="6" st="6"/>
                                            </p:txEl>
                                          </p:spTgt>
                                        </p:tgtEl>
                                        <p:attrNameLst>
                                          <p:attrName>style.visibility</p:attrName>
                                        </p:attrNameLst>
                                      </p:cBhvr>
                                      <p:to>
                                        <p:strVal val="visible"/>
                                      </p:to>
                                    </p:set>
                                    <p:animEffect filter="fade" transition="in">
                                      <p:cBhvr>
                                        <p:cTn dur="500"/>
                                        <p:tgtEl>
                                          <p:spTgt spid="216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0">
                                            <p:txEl>
                                              <p:pRg end="7" st="7"/>
                                            </p:txEl>
                                          </p:spTgt>
                                        </p:tgtEl>
                                        <p:attrNameLst>
                                          <p:attrName>style.visibility</p:attrName>
                                        </p:attrNameLst>
                                      </p:cBhvr>
                                      <p:to>
                                        <p:strVal val="visible"/>
                                      </p:to>
                                    </p:set>
                                    <p:animEffect filter="fade" transition="in">
                                      <p:cBhvr>
                                        <p:cTn dur="500"/>
                                        <p:tgtEl>
                                          <p:spTgt spid="216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0">
                                            <p:txEl>
                                              <p:pRg end="8" st="8"/>
                                            </p:txEl>
                                          </p:spTgt>
                                        </p:tgtEl>
                                        <p:attrNameLst>
                                          <p:attrName>style.visibility</p:attrName>
                                        </p:attrNameLst>
                                      </p:cBhvr>
                                      <p:to>
                                        <p:strVal val="visible"/>
                                      </p:to>
                                    </p:set>
                                    <p:animEffect filter="fade" transition="in">
                                      <p:cBhvr>
                                        <p:cTn dur="500"/>
                                        <p:tgtEl>
                                          <p:spTgt spid="2160">
                                            <p:txEl>
                                              <p:pRg end="8" st="8"/>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500"/>
                                        <p:tgtEl>
                                          <p:spTgt spid="2144"/>
                                        </p:tgtEl>
                                      </p:cBhvr>
                                    </p:animEffect>
                                  </p:childTnLst>
                                </p:cTn>
                              </p:par>
                              <p:par>
                                <p:cTn fill="hold" nodeType="withEffect" presetClass="entr" presetID="10" presetSubtype="0">
                                  <p:stCondLst>
                                    <p:cond delay="0"/>
                                  </p:stCondLst>
                                  <p:childTnLst>
                                    <p:set>
                                      <p:cBhvr>
                                        <p:cTn dur="1" fill="hold">
                                          <p:stCondLst>
                                            <p:cond delay="0"/>
                                          </p:stCondLst>
                                        </p:cTn>
                                        <p:tgtEl>
                                          <p:spTgt spid="2162">
                                            <p:txEl>
                                              <p:pRg end="0" st="0"/>
                                            </p:txEl>
                                          </p:spTgt>
                                        </p:tgtEl>
                                        <p:attrNameLst>
                                          <p:attrName>style.visibility</p:attrName>
                                        </p:attrNameLst>
                                      </p:cBhvr>
                                      <p:to>
                                        <p:strVal val="visible"/>
                                      </p:to>
                                    </p:set>
                                    <p:animEffect filter="fade" transition="in">
                                      <p:cBhvr>
                                        <p:cTn dur="500"/>
                                        <p:tgtEl>
                                          <p:spTgt spid="216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2">
                                            <p:txEl>
                                              <p:pRg end="1" st="1"/>
                                            </p:txEl>
                                          </p:spTgt>
                                        </p:tgtEl>
                                        <p:attrNameLst>
                                          <p:attrName>style.visibility</p:attrName>
                                        </p:attrNameLst>
                                      </p:cBhvr>
                                      <p:to>
                                        <p:strVal val="visible"/>
                                      </p:to>
                                    </p:set>
                                    <p:animEffect filter="fade" transition="in">
                                      <p:cBhvr>
                                        <p:cTn dur="500"/>
                                        <p:tgtEl>
                                          <p:spTgt spid="216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2">
                                            <p:txEl>
                                              <p:pRg end="2" st="2"/>
                                            </p:txEl>
                                          </p:spTgt>
                                        </p:tgtEl>
                                        <p:attrNameLst>
                                          <p:attrName>style.visibility</p:attrName>
                                        </p:attrNameLst>
                                      </p:cBhvr>
                                      <p:to>
                                        <p:strVal val="visible"/>
                                      </p:to>
                                    </p:set>
                                    <p:animEffect filter="fade" transition="in">
                                      <p:cBhvr>
                                        <p:cTn dur="500"/>
                                        <p:tgtEl>
                                          <p:spTgt spid="216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2">
                                            <p:txEl>
                                              <p:pRg end="3" st="3"/>
                                            </p:txEl>
                                          </p:spTgt>
                                        </p:tgtEl>
                                        <p:attrNameLst>
                                          <p:attrName>style.visibility</p:attrName>
                                        </p:attrNameLst>
                                      </p:cBhvr>
                                      <p:to>
                                        <p:strVal val="visible"/>
                                      </p:to>
                                    </p:set>
                                    <p:animEffect filter="fade" transition="in">
                                      <p:cBhvr>
                                        <p:cTn dur="500"/>
                                        <p:tgtEl>
                                          <p:spTgt spid="216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2">
                                            <p:txEl>
                                              <p:pRg end="4" st="4"/>
                                            </p:txEl>
                                          </p:spTgt>
                                        </p:tgtEl>
                                        <p:attrNameLst>
                                          <p:attrName>style.visibility</p:attrName>
                                        </p:attrNameLst>
                                      </p:cBhvr>
                                      <p:to>
                                        <p:strVal val="visible"/>
                                      </p:to>
                                    </p:set>
                                    <p:animEffect filter="fade" transition="in">
                                      <p:cBhvr>
                                        <p:cTn dur="500"/>
                                        <p:tgtEl>
                                          <p:spTgt spid="216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2">
                                            <p:txEl>
                                              <p:pRg end="5" st="5"/>
                                            </p:txEl>
                                          </p:spTgt>
                                        </p:tgtEl>
                                        <p:attrNameLst>
                                          <p:attrName>style.visibility</p:attrName>
                                        </p:attrNameLst>
                                      </p:cBhvr>
                                      <p:to>
                                        <p:strVal val="visible"/>
                                      </p:to>
                                    </p:set>
                                    <p:animEffect filter="fade" transition="in">
                                      <p:cBhvr>
                                        <p:cTn dur="500"/>
                                        <p:tgtEl>
                                          <p:spTgt spid="216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2">
                                            <p:txEl>
                                              <p:pRg end="6" st="6"/>
                                            </p:txEl>
                                          </p:spTgt>
                                        </p:tgtEl>
                                        <p:attrNameLst>
                                          <p:attrName>style.visibility</p:attrName>
                                        </p:attrNameLst>
                                      </p:cBhvr>
                                      <p:to>
                                        <p:strVal val="visible"/>
                                      </p:to>
                                    </p:set>
                                    <p:animEffect filter="fade" transition="in">
                                      <p:cBhvr>
                                        <p:cTn dur="500"/>
                                        <p:tgtEl>
                                          <p:spTgt spid="216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2">
                                            <p:txEl>
                                              <p:pRg end="7" st="7"/>
                                            </p:txEl>
                                          </p:spTgt>
                                        </p:tgtEl>
                                        <p:attrNameLst>
                                          <p:attrName>style.visibility</p:attrName>
                                        </p:attrNameLst>
                                      </p:cBhvr>
                                      <p:to>
                                        <p:strVal val="visible"/>
                                      </p:to>
                                    </p:set>
                                    <p:animEffect filter="fade" transition="in">
                                      <p:cBhvr>
                                        <p:cTn dur="500"/>
                                        <p:tgtEl>
                                          <p:spTgt spid="216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2">
                                            <p:txEl>
                                              <p:pRg end="8" st="8"/>
                                            </p:txEl>
                                          </p:spTgt>
                                        </p:tgtEl>
                                        <p:attrNameLst>
                                          <p:attrName>style.visibility</p:attrName>
                                        </p:attrNameLst>
                                      </p:cBhvr>
                                      <p:to>
                                        <p:strVal val="visible"/>
                                      </p:to>
                                    </p:set>
                                    <p:animEffect filter="fade" transition="in">
                                      <p:cBhvr>
                                        <p:cTn dur="500"/>
                                        <p:tgtEl>
                                          <p:spTgt spid="2162">
                                            <p:txEl>
                                              <p:pRg end="8" st="8"/>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2143"/>
                                        </p:tgtEl>
                                        <p:attrNameLst>
                                          <p:attrName>style.visibility</p:attrName>
                                        </p:attrNameLst>
                                      </p:cBhvr>
                                      <p:to>
                                        <p:strVal val="visible"/>
                                      </p:to>
                                    </p:set>
                                    <p:animEffect filter="fade" transition="in">
                                      <p:cBhvr>
                                        <p:cTn dur="500"/>
                                        <p:tgtEl>
                                          <p:spTgt spid="2143"/>
                                        </p:tgtEl>
                                      </p:cBhvr>
                                    </p:animEffect>
                                  </p:childTnLst>
                                </p:cTn>
                              </p:par>
                              <p:par>
                                <p:cTn fill="hold" nodeType="withEffect" presetClass="entr" presetID="10" presetSubtype="0">
                                  <p:stCondLst>
                                    <p:cond delay="0"/>
                                  </p:stCondLst>
                                  <p:childTnLst>
                                    <p:set>
                                      <p:cBhvr>
                                        <p:cTn dur="1" fill="hold">
                                          <p:stCondLst>
                                            <p:cond delay="0"/>
                                          </p:stCondLst>
                                        </p:cTn>
                                        <p:tgtEl>
                                          <p:spTgt spid="2163">
                                            <p:txEl>
                                              <p:pRg end="0" st="0"/>
                                            </p:txEl>
                                          </p:spTgt>
                                        </p:tgtEl>
                                        <p:attrNameLst>
                                          <p:attrName>style.visibility</p:attrName>
                                        </p:attrNameLst>
                                      </p:cBhvr>
                                      <p:to>
                                        <p:strVal val="visible"/>
                                      </p:to>
                                    </p:set>
                                    <p:animEffect filter="fade" transition="in">
                                      <p:cBhvr>
                                        <p:cTn dur="500"/>
                                        <p:tgtEl>
                                          <p:spTgt spid="216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3">
                                            <p:txEl>
                                              <p:pRg end="1" st="1"/>
                                            </p:txEl>
                                          </p:spTgt>
                                        </p:tgtEl>
                                        <p:attrNameLst>
                                          <p:attrName>style.visibility</p:attrName>
                                        </p:attrNameLst>
                                      </p:cBhvr>
                                      <p:to>
                                        <p:strVal val="visible"/>
                                      </p:to>
                                    </p:set>
                                    <p:animEffect filter="fade" transition="in">
                                      <p:cBhvr>
                                        <p:cTn dur="500"/>
                                        <p:tgtEl>
                                          <p:spTgt spid="216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3">
                                            <p:txEl>
                                              <p:pRg end="2" st="2"/>
                                            </p:txEl>
                                          </p:spTgt>
                                        </p:tgtEl>
                                        <p:attrNameLst>
                                          <p:attrName>style.visibility</p:attrName>
                                        </p:attrNameLst>
                                      </p:cBhvr>
                                      <p:to>
                                        <p:strVal val="visible"/>
                                      </p:to>
                                    </p:set>
                                    <p:animEffect filter="fade" transition="in">
                                      <p:cBhvr>
                                        <p:cTn dur="500"/>
                                        <p:tgtEl>
                                          <p:spTgt spid="216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3">
                                            <p:txEl>
                                              <p:pRg end="3" st="3"/>
                                            </p:txEl>
                                          </p:spTgt>
                                        </p:tgtEl>
                                        <p:attrNameLst>
                                          <p:attrName>style.visibility</p:attrName>
                                        </p:attrNameLst>
                                      </p:cBhvr>
                                      <p:to>
                                        <p:strVal val="visible"/>
                                      </p:to>
                                    </p:set>
                                    <p:animEffect filter="fade" transition="in">
                                      <p:cBhvr>
                                        <p:cTn dur="500"/>
                                        <p:tgtEl>
                                          <p:spTgt spid="216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3">
                                            <p:txEl>
                                              <p:pRg end="4" st="4"/>
                                            </p:txEl>
                                          </p:spTgt>
                                        </p:tgtEl>
                                        <p:attrNameLst>
                                          <p:attrName>style.visibility</p:attrName>
                                        </p:attrNameLst>
                                      </p:cBhvr>
                                      <p:to>
                                        <p:strVal val="visible"/>
                                      </p:to>
                                    </p:set>
                                    <p:animEffect filter="fade" transition="in">
                                      <p:cBhvr>
                                        <p:cTn dur="500"/>
                                        <p:tgtEl>
                                          <p:spTgt spid="216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3">
                                            <p:txEl>
                                              <p:pRg end="5" st="5"/>
                                            </p:txEl>
                                          </p:spTgt>
                                        </p:tgtEl>
                                        <p:attrNameLst>
                                          <p:attrName>style.visibility</p:attrName>
                                        </p:attrNameLst>
                                      </p:cBhvr>
                                      <p:to>
                                        <p:strVal val="visible"/>
                                      </p:to>
                                    </p:set>
                                    <p:animEffect filter="fade" transition="in">
                                      <p:cBhvr>
                                        <p:cTn dur="500"/>
                                        <p:tgtEl>
                                          <p:spTgt spid="216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3">
                                            <p:txEl>
                                              <p:pRg end="6" st="6"/>
                                            </p:txEl>
                                          </p:spTgt>
                                        </p:tgtEl>
                                        <p:attrNameLst>
                                          <p:attrName>style.visibility</p:attrName>
                                        </p:attrNameLst>
                                      </p:cBhvr>
                                      <p:to>
                                        <p:strVal val="visible"/>
                                      </p:to>
                                    </p:set>
                                    <p:animEffect filter="fade" transition="in">
                                      <p:cBhvr>
                                        <p:cTn dur="500"/>
                                        <p:tgtEl>
                                          <p:spTgt spid="216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3">
                                            <p:txEl>
                                              <p:pRg end="7" st="7"/>
                                            </p:txEl>
                                          </p:spTgt>
                                        </p:tgtEl>
                                        <p:attrNameLst>
                                          <p:attrName>style.visibility</p:attrName>
                                        </p:attrNameLst>
                                      </p:cBhvr>
                                      <p:to>
                                        <p:strVal val="visible"/>
                                      </p:to>
                                    </p:set>
                                    <p:animEffect filter="fade" transition="in">
                                      <p:cBhvr>
                                        <p:cTn dur="500"/>
                                        <p:tgtEl>
                                          <p:spTgt spid="216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3">
                                            <p:txEl>
                                              <p:pRg end="8" st="8"/>
                                            </p:txEl>
                                          </p:spTgt>
                                        </p:tgtEl>
                                        <p:attrNameLst>
                                          <p:attrName>style.visibility</p:attrName>
                                        </p:attrNameLst>
                                      </p:cBhvr>
                                      <p:to>
                                        <p:strVal val="visible"/>
                                      </p:to>
                                    </p:set>
                                    <p:animEffect filter="fade" transition="in">
                                      <p:cBhvr>
                                        <p:cTn dur="500"/>
                                        <p:tgtEl>
                                          <p:spTgt spid="2163">
                                            <p:txEl>
                                              <p:pRg end="8" st="8"/>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146"/>
                                        </p:tgtEl>
                                        <p:attrNameLst>
                                          <p:attrName>style.visibility</p:attrName>
                                        </p:attrNameLst>
                                      </p:cBhvr>
                                      <p:to>
                                        <p:strVal val="visible"/>
                                      </p:to>
                                    </p:set>
                                    <p:animEffect filter="fade" transition="in">
                                      <p:cBhvr>
                                        <p:cTn dur="500"/>
                                        <p:tgtEl>
                                          <p:spTgt spid="2146"/>
                                        </p:tgtEl>
                                      </p:cBhvr>
                                    </p:animEffect>
                                  </p:childTnLst>
                                </p:cTn>
                              </p:par>
                              <p:par>
                                <p:cTn fill="hold" nodeType="withEffect" presetClass="entr" presetID="10" presetSubtype="0">
                                  <p:stCondLst>
                                    <p:cond delay="0"/>
                                  </p:stCondLst>
                                  <p:childTnLst>
                                    <p:set>
                                      <p:cBhvr>
                                        <p:cTn dur="1" fill="hold">
                                          <p:stCondLst>
                                            <p:cond delay="0"/>
                                          </p:stCondLst>
                                        </p:cTn>
                                        <p:tgtEl>
                                          <p:spTgt spid="2161">
                                            <p:txEl>
                                              <p:pRg end="0" st="0"/>
                                            </p:txEl>
                                          </p:spTgt>
                                        </p:tgtEl>
                                        <p:attrNameLst>
                                          <p:attrName>style.visibility</p:attrName>
                                        </p:attrNameLst>
                                      </p:cBhvr>
                                      <p:to>
                                        <p:strVal val="visible"/>
                                      </p:to>
                                    </p:set>
                                    <p:animEffect filter="fade" transition="in">
                                      <p:cBhvr>
                                        <p:cTn dur="500"/>
                                        <p:tgtEl>
                                          <p:spTgt spid="216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1">
                                            <p:txEl>
                                              <p:pRg end="1" st="1"/>
                                            </p:txEl>
                                          </p:spTgt>
                                        </p:tgtEl>
                                        <p:attrNameLst>
                                          <p:attrName>style.visibility</p:attrName>
                                        </p:attrNameLst>
                                      </p:cBhvr>
                                      <p:to>
                                        <p:strVal val="visible"/>
                                      </p:to>
                                    </p:set>
                                    <p:animEffect filter="fade" transition="in">
                                      <p:cBhvr>
                                        <p:cTn dur="500"/>
                                        <p:tgtEl>
                                          <p:spTgt spid="216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1">
                                            <p:txEl>
                                              <p:pRg end="2" st="2"/>
                                            </p:txEl>
                                          </p:spTgt>
                                        </p:tgtEl>
                                        <p:attrNameLst>
                                          <p:attrName>style.visibility</p:attrName>
                                        </p:attrNameLst>
                                      </p:cBhvr>
                                      <p:to>
                                        <p:strVal val="visible"/>
                                      </p:to>
                                    </p:set>
                                    <p:animEffect filter="fade" transition="in">
                                      <p:cBhvr>
                                        <p:cTn dur="500"/>
                                        <p:tgtEl>
                                          <p:spTgt spid="216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1">
                                            <p:txEl>
                                              <p:pRg end="3" st="3"/>
                                            </p:txEl>
                                          </p:spTgt>
                                        </p:tgtEl>
                                        <p:attrNameLst>
                                          <p:attrName>style.visibility</p:attrName>
                                        </p:attrNameLst>
                                      </p:cBhvr>
                                      <p:to>
                                        <p:strVal val="visible"/>
                                      </p:to>
                                    </p:set>
                                    <p:animEffect filter="fade" transition="in">
                                      <p:cBhvr>
                                        <p:cTn dur="500"/>
                                        <p:tgtEl>
                                          <p:spTgt spid="216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1">
                                            <p:txEl>
                                              <p:pRg end="4" st="4"/>
                                            </p:txEl>
                                          </p:spTgt>
                                        </p:tgtEl>
                                        <p:attrNameLst>
                                          <p:attrName>style.visibility</p:attrName>
                                        </p:attrNameLst>
                                      </p:cBhvr>
                                      <p:to>
                                        <p:strVal val="visible"/>
                                      </p:to>
                                    </p:set>
                                    <p:animEffect filter="fade" transition="in">
                                      <p:cBhvr>
                                        <p:cTn dur="500"/>
                                        <p:tgtEl>
                                          <p:spTgt spid="216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1">
                                            <p:txEl>
                                              <p:pRg end="5" st="5"/>
                                            </p:txEl>
                                          </p:spTgt>
                                        </p:tgtEl>
                                        <p:attrNameLst>
                                          <p:attrName>style.visibility</p:attrName>
                                        </p:attrNameLst>
                                      </p:cBhvr>
                                      <p:to>
                                        <p:strVal val="visible"/>
                                      </p:to>
                                    </p:set>
                                    <p:animEffect filter="fade" transition="in">
                                      <p:cBhvr>
                                        <p:cTn dur="500"/>
                                        <p:tgtEl>
                                          <p:spTgt spid="216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1">
                                            <p:txEl>
                                              <p:pRg end="6" st="6"/>
                                            </p:txEl>
                                          </p:spTgt>
                                        </p:tgtEl>
                                        <p:attrNameLst>
                                          <p:attrName>style.visibility</p:attrName>
                                        </p:attrNameLst>
                                      </p:cBhvr>
                                      <p:to>
                                        <p:strVal val="visible"/>
                                      </p:to>
                                    </p:set>
                                    <p:animEffect filter="fade" transition="in">
                                      <p:cBhvr>
                                        <p:cTn dur="500"/>
                                        <p:tgtEl>
                                          <p:spTgt spid="216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1">
                                            <p:txEl>
                                              <p:pRg end="7" st="7"/>
                                            </p:txEl>
                                          </p:spTgt>
                                        </p:tgtEl>
                                        <p:attrNameLst>
                                          <p:attrName>style.visibility</p:attrName>
                                        </p:attrNameLst>
                                      </p:cBhvr>
                                      <p:to>
                                        <p:strVal val="visible"/>
                                      </p:to>
                                    </p:set>
                                    <p:animEffect filter="fade" transition="in">
                                      <p:cBhvr>
                                        <p:cTn dur="500"/>
                                        <p:tgtEl>
                                          <p:spTgt spid="216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1">
                                            <p:txEl>
                                              <p:pRg end="8" st="8"/>
                                            </p:txEl>
                                          </p:spTgt>
                                        </p:tgtEl>
                                        <p:attrNameLst>
                                          <p:attrName>style.visibility</p:attrName>
                                        </p:attrNameLst>
                                      </p:cBhvr>
                                      <p:to>
                                        <p:strVal val="visible"/>
                                      </p:to>
                                    </p:set>
                                    <p:animEffect filter="fade" transition="in">
                                      <p:cBhvr>
                                        <p:cTn dur="500"/>
                                        <p:tgtEl>
                                          <p:spTgt spid="2161">
                                            <p:txEl>
                                              <p:pRg end="8" st="8"/>
                                            </p:txEl>
                                          </p:spTgt>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500"/>
                                        <p:tgtEl>
                                          <p:spTgt spid="2142"/>
                                        </p:tgtEl>
                                      </p:cBhvr>
                                    </p:animEffect>
                                  </p:childTnLst>
                                </p:cTn>
                              </p:par>
                              <p:par>
                                <p:cTn fill="hold" nodeType="withEffect" presetClass="entr" presetID="10" presetSubtype="0">
                                  <p:stCondLst>
                                    <p:cond delay="250"/>
                                  </p:stCondLst>
                                  <p:childTnLst>
                                    <p:set>
                                      <p:cBhvr>
                                        <p:cTn dur="1" fill="hold">
                                          <p:stCondLst>
                                            <p:cond delay="0"/>
                                          </p:stCondLst>
                                        </p:cTn>
                                        <p:tgtEl>
                                          <p:spTgt spid="2141"/>
                                        </p:tgtEl>
                                        <p:attrNameLst>
                                          <p:attrName>style.visibility</p:attrName>
                                        </p:attrNameLst>
                                      </p:cBhvr>
                                      <p:to>
                                        <p:strVal val="visible"/>
                                      </p:to>
                                    </p:set>
                                    <p:animEffect filter="fade" transition="in">
                                      <p:cBhvr>
                                        <p:cTn dur="500"/>
                                        <p:tgtEl>
                                          <p:spTgt spid="2141"/>
                                        </p:tgtEl>
                                      </p:cBhvr>
                                    </p:animEffect>
                                  </p:childTnLst>
                                </p:cTn>
                              </p:par>
                              <p:par>
                                <p:cTn fill="hold" nodeType="withEffect" presetClass="entr" presetID="10" presetSubtype="0">
                                  <p:stCondLst>
                                    <p:cond delay="500"/>
                                  </p:stCondLst>
                                  <p:childTnLst>
                                    <p:set>
                                      <p:cBhvr>
                                        <p:cTn dur="1" fill="hold">
                                          <p:stCondLst>
                                            <p:cond delay="0"/>
                                          </p:stCondLst>
                                        </p:cTn>
                                        <p:tgtEl>
                                          <p:spTgt spid="2164"/>
                                        </p:tgtEl>
                                        <p:attrNameLst>
                                          <p:attrName>style.visibility</p:attrName>
                                        </p:attrNameLst>
                                      </p:cBhvr>
                                      <p:to>
                                        <p:strVal val="visible"/>
                                      </p:to>
                                    </p:set>
                                    <p:animEffect filter="fade" transition="in">
                                      <p:cBhvr>
                                        <p:cTn dur="500"/>
                                        <p:tgtEl>
                                          <p:spTgt spid="2164"/>
                                        </p:tgtEl>
                                      </p:cBhvr>
                                    </p:animEffect>
                                  </p:childTnLst>
                                </p:cTn>
                              </p:par>
                              <p:par>
                                <p:cTn fill="hold" nodeType="withEffect" presetClass="entr" presetID="10" presetSubtype="0">
                                  <p:stCondLst>
                                    <p:cond delay="250"/>
                                  </p:stCondLst>
                                  <p:childTnLst>
                                    <p:set>
                                      <p:cBhvr>
                                        <p:cTn dur="1" fill="hold">
                                          <p:stCondLst>
                                            <p:cond delay="0"/>
                                          </p:stCondLst>
                                        </p:cTn>
                                        <p:tgtEl>
                                          <p:spTgt spid="2139"/>
                                        </p:tgtEl>
                                        <p:attrNameLst>
                                          <p:attrName>style.visibility</p:attrName>
                                        </p:attrNameLst>
                                      </p:cBhvr>
                                      <p:to>
                                        <p:strVal val="visible"/>
                                      </p:to>
                                    </p:set>
                                    <p:animEffect filter="fade" transition="in">
                                      <p:cBhvr>
                                        <p:cTn dur="500"/>
                                        <p:tgtEl>
                                          <p:spTgt spid="2139"/>
                                        </p:tgtEl>
                                      </p:cBhvr>
                                    </p:animEffect>
                                  </p:childTnLst>
                                </p:cTn>
                              </p:par>
                              <p:par>
                                <p:cTn fill="hold" nodeType="withEffect" presetClass="entr" presetID="10" presetSubtype="0">
                                  <p:stCondLst>
                                    <p:cond delay="750"/>
                                  </p:stCondLst>
                                  <p:childTnLst>
                                    <p:set>
                                      <p:cBhvr>
                                        <p:cTn dur="1" fill="hold">
                                          <p:stCondLst>
                                            <p:cond delay="0"/>
                                          </p:stCondLst>
                                        </p:cTn>
                                        <p:tgtEl>
                                          <p:spTgt spid="2138"/>
                                        </p:tgtEl>
                                        <p:attrNameLst>
                                          <p:attrName>style.visibility</p:attrName>
                                        </p:attrNameLst>
                                      </p:cBhvr>
                                      <p:to>
                                        <p:strVal val="visible"/>
                                      </p:to>
                                    </p:set>
                                    <p:animEffect filter="fade" transition="in">
                                      <p:cBhvr>
                                        <p:cTn dur="500"/>
                                        <p:tgtEl>
                                          <p:spTgt spid="2138"/>
                                        </p:tgtEl>
                                      </p:cBhvr>
                                    </p:animEffect>
                                  </p:childTnLst>
                                </p:cTn>
                              </p:par>
                              <p:par>
                                <p:cTn fill="hold" nodeType="withEffect" presetClass="entr" presetID="10" presetSubtype="0">
                                  <p:stCondLst>
                                    <p:cond delay="1000"/>
                                  </p:stCondLst>
                                  <p:childTnLst>
                                    <p:set>
                                      <p:cBhvr>
                                        <p:cTn dur="1" fill="hold">
                                          <p:stCondLst>
                                            <p:cond delay="0"/>
                                          </p:stCondLst>
                                        </p:cTn>
                                        <p:tgtEl>
                                          <p:spTgt spid="2165"/>
                                        </p:tgtEl>
                                        <p:attrNameLst>
                                          <p:attrName>style.visibility</p:attrName>
                                        </p:attrNameLst>
                                      </p:cBhvr>
                                      <p:to>
                                        <p:strVal val="visible"/>
                                      </p:to>
                                    </p:set>
                                    <p:animEffect filter="fade" transition="in">
                                      <p:cBhvr>
                                        <p:cTn dur="500"/>
                                        <p:tgtEl>
                                          <p:spTgt spid="2165"/>
                                        </p:tgtEl>
                                      </p:cBhvr>
                                    </p:animEffect>
                                  </p:childTnLst>
                                </p:cTn>
                              </p:par>
                              <p:par>
                                <p:cTn fill="hold" nodeType="withEffect" presetClass="entr" presetID="10" presetSubtype="0">
                                  <p:stCondLst>
                                    <p:cond delay="750"/>
                                  </p:stCondLst>
                                  <p:childTnLst>
                                    <p:set>
                                      <p:cBhvr>
                                        <p:cTn dur="1" fill="hold">
                                          <p:stCondLst>
                                            <p:cond delay="0"/>
                                          </p:stCondLst>
                                        </p:cTn>
                                        <p:tgtEl>
                                          <p:spTgt spid="2140"/>
                                        </p:tgtEl>
                                        <p:attrNameLst>
                                          <p:attrName>style.visibility</p:attrName>
                                        </p:attrNameLst>
                                      </p:cBhvr>
                                      <p:to>
                                        <p:strVal val="visible"/>
                                      </p:to>
                                    </p:set>
                                    <p:animEffect filter="fade" transition="in">
                                      <p:cBhvr>
                                        <p:cTn dur="500"/>
                                        <p:tgtEl>
                                          <p:spTgt spid="2140"/>
                                        </p:tgtEl>
                                      </p:cBhvr>
                                    </p:animEffect>
                                  </p:childTnLst>
                                </p:cTn>
                              </p:par>
                            </p:childTnLst>
                          </p:cTn>
                        </p:par>
                        <p:par>
                          <p:cTn fill="hold">
                            <p:stCondLst>
                              <p:cond delay="12000"/>
                            </p:stCondLst>
                            <p:childTnLst>
                              <p:par>
                                <p:cTn fill="hold" nodeType="afterEffect" presetClass="entr" presetID="2" presetSubtype="4">
                                  <p:stCondLst>
                                    <p:cond delay="500"/>
                                  </p:stCondLst>
                                  <p:childTnLst>
                                    <p:set>
                                      <p:cBhvr>
                                        <p:cTn dur="1" fill="hold">
                                          <p:stCondLst>
                                            <p:cond delay="0"/>
                                          </p:stCondLst>
                                        </p:cTn>
                                        <p:tgtEl>
                                          <p:spTgt spid="2153"/>
                                        </p:tgtEl>
                                        <p:attrNameLst>
                                          <p:attrName>style.visibility</p:attrName>
                                        </p:attrNameLst>
                                      </p:cBhvr>
                                      <p:to>
                                        <p:strVal val="visible"/>
                                      </p:to>
                                    </p:set>
                                    <p:anim calcmode="lin" valueType="num">
                                      <p:cBhvr additive="base">
                                        <p:cTn dur="500"/>
                                        <p:tgtEl>
                                          <p:spTgt spid="21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2166" name="Shape 2166"/>
        <p:cNvGrpSpPr/>
        <p:nvPr/>
      </p:nvGrpSpPr>
      <p:grpSpPr>
        <a:xfrm>
          <a:off x="0" y="0"/>
          <a:ext cx="0" cy="0"/>
          <a:chOff x="0" y="0"/>
          <a:chExt cx="0" cy="0"/>
        </a:xfrm>
      </p:grpSpPr>
      <p:sp>
        <p:nvSpPr>
          <p:cNvPr id="2167" name="Google Shape;2167;p228"/>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8" name="Google Shape;2168;p22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9" name="Google Shape;2169;p22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170" name="Google Shape;2170;p228"/>
          <p:cNvSpPr txBox="1"/>
          <p:nvPr>
            <p:ph idx="1" type="body"/>
          </p:nvPr>
        </p:nvSpPr>
        <p:spPr>
          <a:xfrm>
            <a:off x="1096312" y="2803240"/>
            <a:ext cx="16057784" cy="1043694"/>
          </a:xfrm>
          <a:prstGeom prst="rect">
            <a:avLst/>
          </a:prstGeom>
          <a:noFill/>
          <a:ln>
            <a:noFill/>
          </a:ln>
        </p:spPr>
        <p:txBody>
          <a:bodyPr anchorCtr="0" anchor="b" bIns="81625" lIns="163275" spcFirstLastPara="1" rIns="163275" wrap="square" tIns="81625">
            <a:noAutofit/>
          </a:bodyPr>
          <a:lstStyle>
            <a:lvl1pPr indent="-228600" lvl="0" marL="457200" algn="l">
              <a:spcBef>
                <a:spcPts val="108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71" name="Google Shape;2171;p228"/>
          <p:cNvSpPr txBox="1"/>
          <p:nvPr>
            <p:ph idx="2" type="body"/>
          </p:nvPr>
        </p:nvSpPr>
        <p:spPr>
          <a:xfrm>
            <a:off x="1096312" y="4063380"/>
            <a:ext cx="16057784" cy="324036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70"/>
                                        </p:tgtEl>
                                        <p:attrNameLst>
                                          <p:attrName>style.visibility</p:attrName>
                                        </p:attrNameLst>
                                      </p:cBhvr>
                                      <p:to>
                                        <p:strVal val="visible"/>
                                      </p:to>
                                    </p:set>
                                    <p:anim calcmode="lin" valueType="num">
                                      <p:cBhvr additive="base">
                                        <p:cTn dur="500"/>
                                        <p:tgtEl>
                                          <p:spTgt spid="21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2171"/>
                                        </p:tgtEl>
                                        <p:attrNameLst>
                                          <p:attrName>style.visibility</p:attrName>
                                        </p:attrNameLst>
                                      </p:cBhvr>
                                      <p:to>
                                        <p:strVal val="visible"/>
                                      </p:to>
                                    </p:set>
                                    <p:anim calcmode="lin" valueType="num">
                                      <p:cBhvr additive="base">
                                        <p:cTn dur="500"/>
                                        <p:tgtEl>
                                          <p:spTgt spid="21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 Virtical">
  <p:cSld name="3 Images - Virtical">
    <p:spTree>
      <p:nvGrpSpPr>
        <p:cNvPr id="2172" name="Shape 2172"/>
        <p:cNvGrpSpPr/>
        <p:nvPr/>
      </p:nvGrpSpPr>
      <p:grpSpPr>
        <a:xfrm>
          <a:off x="0" y="0"/>
          <a:ext cx="0" cy="0"/>
          <a:chOff x="0" y="0"/>
          <a:chExt cx="0" cy="0"/>
        </a:xfrm>
      </p:grpSpPr>
      <p:sp>
        <p:nvSpPr>
          <p:cNvPr id="2173" name="Google Shape;2173;p229"/>
          <p:cNvSpPr/>
          <p:nvPr/>
        </p:nvSpPr>
        <p:spPr>
          <a:xfrm>
            <a:off x="637261" y="2174129"/>
            <a:ext cx="5588591" cy="3347766"/>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74" name="Google Shape;2174;p229"/>
          <p:cNvSpPr/>
          <p:nvPr>
            <p:ph idx="2" type="pic"/>
          </p:nvPr>
        </p:nvSpPr>
        <p:spPr>
          <a:xfrm>
            <a:off x="812479" y="2337741"/>
            <a:ext cx="5238155" cy="3020542"/>
          </a:xfrm>
          <a:prstGeom prst="rect">
            <a:avLst/>
          </a:prstGeom>
          <a:noFill/>
          <a:ln>
            <a:noFill/>
          </a:ln>
        </p:spPr>
      </p:sp>
      <p:sp>
        <p:nvSpPr>
          <p:cNvPr id="2175" name="Google Shape;2175;p229"/>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6" name="Google Shape;2176;p22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7" name="Google Shape;2177;p22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178" name="Google Shape;2178;p229"/>
          <p:cNvSpPr txBox="1"/>
          <p:nvPr>
            <p:ph idx="1" type="body"/>
          </p:nvPr>
        </p:nvSpPr>
        <p:spPr>
          <a:xfrm>
            <a:off x="637261" y="6218944"/>
            <a:ext cx="5588591" cy="270593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79" name="Google Shape;2179;p229"/>
          <p:cNvSpPr txBox="1"/>
          <p:nvPr>
            <p:ph idx="3" type="body"/>
          </p:nvPr>
        </p:nvSpPr>
        <p:spPr>
          <a:xfrm>
            <a:off x="637261" y="5639514"/>
            <a:ext cx="5588591"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80" name="Google Shape;2180;p229"/>
          <p:cNvSpPr/>
          <p:nvPr/>
        </p:nvSpPr>
        <p:spPr>
          <a:xfrm>
            <a:off x="6348117" y="2173170"/>
            <a:ext cx="5588591" cy="3347766"/>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81" name="Google Shape;2181;p229"/>
          <p:cNvSpPr/>
          <p:nvPr>
            <p:ph idx="4" type="pic"/>
          </p:nvPr>
        </p:nvSpPr>
        <p:spPr>
          <a:xfrm>
            <a:off x="6523335" y="2336782"/>
            <a:ext cx="5238155" cy="3020542"/>
          </a:xfrm>
          <a:prstGeom prst="rect">
            <a:avLst/>
          </a:prstGeom>
          <a:noFill/>
          <a:ln>
            <a:noFill/>
          </a:ln>
        </p:spPr>
      </p:sp>
      <p:sp>
        <p:nvSpPr>
          <p:cNvPr id="2182" name="Google Shape;2182;p229"/>
          <p:cNvSpPr txBox="1"/>
          <p:nvPr>
            <p:ph idx="5" type="body"/>
          </p:nvPr>
        </p:nvSpPr>
        <p:spPr>
          <a:xfrm>
            <a:off x="6348117" y="6217985"/>
            <a:ext cx="5588591" cy="270593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83" name="Google Shape;2183;p229"/>
          <p:cNvSpPr txBox="1"/>
          <p:nvPr>
            <p:ph idx="6" type="body"/>
          </p:nvPr>
        </p:nvSpPr>
        <p:spPr>
          <a:xfrm>
            <a:off x="6348117" y="5638555"/>
            <a:ext cx="5588591"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84" name="Google Shape;2184;p229"/>
          <p:cNvSpPr/>
          <p:nvPr/>
        </p:nvSpPr>
        <p:spPr>
          <a:xfrm>
            <a:off x="12023526" y="2174129"/>
            <a:ext cx="5588591" cy="3347766"/>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85" name="Google Shape;2185;p229"/>
          <p:cNvSpPr/>
          <p:nvPr>
            <p:ph idx="7" type="pic"/>
          </p:nvPr>
        </p:nvSpPr>
        <p:spPr>
          <a:xfrm>
            <a:off x="12198744" y="2337741"/>
            <a:ext cx="5238155" cy="3020542"/>
          </a:xfrm>
          <a:prstGeom prst="rect">
            <a:avLst/>
          </a:prstGeom>
          <a:noFill/>
          <a:ln>
            <a:noFill/>
          </a:ln>
        </p:spPr>
      </p:sp>
      <p:sp>
        <p:nvSpPr>
          <p:cNvPr id="2186" name="Google Shape;2186;p229"/>
          <p:cNvSpPr txBox="1"/>
          <p:nvPr>
            <p:ph idx="8" type="body"/>
          </p:nvPr>
        </p:nvSpPr>
        <p:spPr>
          <a:xfrm>
            <a:off x="12023526" y="6218944"/>
            <a:ext cx="5588591" cy="270593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87" name="Google Shape;2187;p229"/>
          <p:cNvSpPr txBox="1"/>
          <p:nvPr>
            <p:ph idx="9" type="body"/>
          </p:nvPr>
        </p:nvSpPr>
        <p:spPr>
          <a:xfrm>
            <a:off x="12023526" y="5639514"/>
            <a:ext cx="5588591"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3"/>
                                        </p:tgtEl>
                                        <p:attrNameLst>
                                          <p:attrName>style.visibility</p:attrName>
                                        </p:attrNameLst>
                                      </p:cBhvr>
                                      <p:to>
                                        <p:strVal val="visible"/>
                                      </p:to>
                                    </p:set>
                                    <p:animEffect filter="fade" transition="in">
                                      <p:cBhvr>
                                        <p:cTn dur="500"/>
                                        <p:tgtEl>
                                          <p:spTgt spid="2173"/>
                                        </p:tgtEl>
                                      </p:cBhvr>
                                    </p:animEffect>
                                  </p:childTnLst>
                                </p:cTn>
                              </p:par>
                              <p:par>
                                <p:cTn fill="hold" nodeType="with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500"/>
                                        <p:tgtEl>
                                          <p:spTgt spid="2174"/>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2178"/>
                                        </p:tgtEl>
                                        <p:attrNameLst>
                                          <p:attrName>style.visibility</p:attrName>
                                        </p:attrNameLst>
                                      </p:cBhvr>
                                      <p:to>
                                        <p:strVal val="visible"/>
                                      </p:to>
                                    </p:set>
                                    <p:anim calcmode="lin" valueType="num">
                                      <p:cBhvr additive="base">
                                        <p:cTn dur="500"/>
                                        <p:tgtEl>
                                          <p:spTgt spid="21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79"/>
                                        </p:tgtEl>
                                        <p:attrNameLst>
                                          <p:attrName>style.visibility</p:attrName>
                                        </p:attrNameLst>
                                      </p:cBhvr>
                                      <p:to>
                                        <p:strVal val="visible"/>
                                      </p:to>
                                    </p:set>
                                    <p:anim calcmode="lin" valueType="num">
                                      <p:cBhvr additive="base">
                                        <p:cTn dur="500"/>
                                        <p:tgtEl>
                                          <p:spTgt spid="217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180"/>
                                        </p:tgtEl>
                                        <p:attrNameLst>
                                          <p:attrName>style.visibility</p:attrName>
                                        </p:attrNameLst>
                                      </p:cBhvr>
                                      <p:to>
                                        <p:strVal val="visible"/>
                                      </p:to>
                                    </p:set>
                                    <p:animEffect filter="fade" transition="in">
                                      <p:cBhvr>
                                        <p:cTn dur="500"/>
                                        <p:tgtEl>
                                          <p:spTgt spid="2180"/>
                                        </p:tgtEl>
                                      </p:cBhvr>
                                    </p:animEffect>
                                  </p:childTnLst>
                                </p:cTn>
                              </p:par>
                              <p:par>
                                <p:cTn fill="hold" nodeType="withEffect" presetClass="entr" presetID="10" presetSubtype="0">
                                  <p:stCondLst>
                                    <p:cond delay="500"/>
                                  </p:stCondLst>
                                  <p:childTnLst>
                                    <p:set>
                                      <p:cBhvr>
                                        <p:cTn dur="1" fill="hold">
                                          <p:stCondLst>
                                            <p:cond delay="0"/>
                                          </p:stCondLst>
                                        </p:cTn>
                                        <p:tgtEl>
                                          <p:spTgt spid="2181"/>
                                        </p:tgtEl>
                                        <p:attrNameLst>
                                          <p:attrName>style.visibility</p:attrName>
                                        </p:attrNameLst>
                                      </p:cBhvr>
                                      <p:to>
                                        <p:strVal val="visible"/>
                                      </p:to>
                                    </p:set>
                                    <p:animEffect filter="fade" transition="in">
                                      <p:cBhvr>
                                        <p:cTn dur="500"/>
                                        <p:tgtEl>
                                          <p:spTgt spid="2181"/>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83"/>
                                        </p:tgtEl>
                                        <p:attrNameLst>
                                          <p:attrName>style.visibility</p:attrName>
                                        </p:attrNameLst>
                                      </p:cBhvr>
                                      <p:to>
                                        <p:strVal val="visible"/>
                                      </p:to>
                                    </p:set>
                                    <p:anim calcmode="lin" valueType="num">
                                      <p:cBhvr additive="base">
                                        <p:cTn dur="500"/>
                                        <p:tgtEl>
                                          <p:spTgt spid="21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82"/>
                                        </p:tgtEl>
                                        <p:attrNameLst>
                                          <p:attrName>style.visibility</p:attrName>
                                        </p:attrNameLst>
                                      </p:cBhvr>
                                      <p:to>
                                        <p:strVal val="visible"/>
                                      </p:to>
                                    </p:set>
                                    <p:anim calcmode="lin" valueType="num">
                                      <p:cBhvr additive="base">
                                        <p:cTn dur="500"/>
                                        <p:tgtEl>
                                          <p:spTgt spid="218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2184"/>
                                        </p:tgtEl>
                                        <p:attrNameLst>
                                          <p:attrName>style.visibility</p:attrName>
                                        </p:attrNameLst>
                                      </p:cBhvr>
                                      <p:to>
                                        <p:strVal val="visible"/>
                                      </p:to>
                                    </p:set>
                                    <p:animEffect filter="fade" transition="in">
                                      <p:cBhvr>
                                        <p:cTn dur="500"/>
                                        <p:tgtEl>
                                          <p:spTgt spid="2184"/>
                                        </p:tgtEl>
                                      </p:cBhvr>
                                    </p:animEffect>
                                  </p:childTnLst>
                                </p:cTn>
                              </p:par>
                              <p:par>
                                <p:cTn fill="hold" nodeType="withEffect" presetClass="entr" presetID="10" presetSubtype="0">
                                  <p:stCondLst>
                                    <p:cond delay="500"/>
                                  </p:stCondLst>
                                  <p:childTnLst>
                                    <p:set>
                                      <p:cBhvr>
                                        <p:cTn dur="1" fill="hold">
                                          <p:stCondLst>
                                            <p:cond delay="0"/>
                                          </p:stCondLst>
                                        </p:cTn>
                                        <p:tgtEl>
                                          <p:spTgt spid="2185"/>
                                        </p:tgtEl>
                                        <p:attrNameLst>
                                          <p:attrName>style.visibility</p:attrName>
                                        </p:attrNameLst>
                                      </p:cBhvr>
                                      <p:to>
                                        <p:strVal val="visible"/>
                                      </p:to>
                                    </p:set>
                                    <p:animEffect filter="fade" transition="in">
                                      <p:cBhvr>
                                        <p:cTn dur="500"/>
                                        <p:tgtEl>
                                          <p:spTgt spid="2185"/>
                                        </p:tgtEl>
                                      </p:cBhvr>
                                    </p:animEffect>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2187"/>
                                        </p:tgtEl>
                                        <p:attrNameLst>
                                          <p:attrName>style.visibility</p:attrName>
                                        </p:attrNameLst>
                                      </p:cBhvr>
                                      <p:to>
                                        <p:strVal val="visible"/>
                                      </p:to>
                                    </p:set>
                                    <p:anim calcmode="lin" valueType="num">
                                      <p:cBhvr additive="base">
                                        <p:cTn dur="500"/>
                                        <p:tgtEl>
                                          <p:spTgt spid="21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86"/>
                                        </p:tgtEl>
                                        <p:attrNameLst>
                                          <p:attrName>style.visibility</p:attrName>
                                        </p:attrNameLst>
                                      </p:cBhvr>
                                      <p:to>
                                        <p:strVal val="visible"/>
                                      </p:to>
                                    </p:set>
                                    <p:anim calcmode="lin" valueType="num">
                                      <p:cBhvr additive="base">
                                        <p:cTn dur="500"/>
                                        <p:tgtEl>
                                          <p:spTgt spid="21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mal Table 2">
  <p:cSld name="Normal Table 2">
    <p:spTree>
      <p:nvGrpSpPr>
        <p:cNvPr id="2188" name="Shape 2188"/>
        <p:cNvGrpSpPr/>
        <p:nvPr/>
      </p:nvGrpSpPr>
      <p:grpSpPr>
        <a:xfrm>
          <a:off x="0" y="0"/>
          <a:ext cx="0" cy="0"/>
          <a:chOff x="0" y="0"/>
          <a:chExt cx="0" cy="0"/>
        </a:xfrm>
      </p:grpSpPr>
      <p:sp>
        <p:nvSpPr>
          <p:cNvPr id="2189" name="Google Shape;2189;p230"/>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0" name="Google Shape;2190;p23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1" name="Google Shape;2191;p23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192" name="Google Shape;2192;p230"/>
          <p:cNvSpPr/>
          <p:nvPr/>
        </p:nvSpPr>
        <p:spPr>
          <a:xfrm flipH="1">
            <a:off x="1034618" y="2668225"/>
            <a:ext cx="3780420" cy="1048493"/>
          </a:xfrm>
          <a:prstGeom prst="round1Rect">
            <a:avLst>
              <a:gd fmla="val 16667" name="adj"/>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93" name="Google Shape;2193;p230"/>
          <p:cNvSpPr/>
          <p:nvPr/>
        </p:nvSpPr>
        <p:spPr>
          <a:xfrm>
            <a:off x="4878870" y="2668225"/>
            <a:ext cx="4042080" cy="10484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94" name="Google Shape;2194;p230"/>
          <p:cNvSpPr/>
          <p:nvPr/>
        </p:nvSpPr>
        <p:spPr>
          <a:xfrm>
            <a:off x="8989720" y="2668225"/>
            <a:ext cx="4042080" cy="10484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95" name="Google Shape;2195;p230"/>
          <p:cNvSpPr/>
          <p:nvPr/>
        </p:nvSpPr>
        <p:spPr>
          <a:xfrm>
            <a:off x="13100571" y="2668225"/>
            <a:ext cx="4042080" cy="1048493"/>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96" name="Google Shape;2196;p230"/>
          <p:cNvSpPr/>
          <p:nvPr/>
        </p:nvSpPr>
        <p:spPr>
          <a:xfrm>
            <a:off x="1037960" y="3787309"/>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97" name="Google Shape;2197;p230"/>
          <p:cNvSpPr/>
          <p:nvPr/>
        </p:nvSpPr>
        <p:spPr>
          <a:xfrm>
            <a:off x="1037960" y="4534003"/>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98" name="Google Shape;2198;p230"/>
          <p:cNvSpPr/>
          <p:nvPr/>
        </p:nvSpPr>
        <p:spPr>
          <a:xfrm>
            <a:off x="1037960" y="5280697"/>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99" name="Google Shape;2199;p230"/>
          <p:cNvSpPr/>
          <p:nvPr/>
        </p:nvSpPr>
        <p:spPr>
          <a:xfrm rot="10800000">
            <a:off x="1037960" y="6011158"/>
            <a:ext cx="3777078" cy="660290"/>
          </a:xfrm>
          <a:prstGeom prst="round1Rect">
            <a:avLst>
              <a:gd fmla="val 31639"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0" name="Google Shape;2200;p230"/>
          <p:cNvSpPr/>
          <p:nvPr/>
        </p:nvSpPr>
        <p:spPr>
          <a:xfrm>
            <a:off x="4878870" y="3787309"/>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1" name="Google Shape;2201;p230"/>
          <p:cNvSpPr/>
          <p:nvPr/>
        </p:nvSpPr>
        <p:spPr>
          <a:xfrm>
            <a:off x="4878870" y="453400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2" name="Google Shape;2202;p230"/>
          <p:cNvSpPr/>
          <p:nvPr/>
        </p:nvSpPr>
        <p:spPr>
          <a:xfrm>
            <a:off x="4878870" y="5280697"/>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3" name="Google Shape;2203;p230"/>
          <p:cNvSpPr/>
          <p:nvPr/>
        </p:nvSpPr>
        <p:spPr>
          <a:xfrm>
            <a:off x="4878870" y="6011158"/>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4" name="Google Shape;2204;p230"/>
          <p:cNvSpPr/>
          <p:nvPr/>
        </p:nvSpPr>
        <p:spPr>
          <a:xfrm>
            <a:off x="8989720" y="3787309"/>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5" name="Google Shape;2205;p230"/>
          <p:cNvSpPr/>
          <p:nvPr/>
        </p:nvSpPr>
        <p:spPr>
          <a:xfrm>
            <a:off x="8989720" y="453400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6" name="Google Shape;2206;p230"/>
          <p:cNvSpPr/>
          <p:nvPr/>
        </p:nvSpPr>
        <p:spPr>
          <a:xfrm>
            <a:off x="8989720" y="5280697"/>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7" name="Google Shape;2207;p230"/>
          <p:cNvSpPr/>
          <p:nvPr/>
        </p:nvSpPr>
        <p:spPr>
          <a:xfrm>
            <a:off x="8989720" y="6011158"/>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8" name="Google Shape;2208;p230"/>
          <p:cNvSpPr/>
          <p:nvPr/>
        </p:nvSpPr>
        <p:spPr>
          <a:xfrm>
            <a:off x="13100571" y="3787309"/>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09" name="Google Shape;2209;p230"/>
          <p:cNvSpPr/>
          <p:nvPr/>
        </p:nvSpPr>
        <p:spPr>
          <a:xfrm>
            <a:off x="13100571" y="4534003"/>
            <a:ext cx="4042080"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10" name="Google Shape;2210;p230"/>
          <p:cNvSpPr/>
          <p:nvPr/>
        </p:nvSpPr>
        <p:spPr>
          <a:xfrm>
            <a:off x="13100571" y="5280697"/>
            <a:ext cx="4042080"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11" name="Google Shape;2211;p230"/>
          <p:cNvSpPr/>
          <p:nvPr/>
        </p:nvSpPr>
        <p:spPr>
          <a:xfrm flipH="1" rot="10800000">
            <a:off x="13100571" y="6011158"/>
            <a:ext cx="4042080" cy="660290"/>
          </a:xfrm>
          <a:prstGeom prst="round1Rect">
            <a:avLst>
              <a:gd fmla="val 33510" name="adj"/>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12" name="Google Shape;2212;p230"/>
          <p:cNvSpPr txBox="1"/>
          <p:nvPr>
            <p:ph idx="1" type="body"/>
          </p:nvPr>
        </p:nvSpPr>
        <p:spPr>
          <a:xfrm>
            <a:off x="4878871" y="2805869"/>
            <a:ext cx="4042080"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13" name="Google Shape;2213;p230"/>
          <p:cNvSpPr txBox="1"/>
          <p:nvPr>
            <p:ph idx="2" type="body"/>
          </p:nvPr>
        </p:nvSpPr>
        <p:spPr>
          <a:xfrm>
            <a:off x="9000490" y="2805869"/>
            <a:ext cx="4042080"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14" name="Google Shape;2214;p230"/>
          <p:cNvSpPr txBox="1"/>
          <p:nvPr>
            <p:ph idx="3" type="body"/>
          </p:nvPr>
        </p:nvSpPr>
        <p:spPr>
          <a:xfrm>
            <a:off x="13086627" y="2805869"/>
            <a:ext cx="4042080"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15" name="Google Shape;2215;p230"/>
          <p:cNvSpPr txBox="1"/>
          <p:nvPr>
            <p:ph idx="4" type="body"/>
          </p:nvPr>
        </p:nvSpPr>
        <p:spPr>
          <a:xfrm>
            <a:off x="1037960" y="3805046"/>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16" name="Google Shape;2216;p230"/>
          <p:cNvSpPr txBox="1"/>
          <p:nvPr>
            <p:ph idx="5" type="body"/>
          </p:nvPr>
        </p:nvSpPr>
        <p:spPr>
          <a:xfrm>
            <a:off x="1037960" y="4534003"/>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17" name="Google Shape;2217;p230"/>
          <p:cNvSpPr txBox="1"/>
          <p:nvPr>
            <p:ph idx="6" type="body"/>
          </p:nvPr>
        </p:nvSpPr>
        <p:spPr>
          <a:xfrm>
            <a:off x="1037960" y="5280697"/>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18" name="Google Shape;2218;p230"/>
          <p:cNvSpPr txBox="1"/>
          <p:nvPr>
            <p:ph idx="7" type="body"/>
          </p:nvPr>
        </p:nvSpPr>
        <p:spPr>
          <a:xfrm>
            <a:off x="1037960" y="6023515"/>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19" name="Google Shape;2219;p230"/>
          <p:cNvSpPr txBox="1"/>
          <p:nvPr>
            <p:ph idx="8" type="body"/>
          </p:nvPr>
        </p:nvSpPr>
        <p:spPr>
          <a:xfrm>
            <a:off x="4878870" y="3822732"/>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0" name="Google Shape;2220;p230"/>
          <p:cNvSpPr txBox="1"/>
          <p:nvPr>
            <p:ph idx="9" type="body"/>
          </p:nvPr>
        </p:nvSpPr>
        <p:spPr>
          <a:xfrm>
            <a:off x="4875528" y="4551689"/>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1" name="Google Shape;2221;p230"/>
          <p:cNvSpPr txBox="1"/>
          <p:nvPr>
            <p:ph idx="13" type="body"/>
          </p:nvPr>
        </p:nvSpPr>
        <p:spPr>
          <a:xfrm>
            <a:off x="4875528" y="5298383"/>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2" name="Google Shape;2222;p230"/>
          <p:cNvSpPr txBox="1"/>
          <p:nvPr>
            <p:ph idx="14" type="body"/>
          </p:nvPr>
        </p:nvSpPr>
        <p:spPr>
          <a:xfrm>
            <a:off x="4871452" y="6041201"/>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3" name="Google Shape;2223;p230"/>
          <p:cNvSpPr txBox="1"/>
          <p:nvPr>
            <p:ph idx="15" type="body"/>
          </p:nvPr>
        </p:nvSpPr>
        <p:spPr>
          <a:xfrm>
            <a:off x="9007908" y="3822732"/>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4" name="Google Shape;2224;p230"/>
          <p:cNvSpPr txBox="1"/>
          <p:nvPr>
            <p:ph idx="16" type="body"/>
          </p:nvPr>
        </p:nvSpPr>
        <p:spPr>
          <a:xfrm>
            <a:off x="9004566" y="4551689"/>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5" name="Google Shape;2225;p230"/>
          <p:cNvSpPr txBox="1"/>
          <p:nvPr>
            <p:ph idx="17" type="body"/>
          </p:nvPr>
        </p:nvSpPr>
        <p:spPr>
          <a:xfrm>
            <a:off x="9004566" y="5298383"/>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6" name="Google Shape;2226;p230"/>
          <p:cNvSpPr txBox="1"/>
          <p:nvPr>
            <p:ph idx="18" type="body"/>
          </p:nvPr>
        </p:nvSpPr>
        <p:spPr>
          <a:xfrm>
            <a:off x="9000490" y="6041201"/>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7" name="Google Shape;2227;p230"/>
          <p:cNvSpPr txBox="1"/>
          <p:nvPr>
            <p:ph idx="19" type="body"/>
          </p:nvPr>
        </p:nvSpPr>
        <p:spPr>
          <a:xfrm>
            <a:off x="13100571" y="3822732"/>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8" name="Google Shape;2228;p230"/>
          <p:cNvSpPr txBox="1"/>
          <p:nvPr>
            <p:ph idx="20" type="body"/>
          </p:nvPr>
        </p:nvSpPr>
        <p:spPr>
          <a:xfrm>
            <a:off x="13097229" y="4551689"/>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29" name="Google Shape;2229;p230"/>
          <p:cNvSpPr txBox="1"/>
          <p:nvPr>
            <p:ph idx="21" type="body"/>
          </p:nvPr>
        </p:nvSpPr>
        <p:spPr>
          <a:xfrm>
            <a:off x="13097229" y="5298383"/>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30" name="Google Shape;2230;p230"/>
          <p:cNvSpPr txBox="1"/>
          <p:nvPr>
            <p:ph idx="22" type="body"/>
          </p:nvPr>
        </p:nvSpPr>
        <p:spPr>
          <a:xfrm>
            <a:off x="13093153" y="6041201"/>
            <a:ext cx="4042080"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231" name="Google Shape;2231;p230"/>
          <p:cNvCxnSpPr/>
          <p:nvPr/>
        </p:nvCxnSpPr>
        <p:spPr>
          <a:xfrm rot="10800000">
            <a:off x="3332956" y="7753789"/>
            <a:ext cx="11620500" cy="1"/>
          </a:xfrm>
          <a:prstGeom prst="straightConnector1">
            <a:avLst/>
          </a:prstGeom>
          <a:noFill/>
          <a:ln cap="flat" cmpd="sng" w="12700">
            <a:solidFill>
              <a:srgbClr val="0096BE"/>
            </a:solidFill>
            <a:prstDash val="solid"/>
            <a:round/>
            <a:headEnd len="sm" w="sm" type="none"/>
            <a:tailEnd len="sm" w="sm" type="none"/>
          </a:ln>
        </p:spPr>
      </p:cxnSp>
      <p:sp>
        <p:nvSpPr>
          <p:cNvPr id="2232" name="Google Shape;2232;p230"/>
          <p:cNvSpPr txBox="1"/>
          <p:nvPr>
            <p:ph idx="23"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92"/>
                                        </p:tgtEl>
                                        <p:attrNameLst>
                                          <p:attrName>style.visibility</p:attrName>
                                        </p:attrNameLst>
                                      </p:cBhvr>
                                      <p:to>
                                        <p:strVal val="visible"/>
                                      </p:to>
                                    </p:set>
                                    <p:animEffect filter="fade" transition="in">
                                      <p:cBhvr>
                                        <p:cTn dur="500"/>
                                        <p:tgtEl>
                                          <p:spTgt spid="2192"/>
                                        </p:tgtEl>
                                      </p:cBhvr>
                                    </p:animEffect>
                                  </p:childTnLst>
                                </p:cTn>
                              </p:par>
                              <p:par>
                                <p:cTn fill="hold" nodeType="withEffect" presetClass="entr" presetID="10" presetSubtype="0">
                                  <p:stCondLst>
                                    <p:cond delay="0"/>
                                  </p:stCondLst>
                                  <p:childTnLst>
                                    <p:set>
                                      <p:cBhvr>
                                        <p:cTn dur="1" fill="hold">
                                          <p:stCondLst>
                                            <p:cond delay="0"/>
                                          </p:stCondLst>
                                        </p:cTn>
                                        <p:tgtEl>
                                          <p:spTgt spid="2193"/>
                                        </p:tgtEl>
                                        <p:attrNameLst>
                                          <p:attrName>style.visibility</p:attrName>
                                        </p:attrNameLst>
                                      </p:cBhvr>
                                      <p:to>
                                        <p:strVal val="visible"/>
                                      </p:to>
                                    </p:set>
                                    <p:animEffect filter="fade" transition="in">
                                      <p:cBhvr>
                                        <p:cTn dur="500"/>
                                        <p:tgtEl>
                                          <p:spTgt spid="2193"/>
                                        </p:tgtEl>
                                      </p:cBhvr>
                                    </p:animEffect>
                                  </p:childTnLst>
                                </p:cTn>
                              </p:par>
                              <p:par>
                                <p:cTn fill="hold" nodeType="withEffect" presetClass="entr" presetID="10" presetSubtype="0">
                                  <p:stCondLst>
                                    <p:cond delay="0"/>
                                  </p:stCondLst>
                                  <p:childTnLst>
                                    <p:set>
                                      <p:cBhvr>
                                        <p:cTn dur="1" fill="hold">
                                          <p:stCondLst>
                                            <p:cond delay="0"/>
                                          </p:stCondLst>
                                        </p:cTn>
                                        <p:tgtEl>
                                          <p:spTgt spid="2194"/>
                                        </p:tgtEl>
                                        <p:attrNameLst>
                                          <p:attrName>style.visibility</p:attrName>
                                        </p:attrNameLst>
                                      </p:cBhvr>
                                      <p:to>
                                        <p:strVal val="visible"/>
                                      </p:to>
                                    </p:set>
                                    <p:animEffect filter="fade" transition="in">
                                      <p:cBhvr>
                                        <p:cTn dur="500"/>
                                        <p:tgtEl>
                                          <p:spTgt spid="2194"/>
                                        </p:tgtEl>
                                      </p:cBhvr>
                                    </p:animEffect>
                                  </p:childTnLst>
                                </p:cTn>
                              </p:par>
                              <p:par>
                                <p:cTn fill="hold" nodeType="withEffect" presetClass="entr" presetID="10" presetSubtype="0">
                                  <p:stCondLst>
                                    <p:cond delay="0"/>
                                  </p:stCondLst>
                                  <p:childTnLst>
                                    <p:set>
                                      <p:cBhvr>
                                        <p:cTn dur="1" fill="hold">
                                          <p:stCondLst>
                                            <p:cond delay="0"/>
                                          </p:stCondLst>
                                        </p:cTn>
                                        <p:tgtEl>
                                          <p:spTgt spid="2195"/>
                                        </p:tgtEl>
                                        <p:attrNameLst>
                                          <p:attrName>style.visibility</p:attrName>
                                        </p:attrNameLst>
                                      </p:cBhvr>
                                      <p:to>
                                        <p:strVal val="visible"/>
                                      </p:to>
                                    </p:set>
                                    <p:animEffect filter="fade" transition="in">
                                      <p:cBhvr>
                                        <p:cTn dur="500"/>
                                        <p:tgtEl>
                                          <p:spTgt spid="2195"/>
                                        </p:tgtEl>
                                      </p:cBhvr>
                                    </p:animEffect>
                                  </p:childTnLst>
                                </p:cTn>
                              </p:par>
                              <p:par>
                                <p:cTn fill="hold" nodeType="withEffect" presetClass="entr" presetID="10" presetSubtype="0">
                                  <p:stCondLst>
                                    <p:cond delay="0"/>
                                  </p:stCondLst>
                                  <p:childTnLst>
                                    <p:set>
                                      <p:cBhvr>
                                        <p:cTn dur="1" fill="hold">
                                          <p:stCondLst>
                                            <p:cond delay="0"/>
                                          </p:stCondLst>
                                        </p:cTn>
                                        <p:tgtEl>
                                          <p:spTgt spid="2212">
                                            <p:txEl>
                                              <p:pRg end="0" st="0"/>
                                            </p:txEl>
                                          </p:spTgt>
                                        </p:tgtEl>
                                        <p:attrNameLst>
                                          <p:attrName>style.visibility</p:attrName>
                                        </p:attrNameLst>
                                      </p:cBhvr>
                                      <p:to>
                                        <p:strVal val="visible"/>
                                      </p:to>
                                    </p:set>
                                    <p:animEffect filter="fade" transition="in">
                                      <p:cBhvr>
                                        <p:cTn dur="500"/>
                                        <p:tgtEl>
                                          <p:spTgt spid="221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2">
                                            <p:txEl>
                                              <p:pRg end="1" st="1"/>
                                            </p:txEl>
                                          </p:spTgt>
                                        </p:tgtEl>
                                        <p:attrNameLst>
                                          <p:attrName>style.visibility</p:attrName>
                                        </p:attrNameLst>
                                      </p:cBhvr>
                                      <p:to>
                                        <p:strVal val="visible"/>
                                      </p:to>
                                    </p:set>
                                    <p:animEffect filter="fade" transition="in">
                                      <p:cBhvr>
                                        <p:cTn dur="500"/>
                                        <p:tgtEl>
                                          <p:spTgt spid="221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2">
                                            <p:txEl>
                                              <p:pRg end="2" st="2"/>
                                            </p:txEl>
                                          </p:spTgt>
                                        </p:tgtEl>
                                        <p:attrNameLst>
                                          <p:attrName>style.visibility</p:attrName>
                                        </p:attrNameLst>
                                      </p:cBhvr>
                                      <p:to>
                                        <p:strVal val="visible"/>
                                      </p:to>
                                    </p:set>
                                    <p:animEffect filter="fade" transition="in">
                                      <p:cBhvr>
                                        <p:cTn dur="500"/>
                                        <p:tgtEl>
                                          <p:spTgt spid="221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2">
                                            <p:txEl>
                                              <p:pRg end="3" st="3"/>
                                            </p:txEl>
                                          </p:spTgt>
                                        </p:tgtEl>
                                        <p:attrNameLst>
                                          <p:attrName>style.visibility</p:attrName>
                                        </p:attrNameLst>
                                      </p:cBhvr>
                                      <p:to>
                                        <p:strVal val="visible"/>
                                      </p:to>
                                    </p:set>
                                    <p:animEffect filter="fade" transition="in">
                                      <p:cBhvr>
                                        <p:cTn dur="500"/>
                                        <p:tgtEl>
                                          <p:spTgt spid="221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2">
                                            <p:txEl>
                                              <p:pRg end="4" st="4"/>
                                            </p:txEl>
                                          </p:spTgt>
                                        </p:tgtEl>
                                        <p:attrNameLst>
                                          <p:attrName>style.visibility</p:attrName>
                                        </p:attrNameLst>
                                      </p:cBhvr>
                                      <p:to>
                                        <p:strVal val="visible"/>
                                      </p:to>
                                    </p:set>
                                    <p:animEffect filter="fade" transition="in">
                                      <p:cBhvr>
                                        <p:cTn dur="500"/>
                                        <p:tgtEl>
                                          <p:spTgt spid="221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2">
                                            <p:txEl>
                                              <p:pRg end="5" st="5"/>
                                            </p:txEl>
                                          </p:spTgt>
                                        </p:tgtEl>
                                        <p:attrNameLst>
                                          <p:attrName>style.visibility</p:attrName>
                                        </p:attrNameLst>
                                      </p:cBhvr>
                                      <p:to>
                                        <p:strVal val="visible"/>
                                      </p:to>
                                    </p:set>
                                    <p:animEffect filter="fade" transition="in">
                                      <p:cBhvr>
                                        <p:cTn dur="500"/>
                                        <p:tgtEl>
                                          <p:spTgt spid="221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2">
                                            <p:txEl>
                                              <p:pRg end="6" st="6"/>
                                            </p:txEl>
                                          </p:spTgt>
                                        </p:tgtEl>
                                        <p:attrNameLst>
                                          <p:attrName>style.visibility</p:attrName>
                                        </p:attrNameLst>
                                      </p:cBhvr>
                                      <p:to>
                                        <p:strVal val="visible"/>
                                      </p:to>
                                    </p:set>
                                    <p:animEffect filter="fade" transition="in">
                                      <p:cBhvr>
                                        <p:cTn dur="500"/>
                                        <p:tgtEl>
                                          <p:spTgt spid="221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2">
                                            <p:txEl>
                                              <p:pRg end="7" st="7"/>
                                            </p:txEl>
                                          </p:spTgt>
                                        </p:tgtEl>
                                        <p:attrNameLst>
                                          <p:attrName>style.visibility</p:attrName>
                                        </p:attrNameLst>
                                      </p:cBhvr>
                                      <p:to>
                                        <p:strVal val="visible"/>
                                      </p:to>
                                    </p:set>
                                    <p:animEffect filter="fade" transition="in">
                                      <p:cBhvr>
                                        <p:cTn dur="500"/>
                                        <p:tgtEl>
                                          <p:spTgt spid="221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2">
                                            <p:txEl>
                                              <p:pRg end="8" st="8"/>
                                            </p:txEl>
                                          </p:spTgt>
                                        </p:tgtEl>
                                        <p:attrNameLst>
                                          <p:attrName>style.visibility</p:attrName>
                                        </p:attrNameLst>
                                      </p:cBhvr>
                                      <p:to>
                                        <p:strVal val="visible"/>
                                      </p:to>
                                    </p:set>
                                    <p:animEffect filter="fade" transition="in">
                                      <p:cBhvr>
                                        <p:cTn dur="500"/>
                                        <p:tgtEl>
                                          <p:spTgt spid="221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3">
                                            <p:txEl>
                                              <p:pRg end="0" st="0"/>
                                            </p:txEl>
                                          </p:spTgt>
                                        </p:tgtEl>
                                        <p:attrNameLst>
                                          <p:attrName>style.visibility</p:attrName>
                                        </p:attrNameLst>
                                      </p:cBhvr>
                                      <p:to>
                                        <p:strVal val="visible"/>
                                      </p:to>
                                    </p:set>
                                    <p:animEffect filter="fade" transition="in">
                                      <p:cBhvr>
                                        <p:cTn dur="500"/>
                                        <p:tgtEl>
                                          <p:spTgt spid="221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3">
                                            <p:txEl>
                                              <p:pRg end="1" st="1"/>
                                            </p:txEl>
                                          </p:spTgt>
                                        </p:tgtEl>
                                        <p:attrNameLst>
                                          <p:attrName>style.visibility</p:attrName>
                                        </p:attrNameLst>
                                      </p:cBhvr>
                                      <p:to>
                                        <p:strVal val="visible"/>
                                      </p:to>
                                    </p:set>
                                    <p:animEffect filter="fade" transition="in">
                                      <p:cBhvr>
                                        <p:cTn dur="500"/>
                                        <p:tgtEl>
                                          <p:spTgt spid="221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3">
                                            <p:txEl>
                                              <p:pRg end="2" st="2"/>
                                            </p:txEl>
                                          </p:spTgt>
                                        </p:tgtEl>
                                        <p:attrNameLst>
                                          <p:attrName>style.visibility</p:attrName>
                                        </p:attrNameLst>
                                      </p:cBhvr>
                                      <p:to>
                                        <p:strVal val="visible"/>
                                      </p:to>
                                    </p:set>
                                    <p:animEffect filter="fade" transition="in">
                                      <p:cBhvr>
                                        <p:cTn dur="500"/>
                                        <p:tgtEl>
                                          <p:spTgt spid="221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3">
                                            <p:txEl>
                                              <p:pRg end="3" st="3"/>
                                            </p:txEl>
                                          </p:spTgt>
                                        </p:tgtEl>
                                        <p:attrNameLst>
                                          <p:attrName>style.visibility</p:attrName>
                                        </p:attrNameLst>
                                      </p:cBhvr>
                                      <p:to>
                                        <p:strVal val="visible"/>
                                      </p:to>
                                    </p:set>
                                    <p:animEffect filter="fade" transition="in">
                                      <p:cBhvr>
                                        <p:cTn dur="500"/>
                                        <p:tgtEl>
                                          <p:spTgt spid="221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3">
                                            <p:txEl>
                                              <p:pRg end="4" st="4"/>
                                            </p:txEl>
                                          </p:spTgt>
                                        </p:tgtEl>
                                        <p:attrNameLst>
                                          <p:attrName>style.visibility</p:attrName>
                                        </p:attrNameLst>
                                      </p:cBhvr>
                                      <p:to>
                                        <p:strVal val="visible"/>
                                      </p:to>
                                    </p:set>
                                    <p:animEffect filter="fade" transition="in">
                                      <p:cBhvr>
                                        <p:cTn dur="500"/>
                                        <p:tgtEl>
                                          <p:spTgt spid="221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3">
                                            <p:txEl>
                                              <p:pRg end="5" st="5"/>
                                            </p:txEl>
                                          </p:spTgt>
                                        </p:tgtEl>
                                        <p:attrNameLst>
                                          <p:attrName>style.visibility</p:attrName>
                                        </p:attrNameLst>
                                      </p:cBhvr>
                                      <p:to>
                                        <p:strVal val="visible"/>
                                      </p:to>
                                    </p:set>
                                    <p:animEffect filter="fade" transition="in">
                                      <p:cBhvr>
                                        <p:cTn dur="500"/>
                                        <p:tgtEl>
                                          <p:spTgt spid="221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3">
                                            <p:txEl>
                                              <p:pRg end="6" st="6"/>
                                            </p:txEl>
                                          </p:spTgt>
                                        </p:tgtEl>
                                        <p:attrNameLst>
                                          <p:attrName>style.visibility</p:attrName>
                                        </p:attrNameLst>
                                      </p:cBhvr>
                                      <p:to>
                                        <p:strVal val="visible"/>
                                      </p:to>
                                    </p:set>
                                    <p:animEffect filter="fade" transition="in">
                                      <p:cBhvr>
                                        <p:cTn dur="500"/>
                                        <p:tgtEl>
                                          <p:spTgt spid="221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3">
                                            <p:txEl>
                                              <p:pRg end="7" st="7"/>
                                            </p:txEl>
                                          </p:spTgt>
                                        </p:tgtEl>
                                        <p:attrNameLst>
                                          <p:attrName>style.visibility</p:attrName>
                                        </p:attrNameLst>
                                      </p:cBhvr>
                                      <p:to>
                                        <p:strVal val="visible"/>
                                      </p:to>
                                    </p:set>
                                    <p:animEffect filter="fade" transition="in">
                                      <p:cBhvr>
                                        <p:cTn dur="500"/>
                                        <p:tgtEl>
                                          <p:spTgt spid="221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3">
                                            <p:txEl>
                                              <p:pRg end="8" st="8"/>
                                            </p:txEl>
                                          </p:spTgt>
                                        </p:tgtEl>
                                        <p:attrNameLst>
                                          <p:attrName>style.visibility</p:attrName>
                                        </p:attrNameLst>
                                      </p:cBhvr>
                                      <p:to>
                                        <p:strVal val="visible"/>
                                      </p:to>
                                    </p:set>
                                    <p:animEffect filter="fade" transition="in">
                                      <p:cBhvr>
                                        <p:cTn dur="500"/>
                                        <p:tgtEl>
                                          <p:spTgt spid="221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4">
                                            <p:txEl>
                                              <p:pRg end="0" st="0"/>
                                            </p:txEl>
                                          </p:spTgt>
                                        </p:tgtEl>
                                        <p:attrNameLst>
                                          <p:attrName>style.visibility</p:attrName>
                                        </p:attrNameLst>
                                      </p:cBhvr>
                                      <p:to>
                                        <p:strVal val="visible"/>
                                      </p:to>
                                    </p:set>
                                    <p:animEffect filter="fade" transition="in">
                                      <p:cBhvr>
                                        <p:cTn dur="500"/>
                                        <p:tgtEl>
                                          <p:spTgt spid="22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4">
                                            <p:txEl>
                                              <p:pRg end="1" st="1"/>
                                            </p:txEl>
                                          </p:spTgt>
                                        </p:tgtEl>
                                        <p:attrNameLst>
                                          <p:attrName>style.visibility</p:attrName>
                                        </p:attrNameLst>
                                      </p:cBhvr>
                                      <p:to>
                                        <p:strVal val="visible"/>
                                      </p:to>
                                    </p:set>
                                    <p:animEffect filter="fade" transition="in">
                                      <p:cBhvr>
                                        <p:cTn dur="500"/>
                                        <p:tgtEl>
                                          <p:spTgt spid="22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4">
                                            <p:txEl>
                                              <p:pRg end="2" st="2"/>
                                            </p:txEl>
                                          </p:spTgt>
                                        </p:tgtEl>
                                        <p:attrNameLst>
                                          <p:attrName>style.visibility</p:attrName>
                                        </p:attrNameLst>
                                      </p:cBhvr>
                                      <p:to>
                                        <p:strVal val="visible"/>
                                      </p:to>
                                    </p:set>
                                    <p:animEffect filter="fade" transition="in">
                                      <p:cBhvr>
                                        <p:cTn dur="500"/>
                                        <p:tgtEl>
                                          <p:spTgt spid="221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4">
                                            <p:txEl>
                                              <p:pRg end="3" st="3"/>
                                            </p:txEl>
                                          </p:spTgt>
                                        </p:tgtEl>
                                        <p:attrNameLst>
                                          <p:attrName>style.visibility</p:attrName>
                                        </p:attrNameLst>
                                      </p:cBhvr>
                                      <p:to>
                                        <p:strVal val="visible"/>
                                      </p:to>
                                    </p:set>
                                    <p:animEffect filter="fade" transition="in">
                                      <p:cBhvr>
                                        <p:cTn dur="500"/>
                                        <p:tgtEl>
                                          <p:spTgt spid="221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4">
                                            <p:txEl>
                                              <p:pRg end="4" st="4"/>
                                            </p:txEl>
                                          </p:spTgt>
                                        </p:tgtEl>
                                        <p:attrNameLst>
                                          <p:attrName>style.visibility</p:attrName>
                                        </p:attrNameLst>
                                      </p:cBhvr>
                                      <p:to>
                                        <p:strVal val="visible"/>
                                      </p:to>
                                    </p:set>
                                    <p:animEffect filter="fade" transition="in">
                                      <p:cBhvr>
                                        <p:cTn dur="500"/>
                                        <p:tgtEl>
                                          <p:spTgt spid="221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4">
                                            <p:txEl>
                                              <p:pRg end="5" st="5"/>
                                            </p:txEl>
                                          </p:spTgt>
                                        </p:tgtEl>
                                        <p:attrNameLst>
                                          <p:attrName>style.visibility</p:attrName>
                                        </p:attrNameLst>
                                      </p:cBhvr>
                                      <p:to>
                                        <p:strVal val="visible"/>
                                      </p:to>
                                    </p:set>
                                    <p:animEffect filter="fade" transition="in">
                                      <p:cBhvr>
                                        <p:cTn dur="500"/>
                                        <p:tgtEl>
                                          <p:spTgt spid="221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4">
                                            <p:txEl>
                                              <p:pRg end="6" st="6"/>
                                            </p:txEl>
                                          </p:spTgt>
                                        </p:tgtEl>
                                        <p:attrNameLst>
                                          <p:attrName>style.visibility</p:attrName>
                                        </p:attrNameLst>
                                      </p:cBhvr>
                                      <p:to>
                                        <p:strVal val="visible"/>
                                      </p:to>
                                    </p:set>
                                    <p:animEffect filter="fade" transition="in">
                                      <p:cBhvr>
                                        <p:cTn dur="500"/>
                                        <p:tgtEl>
                                          <p:spTgt spid="221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4">
                                            <p:txEl>
                                              <p:pRg end="7" st="7"/>
                                            </p:txEl>
                                          </p:spTgt>
                                        </p:tgtEl>
                                        <p:attrNameLst>
                                          <p:attrName>style.visibility</p:attrName>
                                        </p:attrNameLst>
                                      </p:cBhvr>
                                      <p:to>
                                        <p:strVal val="visible"/>
                                      </p:to>
                                    </p:set>
                                    <p:animEffect filter="fade" transition="in">
                                      <p:cBhvr>
                                        <p:cTn dur="500"/>
                                        <p:tgtEl>
                                          <p:spTgt spid="221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4">
                                            <p:txEl>
                                              <p:pRg end="8" st="8"/>
                                            </p:txEl>
                                          </p:spTgt>
                                        </p:tgtEl>
                                        <p:attrNameLst>
                                          <p:attrName>style.visibility</p:attrName>
                                        </p:attrNameLst>
                                      </p:cBhvr>
                                      <p:to>
                                        <p:strVal val="visible"/>
                                      </p:to>
                                    </p:set>
                                    <p:animEffect filter="fade" transition="in">
                                      <p:cBhvr>
                                        <p:cTn dur="500"/>
                                        <p:tgtEl>
                                          <p:spTgt spid="2214">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96"/>
                                        </p:tgtEl>
                                        <p:attrNameLst>
                                          <p:attrName>style.visibility</p:attrName>
                                        </p:attrNameLst>
                                      </p:cBhvr>
                                      <p:to>
                                        <p:strVal val="visible"/>
                                      </p:to>
                                    </p:set>
                                    <p:animEffect filter="fade" transition="in">
                                      <p:cBhvr>
                                        <p:cTn dur="500"/>
                                        <p:tgtEl>
                                          <p:spTgt spid="2196"/>
                                        </p:tgtEl>
                                      </p:cBhvr>
                                    </p:animEffect>
                                  </p:childTnLst>
                                </p:cTn>
                              </p:par>
                              <p:par>
                                <p:cTn fill="hold" nodeType="withEffect" presetClass="entr" presetID="10" presetSubtype="0">
                                  <p:stCondLst>
                                    <p:cond delay="0"/>
                                  </p:stCondLst>
                                  <p:childTnLst>
                                    <p:set>
                                      <p:cBhvr>
                                        <p:cTn dur="1" fill="hold">
                                          <p:stCondLst>
                                            <p:cond delay="0"/>
                                          </p:stCondLst>
                                        </p:cTn>
                                        <p:tgtEl>
                                          <p:spTgt spid="2200"/>
                                        </p:tgtEl>
                                        <p:attrNameLst>
                                          <p:attrName>style.visibility</p:attrName>
                                        </p:attrNameLst>
                                      </p:cBhvr>
                                      <p:to>
                                        <p:strVal val="visible"/>
                                      </p:to>
                                    </p:set>
                                    <p:animEffect filter="fade" transition="in">
                                      <p:cBhvr>
                                        <p:cTn dur="500"/>
                                        <p:tgtEl>
                                          <p:spTgt spid="2200"/>
                                        </p:tgtEl>
                                      </p:cBhvr>
                                    </p:animEffect>
                                  </p:childTnLst>
                                </p:cTn>
                              </p:par>
                              <p:par>
                                <p:cTn fill="hold" nodeType="withEffect" presetClass="entr" presetID="10" presetSubtype="0">
                                  <p:stCondLst>
                                    <p:cond delay="0"/>
                                  </p:stCondLst>
                                  <p:childTnLst>
                                    <p:set>
                                      <p:cBhvr>
                                        <p:cTn dur="1" fill="hold">
                                          <p:stCondLst>
                                            <p:cond delay="0"/>
                                          </p:stCondLst>
                                        </p:cTn>
                                        <p:tgtEl>
                                          <p:spTgt spid="2204"/>
                                        </p:tgtEl>
                                        <p:attrNameLst>
                                          <p:attrName>style.visibility</p:attrName>
                                        </p:attrNameLst>
                                      </p:cBhvr>
                                      <p:to>
                                        <p:strVal val="visible"/>
                                      </p:to>
                                    </p:set>
                                    <p:animEffect filter="fade" transition="in">
                                      <p:cBhvr>
                                        <p:cTn dur="500"/>
                                        <p:tgtEl>
                                          <p:spTgt spid="2204"/>
                                        </p:tgtEl>
                                      </p:cBhvr>
                                    </p:animEffect>
                                  </p:childTnLst>
                                </p:cTn>
                              </p:par>
                              <p:par>
                                <p:cTn fill="hold" nodeType="withEffect" presetClass="entr" presetID="10" presetSubtype="0">
                                  <p:stCondLst>
                                    <p:cond delay="0"/>
                                  </p:stCondLst>
                                  <p:childTnLst>
                                    <p:set>
                                      <p:cBhvr>
                                        <p:cTn dur="1" fill="hold">
                                          <p:stCondLst>
                                            <p:cond delay="0"/>
                                          </p:stCondLst>
                                        </p:cTn>
                                        <p:tgtEl>
                                          <p:spTgt spid="2208"/>
                                        </p:tgtEl>
                                        <p:attrNameLst>
                                          <p:attrName>style.visibility</p:attrName>
                                        </p:attrNameLst>
                                      </p:cBhvr>
                                      <p:to>
                                        <p:strVal val="visible"/>
                                      </p:to>
                                    </p:set>
                                    <p:animEffect filter="fade" transition="in">
                                      <p:cBhvr>
                                        <p:cTn dur="500"/>
                                        <p:tgtEl>
                                          <p:spTgt spid="2208"/>
                                        </p:tgtEl>
                                      </p:cBhvr>
                                    </p:animEffect>
                                  </p:childTnLst>
                                </p:cTn>
                              </p:par>
                              <p:par>
                                <p:cTn fill="hold" nodeType="withEffect" presetClass="entr" presetID="10" presetSubtype="0">
                                  <p:stCondLst>
                                    <p:cond delay="0"/>
                                  </p:stCondLst>
                                  <p:childTnLst>
                                    <p:set>
                                      <p:cBhvr>
                                        <p:cTn dur="1" fill="hold">
                                          <p:stCondLst>
                                            <p:cond delay="0"/>
                                          </p:stCondLst>
                                        </p:cTn>
                                        <p:tgtEl>
                                          <p:spTgt spid="2215">
                                            <p:txEl>
                                              <p:pRg end="0" st="0"/>
                                            </p:txEl>
                                          </p:spTgt>
                                        </p:tgtEl>
                                        <p:attrNameLst>
                                          <p:attrName>style.visibility</p:attrName>
                                        </p:attrNameLst>
                                      </p:cBhvr>
                                      <p:to>
                                        <p:strVal val="visible"/>
                                      </p:to>
                                    </p:set>
                                    <p:animEffect filter="fade" transition="in">
                                      <p:cBhvr>
                                        <p:cTn dur="500"/>
                                        <p:tgtEl>
                                          <p:spTgt spid="22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5">
                                            <p:txEl>
                                              <p:pRg end="1" st="1"/>
                                            </p:txEl>
                                          </p:spTgt>
                                        </p:tgtEl>
                                        <p:attrNameLst>
                                          <p:attrName>style.visibility</p:attrName>
                                        </p:attrNameLst>
                                      </p:cBhvr>
                                      <p:to>
                                        <p:strVal val="visible"/>
                                      </p:to>
                                    </p:set>
                                    <p:animEffect filter="fade" transition="in">
                                      <p:cBhvr>
                                        <p:cTn dur="500"/>
                                        <p:tgtEl>
                                          <p:spTgt spid="22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5">
                                            <p:txEl>
                                              <p:pRg end="2" st="2"/>
                                            </p:txEl>
                                          </p:spTgt>
                                        </p:tgtEl>
                                        <p:attrNameLst>
                                          <p:attrName>style.visibility</p:attrName>
                                        </p:attrNameLst>
                                      </p:cBhvr>
                                      <p:to>
                                        <p:strVal val="visible"/>
                                      </p:to>
                                    </p:set>
                                    <p:animEffect filter="fade" transition="in">
                                      <p:cBhvr>
                                        <p:cTn dur="500"/>
                                        <p:tgtEl>
                                          <p:spTgt spid="221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5">
                                            <p:txEl>
                                              <p:pRg end="3" st="3"/>
                                            </p:txEl>
                                          </p:spTgt>
                                        </p:tgtEl>
                                        <p:attrNameLst>
                                          <p:attrName>style.visibility</p:attrName>
                                        </p:attrNameLst>
                                      </p:cBhvr>
                                      <p:to>
                                        <p:strVal val="visible"/>
                                      </p:to>
                                    </p:set>
                                    <p:animEffect filter="fade" transition="in">
                                      <p:cBhvr>
                                        <p:cTn dur="500"/>
                                        <p:tgtEl>
                                          <p:spTgt spid="221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5">
                                            <p:txEl>
                                              <p:pRg end="4" st="4"/>
                                            </p:txEl>
                                          </p:spTgt>
                                        </p:tgtEl>
                                        <p:attrNameLst>
                                          <p:attrName>style.visibility</p:attrName>
                                        </p:attrNameLst>
                                      </p:cBhvr>
                                      <p:to>
                                        <p:strVal val="visible"/>
                                      </p:to>
                                    </p:set>
                                    <p:animEffect filter="fade" transition="in">
                                      <p:cBhvr>
                                        <p:cTn dur="500"/>
                                        <p:tgtEl>
                                          <p:spTgt spid="221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5">
                                            <p:txEl>
                                              <p:pRg end="5" st="5"/>
                                            </p:txEl>
                                          </p:spTgt>
                                        </p:tgtEl>
                                        <p:attrNameLst>
                                          <p:attrName>style.visibility</p:attrName>
                                        </p:attrNameLst>
                                      </p:cBhvr>
                                      <p:to>
                                        <p:strVal val="visible"/>
                                      </p:to>
                                    </p:set>
                                    <p:animEffect filter="fade" transition="in">
                                      <p:cBhvr>
                                        <p:cTn dur="500"/>
                                        <p:tgtEl>
                                          <p:spTgt spid="221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5">
                                            <p:txEl>
                                              <p:pRg end="6" st="6"/>
                                            </p:txEl>
                                          </p:spTgt>
                                        </p:tgtEl>
                                        <p:attrNameLst>
                                          <p:attrName>style.visibility</p:attrName>
                                        </p:attrNameLst>
                                      </p:cBhvr>
                                      <p:to>
                                        <p:strVal val="visible"/>
                                      </p:to>
                                    </p:set>
                                    <p:animEffect filter="fade" transition="in">
                                      <p:cBhvr>
                                        <p:cTn dur="500"/>
                                        <p:tgtEl>
                                          <p:spTgt spid="221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5">
                                            <p:txEl>
                                              <p:pRg end="7" st="7"/>
                                            </p:txEl>
                                          </p:spTgt>
                                        </p:tgtEl>
                                        <p:attrNameLst>
                                          <p:attrName>style.visibility</p:attrName>
                                        </p:attrNameLst>
                                      </p:cBhvr>
                                      <p:to>
                                        <p:strVal val="visible"/>
                                      </p:to>
                                    </p:set>
                                    <p:animEffect filter="fade" transition="in">
                                      <p:cBhvr>
                                        <p:cTn dur="500"/>
                                        <p:tgtEl>
                                          <p:spTgt spid="221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5">
                                            <p:txEl>
                                              <p:pRg end="8" st="8"/>
                                            </p:txEl>
                                          </p:spTgt>
                                        </p:tgtEl>
                                        <p:attrNameLst>
                                          <p:attrName>style.visibility</p:attrName>
                                        </p:attrNameLst>
                                      </p:cBhvr>
                                      <p:to>
                                        <p:strVal val="visible"/>
                                      </p:to>
                                    </p:set>
                                    <p:animEffect filter="fade" transition="in">
                                      <p:cBhvr>
                                        <p:cTn dur="500"/>
                                        <p:tgtEl>
                                          <p:spTgt spid="221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9">
                                            <p:txEl>
                                              <p:pRg end="0" st="0"/>
                                            </p:txEl>
                                          </p:spTgt>
                                        </p:tgtEl>
                                        <p:attrNameLst>
                                          <p:attrName>style.visibility</p:attrName>
                                        </p:attrNameLst>
                                      </p:cBhvr>
                                      <p:to>
                                        <p:strVal val="visible"/>
                                      </p:to>
                                    </p:set>
                                    <p:animEffect filter="fade" transition="in">
                                      <p:cBhvr>
                                        <p:cTn dur="500"/>
                                        <p:tgtEl>
                                          <p:spTgt spid="221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9">
                                            <p:txEl>
                                              <p:pRg end="1" st="1"/>
                                            </p:txEl>
                                          </p:spTgt>
                                        </p:tgtEl>
                                        <p:attrNameLst>
                                          <p:attrName>style.visibility</p:attrName>
                                        </p:attrNameLst>
                                      </p:cBhvr>
                                      <p:to>
                                        <p:strVal val="visible"/>
                                      </p:to>
                                    </p:set>
                                    <p:animEffect filter="fade" transition="in">
                                      <p:cBhvr>
                                        <p:cTn dur="500"/>
                                        <p:tgtEl>
                                          <p:spTgt spid="221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9">
                                            <p:txEl>
                                              <p:pRg end="2" st="2"/>
                                            </p:txEl>
                                          </p:spTgt>
                                        </p:tgtEl>
                                        <p:attrNameLst>
                                          <p:attrName>style.visibility</p:attrName>
                                        </p:attrNameLst>
                                      </p:cBhvr>
                                      <p:to>
                                        <p:strVal val="visible"/>
                                      </p:to>
                                    </p:set>
                                    <p:animEffect filter="fade" transition="in">
                                      <p:cBhvr>
                                        <p:cTn dur="500"/>
                                        <p:tgtEl>
                                          <p:spTgt spid="221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9">
                                            <p:txEl>
                                              <p:pRg end="3" st="3"/>
                                            </p:txEl>
                                          </p:spTgt>
                                        </p:tgtEl>
                                        <p:attrNameLst>
                                          <p:attrName>style.visibility</p:attrName>
                                        </p:attrNameLst>
                                      </p:cBhvr>
                                      <p:to>
                                        <p:strVal val="visible"/>
                                      </p:to>
                                    </p:set>
                                    <p:animEffect filter="fade" transition="in">
                                      <p:cBhvr>
                                        <p:cTn dur="500"/>
                                        <p:tgtEl>
                                          <p:spTgt spid="221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9">
                                            <p:txEl>
                                              <p:pRg end="4" st="4"/>
                                            </p:txEl>
                                          </p:spTgt>
                                        </p:tgtEl>
                                        <p:attrNameLst>
                                          <p:attrName>style.visibility</p:attrName>
                                        </p:attrNameLst>
                                      </p:cBhvr>
                                      <p:to>
                                        <p:strVal val="visible"/>
                                      </p:to>
                                    </p:set>
                                    <p:animEffect filter="fade" transition="in">
                                      <p:cBhvr>
                                        <p:cTn dur="500"/>
                                        <p:tgtEl>
                                          <p:spTgt spid="221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9">
                                            <p:txEl>
                                              <p:pRg end="5" st="5"/>
                                            </p:txEl>
                                          </p:spTgt>
                                        </p:tgtEl>
                                        <p:attrNameLst>
                                          <p:attrName>style.visibility</p:attrName>
                                        </p:attrNameLst>
                                      </p:cBhvr>
                                      <p:to>
                                        <p:strVal val="visible"/>
                                      </p:to>
                                    </p:set>
                                    <p:animEffect filter="fade" transition="in">
                                      <p:cBhvr>
                                        <p:cTn dur="500"/>
                                        <p:tgtEl>
                                          <p:spTgt spid="221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9">
                                            <p:txEl>
                                              <p:pRg end="6" st="6"/>
                                            </p:txEl>
                                          </p:spTgt>
                                        </p:tgtEl>
                                        <p:attrNameLst>
                                          <p:attrName>style.visibility</p:attrName>
                                        </p:attrNameLst>
                                      </p:cBhvr>
                                      <p:to>
                                        <p:strVal val="visible"/>
                                      </p:to>
                                    </p:set>
                                    <p:animEffect filter="fade" transition="in">
                                      <p:cBhvr>
                                        <p:cTn dur="500"/>
                                        <p:tgtEl>
                                          <p:spTgt spid="221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9">
                                            <p:txEl>
                                              <p:pRg end="7" st="7"/>
                                            </p:txEl>
                                          </p:spTgt>
                                        </p:tgtEl>
                                        <p:attrNameLst>
                                          <p:attrName>style.visibility</p:attrName>
                                        </p:attrNameLst>
                                      </p:cBhvr>
                                      <p:to>
                                        <p:strVal val="visible"/>
                                      </p:to>
                                    </p:set>
                                    <p:animEffect filter="fade" transition="in">
                                      <p:cBhvr>
                                        <p:cTn dur="500"/>
                                        <p:tgtEl>
                                          <p:spTgt spid="221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9">
                                            <p:txEl>
                                              <p:pRg end="8" st="8"/>
                                            </p:txEl>
                                          </p:spTgt>
                                        </p:tgtEl>
                                        <p:attrNameLst>
                                          <p:attrName>style.visibility</p:attrName>
                                        </p:attrNameLst>
                                      </p:cBhvr>
                                      <p:to>
                                        <p:strVal val="visible"/>
                                      </p:to>
                                    </p:set>
                                    <p:animEffect filter="fade" transition="in">
                                      <p:cBhvr>
                                        <p:cTn dur="500"/>
                                        <p:tgtEl>
                                          <p:spTgt spid="221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3">
                                            <p:txEl>
                                              <p:pRg end="0" st="0"/>
                                            </p:txEl>
                                          </p:spTgt>
                                        </p:tgtEl>
                                        <p:attrNameLst>
                                          <p:attrName>style.visibility</p:attrName>
                                        </p:attrNameLst>
                                      </p:cBhvr>
                                      <p:to>
                                        <p:strVal val="visible"/>
                                      </p:to>
                                    </p:set>
                                    <p:animEffect filter="fade" transition="in">
                                      <p:cBhvr>
                                        <p:cTn dur="500"/>
                                        <p:tgtEl>
                                          <p:spTgt spid="22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3">
                                            <p:txEl>
                                              <p:pRg end="1" st="1"/>
                                            </p:txEl>
                                          </p:spTgt>
                                        </p:tgtEl>
                                        <p:attrNameLst>
                                          <p:attrName>style.visibility</p:attrName>
                                        </p:attrNameLst>
                                      </p:cBhvr>
                                      <p:to>
                                        <p:strVal val="visible"/>
                                      </p:to>
                                    </p:set>
                                    <p:animEffect filter="fade" transition="in">
                                      <p:cBhvr>
                                        <p:cTn dur="500"/>
                                        <p:tgtEl>
                                          <p:spTgt spid="222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3">
                                            <p:txEl>
                                              <p:pRg end="2" st="2"/>
                                            </p:txEl>
                                          </p:spTgt>
                                        </p:tgtEl>
                                        <p:attrNameLst>
                                          <p:attrName>style.visibility</p:attrName>
                                        </p:attrNameLst>
                                      </p:cBhvr>
                                      <p:to>
                                        <p:strVal val="visible"/>
                                      </p:to>
                                    </p:set>
                                    <p:animEffect filter="fade" transition="in">
                                      <p:cBhvr>
                                        <p:cTn dur="500"/>
                                        <p:tgtEl>
                                          <p:spTgt spid="222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3">
                                            <p:txEl>
                                              <p:pRg end="3" st="3"/>
                                            </p:txEl>
                                          </p:spTgt>
                                        </p:tgtEl>
                                        <p:attrNameLst>
                                          <p:attrName>style.visibility</p:attrName>
                                        </p:attrNameLst>
                                      </p:cBhvr>
                                      <p:to>
                                        <p:strVal val="visible"/>
                                      </p:to>
                                    </p:set>
                                    <p:animEffect filter="fade" transition="in">
                                      <p:cBhvr>
                                        <p:cTn dur="500"/>
                                        <p:tgtEl>
                                          <p:spTgt spid="222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3">
                                            <p:txEl>
                                              <p:pRg end="4" st="4"/>
                                            </p:txEl>
                                          </p:spTgt>
                                        </p:tgtEl>
                                        <p:attrNameLst>
                                          <p:attrName>style.visibility</p:attrName>
                                        </p:attrNameLst>
                                      </p:cBhvr>
                                      <p:to>
                                        <p:strVal val="visible"/>
                                      </p:to>
                                    </p:set>
                                    <p:animEffect filter="fade" transition="in">
                                      <p:cBhvr>
                                        <p:cTn dur="500"/>
                                        <p:tgtEl>
                                          <p:spTgt spid="222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3">
                                            <p:txEl>
                                              <p:pRg end="5" st="5"/>
                                            </p:txEl>
                                          </p:spTgt>
                                        </p:tgtEl>
                                        <p:attrNameLst>
                                          <p:attrName>style.visibility</p:attrName>
                                        </p:attrNameLst>
                                      </p:cBhvr>
                                      <p:to>
                                        <p:strVal val="visible"/>
                                      </p:to>
                                    </p:set>
                                    <p:animEffect filter="fade" transition="in">
                                      <p:cBhvr>
                                        <p:cTn dur="500"/>
                                        <p:tgtEl>
                                          <p:spTgt spid="222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3">
                                            <p:txEl>
                                              <p:pRg end="6" st="6"/>
                                            </p:txEl>
                                          </p:spTgt>
                                        </p:tgtEl>
                                        <p:attrNameLst>
                                          <p:attrName>style.visibility</p:attrName>
                                        </p:attrNameLst>
                                      </p:cBhvr>
                                      <p:to>
                                        <p:strVal val="visible"/>
                                      </p:to>
                                    </p:set>
                                    <p:animEffect filter="fade" transition="in">
                                      <p:cBhvr>
                                        <p:cTn dur="500"/>
                                        <p:tgtEl>
                                          <p:spTgt spid="222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3">
                                            <p:txEl>
                                              <p:pRg end="7" st="7"/>
                                            </p:txEl>
                                          </p:spTgt>
                                        </p:tgtEl>
                                        <p:attrNameLst>
                                          <p:attrName>style.visibility</p:attrName>
                                        </p:attrNameLst>
                                      </p:cBhvr>
                                      <p:to>
                                        <p:strVal val="visible"/>
                                      </p:to>
                                    </p:set>
                                    <p:animEffect filter="fade" transition="in">
                                      <p:cBhvr>
                                        <p:cTn dur="500"/>
                                        <p:tgtEl>
                                          <p:spTgt spid="222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3">
                                            <p:txEl>
                                              <p:pRg end="8" st="8"/>
                                            </p:txEl>
                                          </p:spTgt>
                                        </p:tgtEl>
                                        <p:attrNameLst>
                                          <p:attrName>style.visibility</p:attrName>
                                        </p:attrNameLst>
                                      </p:cBhvr>
                                      <p:to>
                                        <p:strVal val="visible"/>
                                      </p:to>
                                    </p:set>
                                    <p:animEffect filter="fade" transition="in">
                                      <p:cBhvr>
                                        <p:cTn dur="500"/>
                                        <p:tgtEl>
                                          <p:spTgt spid="222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7">
                                            <p:txEl>
                                              <p:pRg end="0" st="0"/>
                                            </p:txEl>
                                          </p:spTgt>
                                        </p:tgtEl>
                                        <p:attrNameLst>
                                          <p:attrName>style.visibility</p:attrName>
                                        </p:attrNameLst>
                                      </p:cBhvr>
                                      <p:to>
                                        <p:strVal val="visible"/>
                                      </p:to>
                                    </p:set>
                                    <p:animEffect filter="fade" transition="in">
                                      <p:cBhvr>
                                        <p:cTn dur="500"/>
                                        <p:tgtEl>
                                          <p:spTgt spid="222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7">
                                            <p:txEl>
                                              <p:pRg end="1" st="1"/>
                                            </p:txEl>
                                          </p:spTgt>
                                        </p:tgtEl>
                                        <p:attrNameLst>
                                          <p:attrName>style.visibility</p:attrName>
                                        </p:attrNameLst>
                                      </p:cBhvr>
                                      <p:to>
                                        <p:strVal val="visible"/>
                                      </p:to>
                                    </p:set>
                                    <p:animEffect filter="fade" transition="in">
                                      <p:cBhvr>
                                        <p:cTn dur="500"/>
                                        <p:tgtEl>
                                          <p:spTgt spid="222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7">
                                            <p:txEl>
                                              <p:pRg end="2" st="2"/>
                                            </p:txEl>
                                          </p:spTgt>
                                        </p:tgtEl>
                                        <p:attrNameLst>
                                          <p:attrName>style.visibility</p:attrName>
                                        </p:attrNameLst>
                                      </p:cBhvr>
                                      <p:to>
                                        <p:strVal val="visible"/>
                                      </p:to>
                                    </p:set>
                                    <p:animEffect filter="fade" transition="in">
                                      <p:cBhvr>
                                        <p:cTn dur="500"/>
                                        <p:tgtEl>
                                          <p:spTgt spid="222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7">
                                            <p:txEl>
                                              <p:pRg end="3" st="3"/>
                                            </p:txEl>
                                          </p:spTgt>
                                        </p:tgtEl>
                                        <p:attrNameLst>
                                          <p:attrName>style.visibility</p:attrName>
                                        </p:attrNameLst>
                                      </p:cBhvr>
                                      <p:to>
                                        <p:strVal val="visible"/>
                                      </p:to>
                                    </p:set>
                                    <p:animEffect filter="fade" transition="in">
                                      <p:cBhvr>
                                        <p:cTn dur="500"/>
                                        <p:tgtEl>
                                          <p:spTgt spid="222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7">
                                            <p:txEl>
                                              <p:pRg end="4" st="4"/>
                                            </p:txEl>
                                          </p:spTgt>
                                        </p:tgtEl>
                                        <p:attrNameLst>
                                          <p:attrName>style.visibility</p:attrName>
                                        </p:attrNameLst>
                                      </p:cBhvr>
                                      <p:to>
                                        <p:strVal val="visible"/>
                                      </p:to>
                                    </p:set>
                                    <p:animEffect filter="fade" transition="in">
                                      <p:cBhvr>
                                        <p:cTn dur="500"/>
                                        <p:tgtEl>
                                          <p:spTgt spid="222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7">
                                            <p:txEl>
                                              <p:pRg end="5" st="5"/>
                                            </p:txEl>
                                          </p:spTgt>
                                        </p:tgtEl>
                                        <p:attrNameLst>
                                          <p:attrName>style.visibility</p:attrName>
                                        </p:attrNameLst>
                                      </p:cBhvr>
                                      <p:to>
                                        <p:strVal val="visible"/>
                                      </p:to>
                                    </p:set>
                                    <p:animEffect filter="fade" transition="in">
                                      <p:cBhvr>
                                        <p:cTn dur="500"/>
                                        <p:tgtEl>
                                          <p:spTgt spid="222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7">
                                            <p:txEl>
                                              <p:pRg end="6" st="6"/>
                                            </p:txEl>
                                          </p:spTgt>
                                        </p:tgtEl>
                                        <p:attrNameLst>
                                          <p:attrName>style.visibility</p:attrName>
                                        </p:attrNameLst>
                                      </p:cBhvr>
                                      <p:to>
                                        <p:strVal val="visible"/>
                                      </p:to>
                                    </p:set>
                                    <p:animEffect filter="fade" transition="in">
                                      <p:cBhvr>
                                        <p:cTn dur="500"/>
                                        <p:tgtEl>
                                          <p:spTgt spid="222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7">
                                            <p:txEl>
                                              <p:pRg end="7" st="7"/>
                                            </p:txEl>
                                          </p:spTgt>
                                        </p:tgtEl>
                                        <p:attrNameLst>
                                          <p:attrName>style.visibility</p:attrName>
                                        </p:attrNameLst>
                                      </p:cBhvr>
                                      <p:to>
                                        <p:strVal val="visible"/>
                                      </p:to>
                                    </p:set>
                                    <p:animEffect filter="fade" transition="in">
                                      <p:cBhvr>
                                        <p:cTn dur="500"/>
                                        <p:tgtEl>
                                          <p:spTgt spid="222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7">
                                            <p:txEl>
                                              <p:pRg end="8" st="8"/>
                                            </p:txEl>
                                          </p:spTgt>
                                        </p:tgtEl>
                                        <p:attrNameLst>
                                          <p:attrName>style.visibility</p:attrName>
                                        </p:attrNameLst>
                                      </p:cBhvr>
                                      <p:to>
                                        <p:strVal val="visible"/>
                                      </p:to>
                                    </p:set>
                                    <p:animEffect filter="fade" transition="in">
                                      <p:cBhvr>
                                        <p:cTn dur="500"/>
                                        <p:tgtEl>
                                          <p:spTgt spid="2227">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97"/>
                                        </p:tgtEl>
                                        <p:attrNameLst>
                                          <p:attrName>style.visibility</p:attrName>
                                        </p:attrNameLst>
                                      </p:cBhvr>
                                      <p:to>
                                        <p:strVal val="visible"/>
                                      </p:to>
                                    </p:set>
                                    <p:animEffect filter="fade" transition="in">
                                      <p:cBhvr>
                                        <p:cTn dur="500"/>
                                        <p:tgtEl>
                                          <p:spTgt spid="2197"/>
                                        </p:tgtEl>
                                      </p:cBhvr>
                                    </p:animEffect>
                                  </p:childTnLst>
                                </p:cTn>
                              </p:par>
                              <p:par>
                                <p:cTn fill="hold" nodeType="withEffect" presetClass="entr" presetID="10" presetSubtype="0">
                                  <p:stCondLst>
                                    <p:cond delay="0"/>
                                  </p:stCondLst>
                                  <p:childTnLst>
                                    <p:set>
                                      <p:cBhvr>
                                        <p:cTn dur="1" fill="hold">
                                          <p:stCondLst>
                                            <p:cond delay="0"/>
                                          </p:stCondLst>
                                        </p:cTn>
                                        <p:tgtEl>
                                          <p:spTgt spid="2201"/>
                                        </p:tgtEl>
                                        <p:attrNameLst>
                                          <p:attrName>style.visibility</p:attrName>
                                        </p:attrNameLst>
                                      </p:cBhvr>
                                      <p:to>
                                        <p:strVal val="visible"/>
                                      </p:to>
                                    </p:set>
                                    <p:animEffect filter="fade" transition="in">
                                      <p:cBhvr>
                                        <p:cTn dur="500"/>
                                        <p:tgtEl>
                                          <p:spTgt spid="2201"/>
                                        </p:tgtEl>
                                      </p:cBhvr>
                                    </p:animEffect>
                                  </p:childTnLst>
                                </p:cTn>
                              </p:par>
                              <p:par>
                                <p:cTn fill="hold" nodeType="withEffect" presetClass="entr" presetID="10" presetSubtype="0">
                                  <p:stCondLst>
                                    <p:cond delay="0"/>
                                  </p:stCondLst>
                                  <p:childTnLst>
                                    <p:set>
                                      <p:cBhvr>
                                        <p:cTn dur="1" fill="hold">
                                          <p:stCondLst>
                                            <p:cond delay="0"/>
                                          </p:stCondLst>
                                        </p:cTn>
                                        <p:tgtEl>
                                          <p:spTgt spid="2205"/>
                                        </p:tgtEl>
                                        <p:attrNameLst>
                                          <p:attrName>style.visibility</p:attrName>
                                        </p:attrNameLst>
                                      </p:cBhvr>
                                      <p:to>
                                        <p:strVal val="visible"/>
                                      </p:to>
                                    </p:set>
                                    <p:animEffect filter="fade" transition="in">
                                      <p:cBhvr>
                                        <p:cTn dur="500"/>
                                        <p:tgtEl>
                                          <p:spTgt spid="2205"/>
                                        </p:tgtEl>
                                      </p:cBhvr>
                                    </p:animEffect>
                                  </p:childTnLst>
                                </p:cTn>
                              </p:par>
                              <p:par>
                                <p:cTn fill="hold" nodeType="withEffect" presetClass="entr" presetID="10" presetSubtype="0">
                                  <p:stCondLst>
                                    <p:cond delay="0"/>
                                  </p:stCondLst>
                                  <p:childTnLst>
                                    <p:set>
                                      <p:cBhvr>
                                        <p:cTn dur="1" fill="hold">
                                          <p:stCondLst>
                                            <p:cond delay="0"/>
                                          </p:stCondLst>
                                        </p:cTn>
                                        <p:tgtEl>
                                          <p:spTgt spid="2209"/>
                                        </p:tgtEl>
                                        <p:attrNameLst>
                                          <p:attrName>style.visibility</p:attrName>
                                        </p:attrNameLst>
                                      </p:cBhvr>
                                      <p:to>
                                        <p:strVal val="visible"/>
                                      </p:to>
                                    </p:set>
                                    <p:animEffect filter="fade" transition="in">
                                      <p:cBhvr>
                                        <p:cTn dur="500"/>
                                        <p:tgtEl>
                                          <p:spTgt spid="2209"/>
                                        </p:tgtEl>
                                      </p:cBhvr>
                                    </p:animEffect>
                                  </p:childTnLst>
                                </p:cTn>
                              </p:par>
                              <p:par>
                                <p:cTn fill="hold" nodeType="withEffect" presetClass="entr" presetID="10" presetSubtype="0">
                                  <p:stCondLst>
                                    <p:cond delay="0"/>
                                  </p:stCondLst>
                                  <p:childTnLst>
                                    <p:set>
                                      <p:cBhvr>
                                        <p:cTn dur="1" fill="hold">
                                          <p:stCondLst>
                                            <p:cond delay="0"/>
                                          </p:stCondLst>
                                        </p:cTn>
                                        <p:tgtEl>
                                          <p:spTgt spid="2216">
                                            <p:txEl>
                                              <p:pRg end="0" st="0"/>
                                            </p:txEl>
                                          </p:spTgt>
                                        </p:tgtEl>
                                        <p:attrNameLst>
                                          <p:attrName>style.visibility</p:attrName>
                                        </p:attrNameLst>
                                      </p:cBhvr>
                                      <p:to>
                                        <p:strVal val="visible"/>
                                      </p:to>
                                    </p:set>
                                    <p:animEffect filter="fade" transition="in">
                                      <p:cBhvr>
                                        <p:cTn dur="500"/>
                                        <p:tgtEl>
                                          <p:spTgt spid="22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6">
                                            <p:txEl>
                                              <p:pRg end="1" st="1"/>
                                            </p:txEl>
                                          </p:spTgt>
                                        </p:tgtEl>
                                        <p:attrNameLst>
                                          <p:attrName>style.visibility</p:attrName>
                                        </p:attrNameLst>
                                      </p:cBhvr>
                                      <p:to>
                                        <p:strVal val="visible"/>
                                      </p:to>
                                    </p:set>
                                    <p:animEffect filter="fade" transition="in">
                                      <p:cBhvr>
                                        <p:cTn dur="500"/>
                                        <p:tgtEl>
                                          <p:spTgt spid="221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6">
                                            <p:txEl>
                                              <p:pRg end="2" st="2"/>
                                            </p:txEl>
                                          </p:spTgt>
                                        </p:tgtEl>
                                        <p:attrNameLst>
                                          <p:attrName>style.visibility</p:attrName>
                                        </p:attrNameLst>
                                      </p:cBhvr>
                                      <p:to>
                                        <p:strVal val="visible"/>
                                      </p:to>
                                    </p:set>
                                    <p:animEffect filter="fade" transition="in">
                                      <p:cBhvr>
                                        <p:cTn dur="500"/>
                                        <p:tgtEl>
                                          <p:spTgt spid="221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6">
                                            <p:txEl>
                                              <p:pRg end="3" st="3"/>
                                            </p:txEl>
                                          </p:spTgt>
                                        </p:tgtEl>
                                        <p:attrNameLst>
                                          <p:attrName>style.visibility</p:attrName>
                                        </p:attrNameLst>
                                      </p:cBhvr>
                                      <p:to>
                                        <p:strVal val="visible"/>
                                      </p:to>
                                    </p:set>
                                    <p:animEffect filter="fade" transition="in">
                                      <p:cBhvr>
                                        <p:cTn dur="500"/>
                                        <p:tgtEl>
                                          <p:spTgt spid="221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6">
                                            <p:txEl>
                                              <p:pRg end="4" st="4"/>
                                            </p:txEl>
                                          </p:spTgt>
                                        </p:tgtEl>
                                        <p:attrNameLst>
                                          <p:attrName>style.visibility</p:attrName>
                                        </p:attrNameLst>
                                      </p:cBhvr>
                                      <p:to>
                                        <p:strVal val="visible"/>
                                      </p:to>
                                    </p:set>
                                    <p:animEffect filter="fade" transition="in">
                                      <p:cBhvr>
                                        <p:cTn dur="500"/>
                                        <p:tgtEl>
                                          <p:spTgt spid="221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6">
                                            <p:txEl>
                                              <p:pRg end="5" st="5"/>
                                            </p:txEl>
                                          </p:spTgt>
                                        </p:tgtEl>
                                        <p:attrNameLst>
                                          <p:attrName>style.visibility</p:attrName>
                                        </p:attrNameLst>
                                      </p:cBhvr>
                                      <p:to>
                                        <p:strVal val="visible"/>
                                      </p:to>
                                    </p:set>
                                    <p:animEffect filter="fade" transition="in">
                                      <p:cBhvr>
                                        <p:cTn dur="500"/>
                                        <p:tgtEl>
                                          <p:spTgt spid="221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6">
                                            <p:txEl>
                                              <p:pRg end="6" st="6"/>
                                            </p:txEl>
                                          </p:spTgt>
                                        </p:tgtEl>
                                        <p:attrNameLst>
                                          <p:attrName>style.visibility</p:attrName>
                                        </p:attrNameLst>
                                      </p:cBhvr>
                                      <p:to>
                                        <p:strVal val="visible"/>
                                      </p:to>
                                    </p:set>
                                    <p:animEffect filter="fade" transition="in">
                                      <p:cBhvr>
                                        <p:cTn dur="500"/>
                                        <p:tgtEl>
                                          <p:spTgt spid="221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6">
                                            <p:txEl>
                                              <p:pRg end="7" st="7"/>
                                            </p:txEl>
                                          </p:spTgt>
                                        </p:tgtEl>
                                        <p:attrNameLst>
                                          <p:attrName>style.visibility</p:attrName>
                                        </p:attrNameLst>
                                      </p:cBhvr>
                                      <p:to>
                                        <p:strVal val="visible"/>
                                      </p:to>
                                    </p:set>
                                    <p:animEffect filter="fade" transition="in">
                                      <p:cBhvr>
                                        <p:cTn dur="500"/>
                                        <p:tgtEl>
                                          <p:spTgt spid="221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6">
                                            <p:txEl>
                                              <p:pRg end="8" st="8"/>
                                            </p:txEl>
                                          </p:spTgt>
                                        </p:tgtEl>
                                        <p:attrNameLst>
                                          <p:attrName>style.visibility</p:attrName>
                                        </p:attrNameLst>
                                      </p:cBhvr>
                                      <p:to>
                                        <p:strVal val="visible"/>
                                      </p:to>
                                    </p:set>
                                    <p:animEffect filter="fade" transition="in">
                                      <p:cBhvr>
                                        <p:cTn dur="500"/>
                                        <p:tgtEl>
                                          <p:spTgt spid="221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0">
                                            <p:txEl>
                                              <p:pRg end="0" st="0"/>
                                            </p:txEl>
                                          </p:spTgt>
                                        </p:tgtEl>
                                        <p:attrNameLst>
                                          <p:attrName>style.visibility</p:attrName>
                                        </p:attrNameLst>
                                      </p:cBhvr>
                                      <p:to>
                                        <p:strVal val="visible"/>
                                      </p:to>
                                    </p:set>
                                    <p:animEffect filter="fade" transition="in">
                                      <p:cBhvr>
                                        <p:cTn dur="500"/>
                                        <p:tgtEl>
                                          <p:spTgt spid="222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0">
                                            <p:txEl>
                                              <p:pRg end="1" st="1"/>
                                            </p:txEl>
                                          </p:spTgt>
                                        </p:tgtEl>
                                        <p:attrNameLst>
                                          <p:attrName>style.visibility</p:attrName>
                                        </p:attrNameLst>
                                      </p:cBhvr>
                                      <p:to>
                                        <p:strVal val="visible"/>
                                      </p:to>
                                    </p:set>
                                    <p:animEffect filter="fade" transition="in">
                                      <p:cBhvr>
                                        <p:cTn dur="500"/>
                                        <p:tgtEl>
                                          <p:spTgt spid="222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0">
                                            <p:txEl>
                                              <p:pRg end="2" st="2"/>
                                            </p:txEl>
                                          </p:spTgt>
                                        </p:tgtEl>
                                        <p:attrNameLst>
                                          <p:attrName>style.visibility</p:attrName>
                                        </p:attrNameLst>
                                      </p:cBhvr>
                                      <p:to>
                                        <p:strVal val="visible"/>
                                      </p:to>
                                    </p:set>
                                    <p:animEffect filter="fade" transition="in">
                                      <p:cBhvr>
                                        <p:cTn dur="500"/>
                                        <p:tgtEl>
                                          <p:spTgt spid="222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0">
                                            <p:txEl>
                                              <p:pRg end="3" st="3"/>
                                            </p:txEl>
                                          </p:spTgt>
                                        </p:tgtEl>
                                        <p:attrNameLst>
                                          <p:attrName>style.visibility</p:attrName>
                                        </p:attrNameLst>
                                      </p:cBhvr>
                                      <p:to>
                                        <p:strVal val="visible"/>
                                      </p:to>
                                    </p:set>
                                    <p:animEffect filter="fade" transition="in">
                                      <p:cBhvr>
                                        <p:cTn dur="500"/>
                                        <p:tgtEl>
                                          <p:spTgt spid="222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0">
                                            <p:txEl>
                                              <p:pRg end="4" st="4"/>
                                            </p:txEl>
                                          </p:spTgt>
                                        </p:tgtEl>
                                        <p:attrNameLst>
                                          <p:attrName>style.visibility</p:attrName>
                                        </p:attrNameLst>
                                      </p:cBhvr>
                                      <p:to>
                                        <p:strVal val="visible"/>
                                      </p:to>
                                    </p:set>
                                    <p:animEffect filter="fade" transition="in">
                                      <p:cBhvr>
                                        <p:cTn dur="500"/>
                                        <p:tgtEl>
                                          <p:spTgt spid="222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0">
                                            <p:txEl>
                                              <p:pRg end="5" st="5"/>
                                            </p:txEl>
                                          </p:spTgt>
                                        </p:tgtEl>
                                        <p:attrNameLst>
                                          <p:attrName>style.visibility</p:attrName>
                                        </p:attrNameLst>
                                      </p:cBhvr>
                                      <p:to>
                                        <p:strVal val="visible"/>
                                      </p:to>
                                    </p:set>
                                    <p:animEffect filter="fade" transition="in">
                                      <p:cBhvr>
                                        <p:cTn dur="500"/>
                                        <p:tgtEl>
                                          <p:spTgt spid="222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0">
                                            <p:txEl>
                                              <p:pRg end="6" st="6"/>
                                            </p:txEl>
                                          </p:spTgt>
                                        </p:tgtEl>
                                        <p:attrNameLst>
                                          <p:attrName>style.visibility</p:attrName>
                                        </p:attrNameLst>
                                      </p:cBhvr>
                                      <p:to>
                                        <p:strVal val="visible"/>
                                      </p:to>
                                    </p:set>
                                    <p:animEffect filter="fade" transition="in">
                                      <p:cBhvr>
                                        <p:cTn dur="500"/>
                                        <p:tgtEl>
                                          <p:spTgt spid="222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0">
                                            <p:txEl>
                                              <p:pRg end="7" st="7"/>
                                            </p:txEl>
                                          </p:spTgt>
                                        </p:tgtEl>
                                        <p:attrNameLst>
                                          <p:attrName>style.visibility</p:attrName>
                                        </p:attrNameLst>
                                      </p:cBhvr>
                                      <p:to>
                                        <p:strVal val="visible"/>
                                      </p:to>
                                    </p:set>
                                    <p:animEffect filter="fade" transition="in">
                                      <p:cBhvr>
                                        <p:cTn dur="500"/>
                                        <p:tgtEl>
                                          <p:spTgt spid="222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0">
                                            <p:txEl>
                                              <p:pRg end="8" st="8"/>
                                            </p:txEl>
                                          </p:spTgt>
                                        </p:tgtEl>
                                        <p:attrNameLst>
                                          <p:attrName>style.visibility</p:attrName>
                                        </p:attrNameLst>
                                      </p:cBhvr>
                                      <p:to>
                                        <p:strVal val="visible"/>
                                      </p:to>
                                    </p:set>
                                    <p:animEffect filter="fade" transition="in">
                                      <p:cBhvr>
                                        <p:cTn dur="500"/>
                                        <p:tgtEl>
                                          <p:spTgt spid="222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4">
                                            <p:txEl>
                                              <p:pRg end="0" st="0"/>
                                            </p:txEl>
                                          </p:spTgt>
                                        </p:tgtEl>
                                        <p:attrNameLst>
                                          <p:attrName>style.visibility</p:attrName>
                                        </p:attrNameLst>
                                      </p:cBhvr>
                                      <p:to>
                                        <p:strVal val="visible"/>
                                      </p:to>
                                    </p:set>
                                    <p:animEffect filter="fade" transition="in">
                                      <p:cBhvr>
                                        <p:cTn dur="500"/>
                                        <p:tgtEl>
                                          <p:spTgt spid="22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4">
                                            <p:txEl>
                                              <p:pRg end="1" st="1"/>
                                            </p:txEl>
                                          </p:spTgt>
                                        </p:tgtEl>
                                        <p:attrNameLst>
                                          <p:attrName>style.visibility</p:attrName>
                                        </p:attrNameLst>
                                      </p:cBhvr>
                                      <p:to>
                                        <p:strVal val="visible"/>
                                      </p:to>
                                    </p:set>
                                    <p:animEffect filter="fade" transition="in">
                                      <p:cBhvr>
                                        <p:cTn dur="500"/>
                                        <p:tgtEl>
                                          <p:spTgt spid="222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4">
                                            <p:txEl>
                                              <p:pRg end="2" st="2"/>
                                            </p:txEl>
                                          </p:spTgt>
                                        </p:tgtEl>
                                        <p:attrNameLst>
                                          <p:attrName>style.visibility</p:attrName>
                                        </p:attrNameLst>
                                      </p:cBhvr>
                                      <p:to>
                                        <p:strVal val="visible"/>
                                      </p:to>
                                    </p:set>
                                    <p:animEffect filter="fade" transition="in">
                                      <p:cBhvr>
                                        <p:cTn dur="500"/>
                                        <p:tgtEl>
                                          <p:spTgt spid="222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4">
                                            <p:txEl>
                                              <p:pRg end="3" st="3"/>
                                            </p:txEl>
                                          </p:spTgt>
                                        </p:tgtEl>
                                        <p:attrNameLst>
                                          <p:attrName>style.visibility</p:attrName>
                                        </p:attrNameLst>
                                      </p:cBhvr>
                                      <p:to>
                                        <p:strVal val="visible"/>
                                      </p:to>
                                    </p:set>
                                    <p:animEffect filter="fade" transition="in">
                                      <p:cBhvr>
                                        <p:cTn dur="500"/>
                                        <p:tgtEl>
                                          <p:spTgt spid="222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4">
                                            <p:txEl>
                                              <p:pRg end="4" st="4"/>
                                            </p:txEl>
                                          </p:spTgt>
                                        </p:tgtEl>
                                        <p:attrNameLst>
                                          <p:attrName>style.visibility</p:attrName>
                                        </p:attrNameLst>
                                      </p:cBhvr>
                                      <p:to>
                                        <p:strVal val="visible"/>
                                      </p:to>
                                    </p:set>
                                    <p:animEffect filter="fade" transition="in">
                                      <p:cBhvr>
                                        <p:cTn dur="500"/>
                                        <p:tgtEl>
                                          <p:spTgt spid="222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4">
                                            <p:txEl>
                                              <p:pRg end="5" st="5"/>
                                            </p:txEl>
                                          </p:spTgt>
                                        </p:tgtEl>
                                        <p:attrNameLst>
                                          <p:attrName>style.visibility</p:attrName>
                                        </p:attrNameLst>
                                      </p:cBhvr>
                                      <p:to>
                                        <p:strVal val="visible"/>
                                      </p:to>
                                    </p:set>
                                    <p:animEffect filter="fade" transition="in">
                                      <p:cBhvr>
                                        <p:cTn dur="500"/>
                                        <p:tgtEl>
                                          <p:spTgt spid="222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4">
                                            <p:txEl>
                                              <p:pRg end="6" st="6"/>
                                            </p:txEl>
                                          </p:spTgt>
                                        </p:tgtEl>
                                        <p:attrNameLst>
                                          <p:attrName>style.visibility</p:attrName>
                                        </p:attrNameLst>
                                      </p:cBhvr>
                                      <p:to>
                                        <p:strVal val="visible"/>
                                      </p:to>
                                    </p:set>
                                    <p:animEffect filter="fade" transition="in">
                                      <p:cBhvr>
                                        <p:cTn dur="500"/>
                                        <p:tgtEl>
                                          <p:spTgt spid="222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4">
                                            <p:txEl>
                                              <p:pRg end="7" st="7"/>
                                            </p:txEl>
                                          </p:spTgt>
                                        </p:tgtEl>
                                        <p:attrNameLst>
                                          <p:attrName>style.visibility</p:attrName>
                                        </p:attrNameLst>
                                      </p:cBhvr>
                                      <p:to>
                                        <p:strVal val="visible"/>
                                      </p:to>
                                    </p:set>
                                    <p:animEffect filter="fade" transition="in">
                                      <p:cBhvr>
                                        <p:cTn dur="500"/>
                                        <p:tgtEl>
                                          <p:spTgt spid="222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4">
                                            <p:txEl>
                                              <p:pRg end="8" st="8"/>
                                            </p:txEl>
                                          </p:spTgt>
                                        </p:tgtEl>
                                        <p:attrNameLst>
                                          <p:attrName>style.visibility</p:attrName>
                                        </p:attrNameLst>
                                      </p:cBhvr>
                                      <p:to>
                                        <p:strVal val="visible"/>
                                      </p:to>
                                    </p:set>
                                    <p:animEffect filter="fade" transition="in">
                                      <p:cBhvr>
                                        <p:cTn dur="500"/>
                                        <p:tgtEl>
                                          <p:spTgt spid="222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8">
                                            <p:txEl>
                                              <p:pRg end="0" st="0"/>
                                            </p:txEl>
                                          </p:spTgt>
                                        </p:tgtEl>
                                        <p:attrNameLst>
                                          <p:attrName>style.visibility</p:attrName>
                                        </p:attrNameLst>
                                      </p:cBhvr>
                                      <p:to>
                                        <p:strVal val="visible"/>
                                      </p:to>
                                    </p:set>
                                    <p:animEffect filter="fade" transition="in">
                                      <p:cBhvr>
                                        <p:cTn dur="500"/>
                                        <p:tgtEl>
                                          <p:spTgt spid="222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8">
                                            <p:txEl>
                                              <p:pRg end="1" st="1"/>
                                            </p:txEl>
                                          </p:spTgt>
                                        </p:tgtEl>
                                        <p:attrNameLst>
                                          <p:attrName>style.visibility</p:attrName>
                                        </p:attrNameLst>
                                      </p:cBhvr>
                                      <p:to>
                                        <p:strVal val="visible"/>
                                      </p:to>
                                    </p:set>
                                    <p:animEffect filter="fade" transition="in">
                                      <p:cBhvr>
                                        <p:cTn dur="500"/>
                                        <p:tgtEl>
                                          <p:spTgt spid="222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8">
                                            <p:txEl>
                                              <p:pRg end="2" st="2"/>
                                            </p:txEl>
                                          </p:spTgt>
                                        </p:tgtEl>
                                        <p:attrNameLst>
                                          <p:attrName>style.visibility</p:attrName>
                                        </p:attrNameLst>
                                      </p:cBhvr>
                                      <p:to>
                                        <p:strVal val="visible"/>
                                      </p:to>
                                    </p:set>
                                    <p:animEffect filter="fade" transition="in">
                                      <p:cBhvr>
                                        <p:cTn dur="500"/>
                                        <p:tgtEl>
                                          <p:spTgt spid="222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8">
                                            <p:txEl>
                                              <p:pRg end="3" st="3"/>
                                            </p:txEl>
                                          </p:spTgt>
                                        </p:tgtEl>
                                        <p:attrNameLst>
                                          <p:attrName>style.visibility</p:attrName>
                                        </p:attrNameLst>
                                      </p:cBhvr>
                                      <p:to>
                                        <p:strVal val="visible"/>
                                      </p:to>
                                    </p:set>
                                    <p:animEffect filter="fade" transition="in">
                                      <p:cBhvr>
                                        <p:cTn dur="500"/>
                                        <p:tgtEl>
                                          <p:spTgt spid="222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8">
                                            <p:txEl>
                                              <p:pRg end="4" st="4"/>
                                            </p:txEl>
                                          </p:spTgt>
                                        </p:tgtEl>
                                        <p:attrNameLst>
                                          <p:attrName>style.visibility</p:attrName>
                                        </p:attrNameLst>
                                      </p:cBhvr>
                                      <p:to>
                                        <p:strVal val="visible"/>
                                      </p:to>
                                    </p:set>
                                    <p:animEffect filter="fade" transition="in">
                                      <p:cBhvr>
                                        <p:cTn dur="500"/>
                                        <p:tgtEl>
                                          <p:spTgt spid="222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8">
                                            <p:txEl>
                                              <p:pRg end="5" st="5"/>
                                            </p:txEl>
                                          </p:spTgt>
                                        </p:tgtEl>
                                        <p:attrNameLst>
                                          <p:attrName>style.visibility</p:attrName>
                                        </p:attrNameLst>
                                      </p:cBhvr>
                                      <p:to>
                                        <p:strVal val="visible"/>
                                      </p:to>
                                    </p:set>
                                    <p:animEffect filter="fade" transition="in">
                                      <p:cBhvr>
                                        <p:cTn dur="500"/>
                                        <p:tgtEl>
                                          <p:spTgt spid="222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8">
                                            <p:txEl>
                                              <p:pRg end="6" st="6"/>
                                            </p:txEl>
                                          </p:spTgt>
                                        </p:tgtEl>
                                        <p:attrNameLst>
                                          <p:attrName>style.visibility</p:attrName>
                                        </p:attrNameLst>
                                      </p:cBhvr>
                                      <p:to>
                                        <p:strVal val="visible"/>
                                      </p:to>
                                    </p:set>
                                    <p:animEffect filter="fade" transition="in">
                                      <p:cBhvr>
                                        <p:cTn dur="500"/>
                                        <p:tgtEl>
                                          <p:spTgt spid="222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8">
                                            <p:txEl>
                                              <p:pRg end="7" st="7"/>
                                            </p:txEl>
                                          </p:spTgt>
                                        </p:tgtEl>
                                        <p:attrNameLst>
                                          <p:attrName>style.visibility</p:attrName>
                                        </p:attrNameLst>
                                      </p:cBhvr>
                                      <p:to>
                                        <p:strVal val="visible"/>
                                      </p:to>
                                    </p:set>
                                    <p:animEffect filter="fade" transition="in">
                                      <p:cBhvr>
                                        <p:cTn dur="500"/>
                                        <p:tgtEl>
                                          <p:spTgt spid="222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8">
                                            <p:txEl>
                                              <p:pRg end="8" st="8"/>
                                            </p:txEl>
                                          </p:spTgt>
                                        </p:tgtEl>
                                        <p:attrNameLst>
                                          <p:attrName>style.visibility</p:attrName>
                                        </p:attrNameLst>
                                      </p:cBhvr>
                                      <p:to>
                                        <p:strVal val="visible"/>
                                      </p:to>
                                    </p:set>
                                    <p:animEffect filter="fade" transition="in">
                                      <p:cBhvr>
                                        <p:cTn dur="500"/>
                                        <p:tgtEl>
                                          <p:spTgt spid="2228">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98"/>
                                        </p:tgtEl>
                                        <p:attrNameLst>
                                          <p:attrName>style.visibility</p:attrName>
                                        </p:attrNameLst>
                                      </p:cBhvr>
                                      <p:to>
                                        <p:strVal val="visible"/>
                                      </p:to>
                                    </p:set>
                                    <p:animEffect filter="fade" transition="in">
                                      <p:cBhvr>
                                        <p:cTn dur="500"/>
                                        <p:tgtEl>
                                          <p:spTgt spid="2198"/>
                                        </p:tgtEl>
                                      </p:cBhvr>
                                    </p:animEffect>
                                  </p:childTnLst>
                                </p:cTn>
                              </p:par>
                              <p:par>
                                <p:cTn fill="hold" nodeType="withEffect" presetClass="entr" presetID="10" presetSubtype="0">
                                  <p:stCondLst>
                                    <p:cond delay="0"/>
                                  </p:stCondLst>
                                  <p:childTnLst>
                                    <p:set>
                                      <p:cBhvr>
                                        <p:cTn dur="1" fill="hold">
                                          <p:stCondLst>
                                            <p:cond delay="0"/>
                                          </p:stCondLst>
                                        </p:cTn>
                                        <p:tgtEl>
                                          <p:spTgt spid="2202"/>
                                        </p:tgtEl>
                                        <p:attrNameLst>
                                          <p:attrName>style.visibility</p:attrName>
                                        </p:attrNameLst>
                                      </p:cBhvr>
                                      <p:to>
                                        <p:strVal val="visible"/>
                                      </p:to>
                                    </p:set>
                                    <p:animEffect filter="fade" transition="in">
                                      <p:cBhvr>
                                        <p:cTn dur="500"/>
                                        <p:tgtEl>
                                          <p:spTgt spid="2202"/>
                                        </p:tgtEl>
                                      </p:cBhvr>
                                    </p:animEffect>
                                  </p:childTnLst>
                                </p:cTn>
                              </p:par>
                              <p:par>
                                <p:cTn fill="hold" nodeType="withEffect" presetClass="entr" presetID="10" presetSubtype="0">
                                  <p:stCondLst>
                                    <p:cond delay="0"/>
                                  </p:stCondLst>
                                  <p:childTnLst>
                                    <p:set>
                                      <p:cBhvr>
                                        <p:cTn dur="1" fill="hold">
                                          <p:stCondLst>
                                            <p:cond delay="0"/>
                                          </p:stCondLst>
                                        </p:cTn>
                                        <p:tgtEl>
                                          <p:spTgt spid="2206"/>
                                        </p:tgtEl>
                                        <p:attrNameLst>
                                          <p:attrName>style.visibility</p:attrName>
                                        </p:attrNameLst>
                                      </p:cBhvr>
                                      <p:to>
                                        <p:strVal val="visible"/>
                                      </p:to>
                                    </p:set>
                                    <p:animEffect filter="fade" transition="in">
                                      <p:cBhvr>
                                        <p:cTn dur="500"/>
                                        <p:tgtEl>
                                          <p:spTgt spid="2206"/>
                                        </p:tgtEl>
                                      </p:cBhvr>
                                    </p:animEffect>
                                  </p:childTnLst>
                                </p:cTn>
                              </p:par>
                              <p:par>
                                <p:cTn fill="hold" nodeType="withEffect" presetClass="entr" presetID="10" presetSubtype="0">
                                  <p:stCondLst>
                                    <p:cond delay="0"/>
                                  </p:stCondLst>
                                  <p:childTnLst>
                                    <p:set>
                                      <p:cBhvr>
                                        <p:cTn dur="1" fill="hold">
                                          <p:stCondLst>
                                            <p:cond delay="0"/>
                                          </p:stCondLst>
                                        </p:cTn>
                                        <p:tgtEl>
                                          <p:spTgt spid="2210"/>
                                        </p:tgtEl>
                                        <p:attrNameLst>
                                          <p:attrName>style.visibility</p:attrName>
                                        </p:attrNameLst>
                                      </p:cBhvr>
                                      <p:to>
                                        <p:strVal val="visible"/>
                                      </p:to>
                                    </p:set>
                                    <p:animEffect filter="fade" transition="in">
                                      <p:cBhvr>
                                        <p:cTn dur="500"/>
                                        <p:tgtEl>
                                          <p:spTgt spid="2210"/>
                                        </p:tgtEl>
                                      </p:cBhvr>
                                    </p:animEffect>
                                  </p:childTnLst>
                                </p:cTn>
                              </p:par>
                              <p:par>
                                <p:cTn fill="hold" nodeType="withEffect" presetClass="entr" presetID="10" presetSubtype="0">
                                  <p:stCondLst>
                                    <p:cond delay="0"/>
                                  </p:stCondLst>
                                  <p:childTnLst>
                                    <p:set>
                                      <p:cBhvr>
                                        <p:cTn dur="1" fill="hold">
                                          <p:stCondLst>
                                            <p:cond delay="0"/>
                                          </p:stCondLst>
                                        </p:cTn>
                                        <p:tgtEl>
                                          <p:spTgt spid="2217">
                                            <p:txEl>
                                              <p:pRg end="0" st="0"/>
                                            </p:txEl>
                                          </p:spTgt>
                                        </p:tgtEl>
                                        <p:attrNameLst>
                                          <p:attrName>style.visibility</p:attrName>
                                        </p:attrNameLst>
                                      </p:cBhvr>
                                      <p:to>
                                        <p:strVal val="visible"/>
                                      </p:to>
                                    </p:set>
                                    <p:animEffect filter="fade" transition="in">
                                      <p:cBhvr>
                                        <p:cTn dur="500"/>
                                        <p:tgtEl>
                                          <p:spTgt spid="22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7">
                                            <p:txEl>
                                              <p:pRg end="1" st="1"/>
                                            </p:txEl>
                                          </p:spTgt>
                                        </p:tgtEl>
                                        <p:attrNameLst>
                                          <p:attrName>style.visibility</p:attrName>
                                        </p:attrNameLst>
                                      </p:cBhvr>
                                      <p:to>
                                        <p:strVal val="visible"/>
                                      </p:to>
                                    </p:set>
                                    <p:animEffect filter="fade" transition="in">
                                      <p:cBhvr>
                                        <p:cTn dur="500"/>
                                        <p:tgtEl>
                                          <p:spTgt spid="22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7">
                                            <p:txEl>
                                              <p:pRg end="2" st="2"/>
                                            </p:txEl>
                                          </p:spTgt>
                                        </p:tgtEl>
                                        <p:attrNameLst>
                                          <p:attrName>style.visibility</p:attrName>
                                        </p:attrNameLst>
                                      </p:cBhvr>
                                      <p:to>
                                        <p:strVal val="visible"/>
                                      </p:to>
                                    </p:set>
                                    <p:animEffect filter="fade" transition="in">
                                      <p:cBhvr>
                                        <p:cTn dur="500"/>
                                        <p:tgtEl>
                                          <p:spTgt spid="221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7">
                                            <p:txEl>
                                              <p:pRg end="3" st="3"/>
                                            </p:txEl>
                                          </p:spTgt>
                                        </p:tgtEl>
                                        <p:attrNameLst>
                                          <p:attrName>style.visibility</p:attrName>
                                        </p:attrNameLst>
                                      </p:cBhvr>
                                      <p:to>
                                        <p:strVal val="visible"/>
                                      </p:to>
                                    </p:set>
                                    <p:animEffect filter="fade" transition="in">
                                      <p:cBhvr>
                                        <p:cTn dur="500"/>
                                        <p:tgtEl>
                                          <p:spTgt spid="221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7">
                                            <p:txEl>
                                              <p:pRg end="4" st="4"/>
                                            </p:txEl>
                                          </p:spTgt>
                                        </p:tgtEl>
                                        <p:attrNameLst>
                                          <p:attrName>style.visibility</p:attrName>
                                        </p:attrNameLst>
                                      </p:cBhvr>
                                      <p:to>
                                        <p:strVal val="visible"/>
                                      </p:to>
                                    </p:set>
                                    <p:animEffect filter="fade" transition="in">
                                      <p:cBhvr>
                                        <p:cTn dur="500"/>
                                        <p:tgtEl>
                                          <p:spTgt spid="221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7">
                                            <p:txEl>
                                              <p:pRg end="5" st="5"/>
                                            </p:txEl>
                                          </p:spTgt>
                                        </p:tgtEl>
                                        <p:attrNameLst>
                                          <p:attrName>style.visibility</p:attrName>
                                        </p:attrNameLst>
                                      </p:cBhvr>
                                      <p:to>
                                        <p:strVal val="visible"/>
                                      </p:to>
                                    </p:set>
                                    <p:animEffect filter="fade" transition="in">
                                      <p:cBhvr>
                                        <p:cTn dur="500"/>
                                        <p:tgtEl>
                                          <p:spTgt spid="221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7">
                                            <p:txEl>
                                              <p:pRg end="6" st="6"/>
                                            </p:txEl>
                                          </p:spTgt>
                                        </p:tgtEl>
                                        <p:attrNameLst>
                                          <p:attrName>style.visibility</p:attrName>
                                        </p:attrNameLst>
                                      </p:cBhvr>
                                      <p:to>
                                        <p:strVal val="visible"/>
                                      </p:to>
                                    </p:set>
                                    <p:animEffect filter="fade" transition="in">
                                      <p:cBhvr>
                                        <p:cTn dur="500"/>
                                        <p:tgtEl>
                                          <p:spTgt spid="221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7">
                                            <p:txEl>
                                              <p:pRg end="7" st="7"/>
                                            </p:txEl>
                                          </p:spTgt>
                                        </p:tgtEl>
                                        <p:attrNameLst>
                                          <p:attrName>style.visibility</p:attrName>
                                        </p:attrNameLst>
                                      </p:cBhvr>
                                      <p:to>
                                        <p:strVal val="visible"/>
                                      </p:to>
                                    </p:set>
                                    <p:animEffect filter="fade" transition="in">
                                      <p:cBhvr>
                                        <p:cTn dur="500"/>
                                        <p:tgtEl>
                                          <p:spTgt spid="221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7">
                                            <p:txEl>
                                              <p:pRg end="8" st="8"/>
                                            </p:txEl>
                                          </p:spTgt>
                                        </p:tgtEl>
                                        <p:attrNameLst>
                                          <p:attrName>style.visibility</p:attrName>
                                        </p:attrNameLst>
                                      </p:cBhvr>
                                      <p:to>
                                        <p:strVal val="visible"/>
                                      </p:to>
                                    </p:set>
                                    <p:animEffect filter="fade" transition="in">
                                      <p:cBhvr>
                                        <p:cTn dur="500"/>
                                        <p:tgtEl>
                                          <p:spTgt spid="221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1">
                                            <p:txEl>
                                              <p:pRg end="0" st="0"/>
                                            </p:txEl>
                                          </p:spTgt>
                                        </p:tgtEl>
                                        <p:attrNameLst>
                                          <p:attrName>style.visibility</p:attrName>
                                        </p:attrNameLst>
                                      </p:cBhvr>
                                      <p:to>
                                        <p:strVal val="visible"/>
                                      </p:to>
                                    </p:set>
                                    <p:animEffect filter="fade" transition="in">
                                      <p:cBhvr>
                                        <p:cTn dur="500"/>
                                        <p:tgtEl>
                                          <p:spTgt spid="22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1">
                                            <p:txEl>
                                              <p:pRg end="1" st="1"/>
                                            </p:txEl>
                                          </p:spTgt>
                                        </p:tgtEl>
                                        <p:attrNameLst>
                                          <p:attrName>style.visibility</p:attrName>
                                        </p:attrNameLst>
                                      </p:cBhvr>
                                      <p:to>
                                        <p:strVal val="visible"/>
                                      </p:to>
                                    </p:set>
                                    <p:animEffect filter="fade" transition="in">
                                      <p:cBhvr>
                                        <p:cTn dur="500"/>
                                        <p:tgtEl>
                                          <p:spTgt spid="22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1">
                                            <p:txEl>
                                              <p:pRg end="2" st="2"/>
                                            </p:txEl>
                                          </p:spTgt>
                                        </p:tgtEl>
                                        <p:attrNameLst>
                                          <p:attrName>style.visibility</p:attrName>
                                        </p:attrNameLst>
                                      </p:cBhvr>
                                      <p:to>
                                        <p:strVal val="visible"/>
                                      </p:to>
                                    </p:set>
                                    <p:animEffect filter="fade" transition="in">
                                      <p:cBhvr>
                                        <p:cTn dur="500"/>
                                        <p:tgtEl>
                                          <p:spTgt spid="22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1">
                                            <p:txEl>
                                              <p:pRg end="3" st="3"/>
                                            </p:txEl>
                                          </p:spTgt>
                                        </p:tgtEl>
                                        <p:attrNameLst>
                                          <p:attrName>style.visibility</p:attrName>
                                        </p:attrNameLst>
                                      </p:cBhvr>
                                      <p:to>
                                        <p:strVal val="visible"/>
                                      </p:to>
                                    </p:set>
                                    <p:animEffect filter="fade" transition="in">
                                      <p:cBhvr>
                                        <p:cTn dur="500"/>
                                        <p:tgtEl>
                                          <p:spTgt spid="22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1">
                                            <p:txEl>
                                              <p:pRg end="4" st="4"/>
                                            </p:txEl>
                                          </p:spTgt>
                                        </p:tgtEl>
                                        <p:attrNameLst>
                                          <p:attrName>style.visibility</p:attrName>
                                        </p:attrNameLst>
                                      </p:cBhvr>
                                      <p:to>
                                        <p:strVal val="visible"/>
                                      </p:to>
                                    </p:set>
                                    <p:animEffect filter="fade" transition="in">
                                      <p:cBhvr>
                                        <p:cTn dur="500"/>
                                        <p:tgtEl>
                                          <p:spTgt spid="22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1">
                                            <p:txEl>
                                              <p:pRg end="5" st="5"/>
                                            </p:txEl>
                                          </p:spTgt>
                                        </p:tgtEl>
                                        <p:attrNameLst>
                                          <p:attrName>style.visibility</p:attrName>
                                        </p:attrNameLst>
                                      </p:cBhvr>
                                      <p:to>
                                        <p:strVal val="visible"/>
                                      </p:to>
                                    </p:set>
                                    <p:animEffect filter="fade" transition="in">
                                      <p:cBhvr>
                                        <p:cTn dur="500"/>
                                        <p:tgtEl>
                                          <p:spTgt spid="22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1">
                                            <p:txEl>
                                              <p:pRg end="6" st="6"/>
                                            </p:txEl>
                                          </p:spTgt>
                                        </p:tgtEl>
                                        <p:attrNameLst>
                                          <p:attrName>style.visibility</p:attrName>
                                        </p:attrNameLst>
                                      </p:cBhvr>
                                      <p:to>
                                        <p:strVal val="visible"/>
                                      </p:to>
                                    </p:set>
                                    <p:animEffect filter="fade" transition="in">
                                      <p:cBhvr>
                                        <p:cTn dur="500"/>
                                        <p:tgtEl>
                                          <p:spTgt spid="22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1">
                                            <p:txEl>
                                              <p:pRg end="7" st="7"/>
                                            </p:txEl>
                                          </p:spTgt>
                                        </p:tgtEl>
                                        <p:attrNameLst>
                                          <p:attrName>style.visibility</p:attrName>
                                        </p:attrNameLst>
                                      </p:cBhvr>
                                      <p:to>
                                        <p:strVal val="visible"/>
                                      </p:to>
                                    </p:set>
                                    <p:animEffect filter="fade" transition="in">
                                      <p:cBhvr>
                                        <p:cTn dur="500"/>
                                        <p:tgtEl>
                                          <p:spTgt spid="22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1">
                                            <p:txEl>
                                              <p:pRg end="8" st="8"/>
                                            </p:txEl>
                                          </p:spTgt>
                                        </p:tgtEl>
                                        <p:attrNameLst>
                                          <p:attrName>style.visibility</p:attrName>
                                        </p:attrNameLst>
                                      </p:cBhvr>
                                      <p:to>
                                        <p:strVal val="visible"/>
                                      </p:to>
                                    </p:set>
                                    <p:animEffect filter="fade" transition="in">
                                      <p:cBhvr>
                                        <p:cTn dur="500"/>
                                        <p:tgtEl>
                                          <p:spTgt spid="222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5">
                                            <p:txEl>
                                              <p:pRg end="0" st="0"/>
                                            </p:txEl>
                                          </p:spTgt>
                                        </p:tgtEl>
                                        <p:attrNameLst>
                                          <p:attrName>style.visibility</p:attrName>
                                        </p:attrNameLst>
                                      </p:cBhvr>
                                      <p:to>
                                        <p:strVal val="visible"/>
                                      </p:to>
                                    </p:set>
                                    <p:animEffect filter="fade" transition="in">
                                      <p:cBhvr>
                                        <p:cTn dur="500"/>
                                        <p:tgtEl>
                                          <p:spTgt spid="222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5">
                                            <p:txEl>
                                              <p:pRg end="1" st="1"/>
                                            </p:txEl>
                                          </p:spTgt>
                                        </p:tgtEl>
                                        <p:attrNameLst>
                                          <p:attrName>style.visibility</p:attrName>
                                        </p:attrNameLst>
                                      </p:cBhvr>
                                      <p:to>
                                        <p:strVal val="visible"/>
                                      </p:to>
                                    </p:set>
                                    <p:animEffect filter="fade" transition="in">
                                      <p:cBhvr>
                                        <p:cTn dur="500"/>
                                        <p:tgtEl>
                                          <p:spTgt spid="222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5">
                                            <p:txEl>
                                              <p:pRg end="2" st="2"/>
                                            </p:txEl>
                                          </p:spTgt>
                                        </p:tgtEl>
                                        <p:attrNameLst>
                                          <p:attrName>style.visibility</p:attrName>
                                        </p:attrNameLst>
                                      </p:cBhvr>
                                      <p:to>
                                        <p:strVal val="visible"/>
                                      </p:to>
                                    </p:set>
                                    <p:animEffect filter="fade" transition="in">
                                      <p:cBhvr>
                                        <p:cTn dur="500"/>
                                        <p:tgtEl>
                                          <p:spTgt spid="222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5">
                                            <p:txEl>
                                              <p:pRg end="3" st="3"/>
                                            </p:txEl>
                                          </p:spTgt>
                                        </p:tgtEl>
                                        <p:attrNameLst>
                                          <p:attrName>style.visibility</p:attrName>
                                        </p:attrNameLst>
                                      </p:cBhvr>
                                      <p:to>
                                        <p:strVal val="visible"/>
                                      </p:to>
                                    </p:set>
                                    <p:animEffect filter="fade" transition="in">
                                      <p:cBhvr>
                                        <p:cTn dur="500"/>
                                        <p:tgtEl>
                                          <p:spTgt spid="222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5">
                                            <p:txEl>
                                              <p:pRg end="4" st="4"/>
                                            </p:txEl>
                                          </p:spTgt>
                                        </p:tgtEl>
                                        <p:attrNameLst>
                                          <p:attrName>style.visibility</p:attrName>
                                        </p:attrNameLst>
                                      </p:cBhvr>
                                      <p:to>
                                        <p:strVal val="visible"/>
                                      </p:to>
                                    </p:set>
                                    <p:animEffect filter="fade" transition="in">
                                      <p:cBhvr>
                                        <p:cTn dur="500"/>
                                        <p:tgtEl>
                                          <p:spTgt spid="222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5">
                                            <p:txEl>
                                              <p:pRg end="5" st="5"/>
                                            </p:txEl>
                                          </p:spTgt>
                                        </p:tgtEl>
                                        <p:attrNameLst>
                                          <p:attrName>style.visibility</p:attrName>
                                        </p:attrNameLst>
                                      </p:cBhvr>
                                      <p:to>
                                        <p:strVal val="visible"/>
                                      </p:to>
                                    </p:set>
                                    <p:animEffect filter="fade" transition="in">
                                      <p:cBhvr>
                                        <p:cTn dur="500"/>
                                        <p:tgtEl>
                                          <p:spTgt spid="222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5">
                                            <p:txEl>
                                              <p:pRg end="6" st="6"/>
                                            </p:txEl>
                                          </p:spTgt>
                                        </p:tgtEl>
                                        <p:attrNameLst>
                                          <p:attrName>style.visibility</p:attrName>
                                        </p:attrNameLst>
                                      </p:cBhvr>
                                      <p:to>
                                        <p:strVal val="visible"/>
                                      </p:to>
                                    </p:set>
                                    <p:animEffect filter="fade" transition="in">
                                      <p:cBhvr>
                                        <p:cTn dur="500"/>
                                        <p:tgtEl>
                                          <p:spTgt spid="222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5">
                                            <p:txEl>
                                              <p:pRg end="7" st="7"/>
                                            </p:txEl>
                                          </p:spTgt>
                                        </p:tgtEl>
                                        <p:attrNameLst>
                                          <p:attrName>style.visibility</p:attrName>
                                        </p:attrNameLst>
                                      </p:cBhvr>
                                      <p:to>
                                        <p:strVal val="visible"/>
                                      </p:to>
                                    </p:set>
                                    <p:animEffect filter="fade" transition="in">
                                      <p:cBhvr>
                                        <p:cTn dur="500"/>
                                        <p:tgtEl>
                                          <p:spTgt spid="222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5">
                                            <p:txEl>
                                              <p:pRg end="8" st="8"/>
                                            </p:txEl>
                                          </p:spTgt>
                                        </p:tgtEl>
                                        <p:attrNameLst>
                                          <p:attrName>style.visibility</p:attrName>
                                        </p:attrNameLst>
                                      </p:cBhvr>
                                      <p:to>
                                        <p:strVal val="visible"/>
                                      </p:to>
                                    </p:set>
                                    <p:animEffect filter="fade" transition="in">
                                      <p:cBhvr>
                                        <p:cTn dur="500"/>
                                        <p:tgtEl>
                                          <p:spTgt spid="222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9">
                                            <p:txEl>
                                              <p:pRg end="0" st="0"/>
                                            </p:txEl>
                                          </p:spTgt>
                                        </p:tgtEl>
                                        <p:attrNameLst>
                                          <p:attrName>style.visibility</p:attrName>
                                        </p:attrNameLst>
                                      </p:cBhvr>
                                      <p:to>
                                        <p:strVal val="visible"/>
                                      </p:to>
                                    </p:set>
                                    <p:animEffect filter="fade" transition="in">
                                      <p:cBhvr>
                                        <p:cTn dur="500"/>
                                        <p:tgtEl>
                                          <p:spTgt spid="22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9">
                                            <p:txEl>
                                              <p:pRg end="1" st="1"/>
                                            </p:txEl>
                                          </p:spTgt>
                                        </p:tgtEl>
                                        <p:attrNameLst>
                                          <p:attrName>style.visibility</p:attrName>
                                        </p:attrNameLst>
                                      </p:cBhvr>
                                      <p:to>
                                        <p:strVal val="visible"/>
                                      </p:to>
                                    </p:set>
                                    <p:animEffect filter="fade" transition="in">
                                      <p:cBhvr>
                                        <p:cTn dur="500"/>
                                        <p:tgtEl>
                                          <p:spTgt spid="222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9">
                                            <p:txEl>
                                              <p:pRg end="2" st="2"/>
                                            </p:txEl>
                                          </p:spTgt>
                                        </p:tgtEl>
                                        <p:attrNameLst>
                                          <p:attrName>style.visibility</p:attrName>
                                        </p:attrNameLst>
                                      </p:cBhvr>
                                      <p:to>
                                        <p:strVal val="visible"/>
                                      </p:to>
                                    </p:set>
                                    <p:animEffect filter="fade" transition="in">
                                      <p:cBhvr>
                                        <p:cTn dur="500"/>
                                        <p:tgtEl>
                                          <p:spTgt spid="222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9">
                                            <p:txEl>
                                              <p:pRg end="3" st="3"/>
                                            </p:txEl>
                                          </p:spTgt>
                                        </p:tgtEl>
                                        <p:attrNameLst>
                                          <p:attrName>style.visibility</p:attrName>
                                        </p:attrNameLst>
                                      </p:cBhvr>
                                      <p:to>
                                        <p:strVal val="visible"/>
                                      </p:to>
                                    </p:set>
                                    <p:animEffect filter="fade" transition="in">
                                      <p:cBhvr>
                                        <p:cTn dur="500"/>
                                        <p:tgtEl>
                                          <p:spTgt spid="222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9">
                                            <p:txEl>
                                              <p:pRg end="4" st="4"/>
                                            </p:txEl>
                                          </p:spTgt>
                                        </p:tgtEl>
                                        <p:attrNameLst>
                                          <p:attrName>style.visibility</p:attrName>
                                        </p:attrNameLst>
                                      </p:cBhvr>
                                      <p:to>
                                        <p:strVal val="visible"/>
                                      </p:to>
                                    </p:set>
                                    <p:animEffect filter="fade" transition="in">
                                      <p:cBhvr>
                                        <p:cTn dur="500"/>
                                        <p:tgtEl>
                                          <p:spTgt spid="222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9">
                                            <p:txEl>
                                              <p:pRg end="5" st="5"/>
                                            </p:txEl>
                                          </p:spTgt>
                                        </p:tgtEl>
                                        <p:attrNameLst>
                                          <p:attrName>style.visibility</p:attrName>
                                        </p:attrNameLst>
                                      </p:cBhvr>
                                      <p:to>
                                        <p:strVal val="visible"/>
                                      </p:to>
                                    </p:set>
                                    <p:animEffect filter="fade" transition="in">
                                      <p:cBhvr>
                                        <p:cTn dur="500"/>
                                        <p:tgtEl>
                                          <p:spTgt spid="222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9">
                                            <p:txEl>
                                              <p:pRg end="6" st="6"/>
                                            </p:txEl>
                                          </p:spTgt>
                                        </p:tgtEl>
                                        <p:attrNameLst>
                                          <p:attrName>style.visibility</p:attrName>
                                        </p:attrNameLst>
                                      </p:cBhvr>
                                      <p:to>
                                        <p:strVal val="visible"/>
                                      </p:to>
                                    </p:set>
                                    <p:animEffect filter="fade" transition="in">
                                      <p:cBhvr>
                                        <p:cTn dur="500"/>
                                        <p:tgtEl>
                                          <p:spTgt spid="222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9">
                                            <p:txEl>
                                              <p:pRg end="7" st="7"/>
                                            </p:txEl>
                                          </p:spTgt>
                                        </p:tgtEl>
                                        <p:attrNameLst>
                                          <p:attrName>style.visibility</p:attrName>
                                        </p:attrNameLst>
                                      </p:cBhvr>
                                      <p:to>
                                        <p:strVal val="visible"/>
                                      </p:to>
                                    </p:set>
                                    <p:animEffect filter="fade" transition="in">
                                      <p:cBhvr>
                                        <p:cTn dur="500"/>
                                        <p:tgtEl>
                                          <p:spTgt spid="222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9">
                                            <p:txEl>
                                              <p:pRg end="8" st="8"/>
                                            </p:txEl>
                                          </p:spTgt>
                                        </p:tgtEl>
                                        <p:attrNameLst>
                                          <p:attrName>style.visibility</p:attrName>
                                        </p:attrNameLst>
                                      </p:cBhvr>
                                      <p:to>
                                        <p:strVal val="visible"/>
                                      </p:to>
                                    </p:set>
                                    <p:animEffect filter="fade" transition="in">
                                      <p:cBhvr>
                                        <p:cTn dur="500"/>
                                        <p:tgtEl>
                                          <p:spTgt spid="2229">
                                            <p:txEl>
                                              <p:pRg end="8" st="8"/>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99"/>
                                        </p:tgtEl>
                                        <p:attrNameLst>
                                          <p:attrName>style.visibility</p:attrName>
                                        </p:attrNameLst>
                                      </p:cBhvr>
                                      <p:to>
                                        <p:strVal val="visible"/>
                                      </p:to>
                                    </p:set>
                                    <p:animEffect filter="fade" transition="in">
                                      <p:cBhvr>
                                        <p:cTn dur="500"/>
                                        <p:tgtEl>
                                          <p:spTgt spid="2199"/>
                                        </p:tgtEl>
                                      </p:cBhvr>
                                    </p:animEffect>
                                  </p:childTnLst>
                                </p:cTn>
                              </p:par>
                              <p:par>
                                <p:cTn fill="hold" nodeType="withEffect" presetClass="entr" presetID="10" presetSubtype="0">
                                  <p:stCondLst>
                                    <p:cond delay="0"/>
                                  </p:stCondLst>
                                  <p:childTnLst>
                                    <p:set>
                                      <p:cBhvr>
                                        <p:cTn dur="1" fill="hold">
                                          <p:stCondLst>
                                            <p:cond delay="0"/>
                                          </p:stCondLst>
                                        </p:cTn>
                                        <p:tgtEl>
                                          <p:spTgt spid="2203"/>
                                        </p:tgtEl>
                                        <p:attrNameLst>
                                          <p:attrName>style.visibility</p:attrName>
                                        </p:attrNameLst>
                                      </p:cBhvr>
                                      <p:to>
                                        <p:strVal val="visible"/>
                                      </p:to>
                                    </p:set>
                                    <p:animEffect filter="fade" transition="in">
                                      <p:cBhvr>
                                        <p:cTn dur="500"/>
                                        <p:tgtEl>
                                          <p:spTgt spid="2203"/>
                                        </p:tgtEl>
                                      </p:cBhvr>
                                    </p:animEffect>
                                  </p:childTnLst>
                                </p:cTn>
                              </p:par>
                              <p:par>
                                <p:cTn fill="hold" nodeType="withEffect" presetClass="entr" presetID="10" presetSubtype="0">
                                  <p:stCondLst>
                                    <p:cond delay="0"/>
                                  </p:stCondLst>
                                  <p:childTnLst>
                                    <p:set>
                                      <p:cBhvr>
                                        <p:cTn dur="1" fill="hold">
                                          <p:stCondLst>
                                            <p:cond delay="0"/>
                                          </p:stCondLst>
                                        </p:cTn>
                                        <p:tgtEl>
                                          <p:spTgt spid="2207"/>
                                        </p:tgtEl>
                                        <p:attrNameLst>
                                          <p:attrName>style.visibility</p:attrName>
                                        </p:attrNameLst>
                                      </p:cBhvr>
                                      <p:to>
                                        <p:strVal val="visible"/>
                                      </p:to>
                                    </p:set>
                                    <p:animEffect filter="fade" transition="in">
                                      <p:cBhvr>
                                        <p:cTn dur="500"/>
                                        <p:tgtEl>
                                          <p:spTgt spid="2207"/>
                                        </p:tgtEl>
                                      </p:cBhvr>
                                    </p:animEffect>
                                  </p:childTnLst>
                                </p:cTn>
                              </p:par>
                              <p:par>
                                <p:cTn fill="hold" nodeType="withEffect" presetClass="entr" presetID="10" presetSubtype="0">
                                  <p:stCondLst>
                                    <p:cond delay="0"/>
                                  </p:stCondLst>
                                  <p:childTnLst>
                                    <p:set>
                                      <p:cBhvr>
                                        <p:cTn dur="1" fill="hold">
                                          <p:stCondLst>
                                            <p:cond delay="0"/>
                                          </p:stCondLst>
                                        </p:cTn>
                                        <p:tgtEl>
                                          <p:spTgt spid="2211"/>
                                        </p:tgtEl>
                                        <p:attrNameLst>
                                          <p:attrName>style.visibility</p:attrName>
                                        </p:attrNameLst>
                                      </p:cBhvr>
                                      <p:to>
                                        <p:strVal val="visible"/>
                                      </p:to>
                                    </p:set>
                                    <p:animEffect filter="fade" transition="in">
                                      <p:cBhvr>
                                        <p:cTn dur="500"/>
                                        <p:tgtEl>
                                          <p:spTgt spid="2211"/>
                                        </p:tgtEl>
                                      </p:cBhvr>
                                    </p:animEffect>
                                  </p:childTnLst>
                                </p:cTn>
                              </p:par>
                              <p:par>
                                <p:cTn fill="hold" nodeType="withEffect" presetClass="entr" presetID="10" presetSubtype="0">
                                  <p:stCondLst>
                                    <p:cond delay="0"/>
                                  </p:stCondLst>
                                  <p:childTnLst>
                                    <p:set>
                                      <p:cBhvr>
                                        <p:cTn dur="1" fill="hold">
                                          <p:stCondLst>
                                            <p:cond delay="0"/>
                                          </p:stCondLst>
                                        </p:cTn>
                                        <p:tgtEl>
                                          <p:spTgt spid="2218">
                                            <p:txEl>
                                              <p:pRg end="0" st="0"/>
                                            </p:txEl>
                                          </p:spTgt>
                                        </p:tgtEl>
                                        <p:attrNameLst>
                                          <p:attrName>style.visibility</p:attrName>
                                        </p:attrNameLst>
                                      </p:cBhvr>
                                      <p:to>
                                        <p:strVal val="visible"/>
                                      </p:to>
                                    </p:set>
                                    <p:animEffect filter="fade" transition="in">
                                      <p:cBhvr>
                                        <p:cTn dur="500"/>
                                        <p:tgtEl>
                                          <p:spTgt spid="22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8">
                                            <p:txEl>
                                              <p:pRg end="1" st="1"/>
                                            </p:txEl>
                                          </p:spTgt>
                                        </p:tgtEl>
                                        <p:attrNameLst>
                                          <p:attrName>style.visibility</p:attrName>
                                        </p:attrNameLst>
                                      </p:cBhvr>
                                      <p:to>
                                        <p:strVal val="visible"/>
                                      </p:to>
                                    </p:set>
                                    <p:animEffect filter="fade" transition="in">
                                      <p:cBhvr>
                                        <p:cTn dur="500"/>
                                        <p:tgtEl>
                                          <p:spTgt spid="22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8">
                                            <p:txEl>
                                              <p:pRg end="2" st="2"/>
                                            </p:txEl>
                                          </p:spTgt>
                                        </p:tgtEl>
                                        <p:attrNameLst>
                                          <p:attrName>style.visibility</p:attrName>
                                        </p:attrNameLst>
                                      </p:cBhvr>
                                      <p:to>
                                        <p:strVal val="visible"/>
                                      </p:to>
                                    </p:set>
                                    <p:animEffect filter="fade" transition="in">
                                      <p:cBhvr>
                                        <p:cTn dur="500"/>
                                        <p:tgtEl>
                                          <p:spTgt spid="22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8">
                                            <p:txEl>
                                              <p:pRg end="3" st="3"/>
                                            </p:txEl>
                                          </p:spTgt>
                                        </p:tgtEl>
                                        <p:attrNameLst>
                                          <p:attrName>style.visibility</p:attrName>
                                        </p:attrNameLst>
                                      </p:cBhvr>
                                      <p:to>
                                        <p:strVal val="visible"/>
                                      </p:to>
                                    </p:set>
                                    <p:animEffect filter="fade" transition="in">
                                      <p:cBhvr>
                                        <p:cTn dur="500"/>
                                        <p:tgtEl>
                                          <p:spTgt spid="22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8">
                                            <p:txEl>
                                              <p:pRg end="4" st="4"/>
                                            </p:txEl>
                                          </p:spTgt>
                                        </p:tgtEl>
                                        <p:attrNameLst>
                                          <p:attrName>style.visibility</p:attrName>
                                        </p:attrNameLst>
                                      </p:cBhvr>
                                      <p:to>
                                        <p:strVal val="visible"/>
                                      </p:to>
                                    </p:set>
                                    <p:animEffect filter="fade" transition="in">
                                      <p:cBhvr>
                                        <p:cTn dur="500"/>
                                        <p:tgtEl>
                                          <p:spTgt spid="22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8">
                                            <p:txEl>
                                              <p:pRg end="5" st="5"/>
                                            </p:txEl>
                                          </p:spTgt>
                                        </p:tgtEl>
                                        <p:attrNameLst>
                                          <p:attrName>style.visibility</p:attrName>
                                        </p:attrNameLst>
                                      </p:cBhvr>
                                      <p:to>
                                        <p:strVal val="visible"/>
                                      </p:to>
                                    </p:set>
                                    <p:animEffect filter="fade" transition="in">
                                      <p:cBhvr>
                                        <p:cTn dur="500"/>
                                        <p:tgtEl>
                                          <p:spTgt spid="22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8">
                                            <p:txEl>
                                              <p:pRg end="6" st="6"/>
                                            </p:txEl>
                                          </p:spTgt>
                                        </p:tgtEl>
                                        <p:attrNameLst>
                                          <p:attrName>style.visibility</p:attrName>
                                        </p:attrNameLst>
                                      </p:cBhvr>
                                      <p:to>
                                        <p:strVal val="visible"/>
                                      </p:to>
                                    </p:set>
                                    <p:animEffect filter="fade" transition="in">
                                      <p:cBhvr>
                                        <p:cTn dur="500"/>
                                        <p:tgtEl>
                                          <p:spTgt spid="22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8">
                                            <p:txEl>
                                              <p:pRg end="7" st="7"/>
                                            </p:txEl>
                                          </p:spTgt>
                                        </p:tgtEl>
                                        <p:attrNameLst>
                                          <p:attrName>style.visibility</p:attrName>
                                        </p:attrNameLst>
                                      </p:cBhvr>
                                      <p:to>
                                        <p:strVal val="visible"/>
                                      </p:to>
                                    </p:set>
                                    <p:animEffect filter="fade" transition="in">
                                      <p:cBhvr>
                                        <p:cTn dur="500"/>
                                        <p:tgtEl>
                                          <p:spTgt spid="22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8">
                                            <p:txEl>
                                              <p:pRg end="8" st="8"/>
                                            </p:txEl>
                                          </p:spTgt>
                                        </p:tgtEl>
                                        <p:attrNameLst>
                                          <p:attrName>style.visibility</p:attrName>
                                        </p:attrNameLst>
                                      </p:cBhvr>
                                      <p:to>
                                        <p:strVal val="visible"/>
                                      </p:to>
                                    </p:set>
                                    <p:animEffect filter="fade" transition="in">
                                      <p:cBhvr>
                                        <p:cTn dur="500"/>
                                        <p:tgtEl>
                                          <p:spTgt spid="22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2">
                                            <p:txEl>
                                              <p:pRg end="0" st="0"/>
                                            </p:txEl>
                                          </p:spTgt>
                                        </p:tgtEl>
                                        <p:attrNameLst>
                                          <p:attrName>style.visibility</p:attrName>
                                        </p:attrNameLst>
                                      </p:cBhvr>
                                      <p:to>
                                        <p:strVal val="visible"/>
                                      </p:to>
                                    </p:set>
                                    <p:animEffect filter="fade" transition="in">
                                      <p:cBhvr>
                                        <p:cTn dur="500"/>
                                        <p:tgtEl>
                                          <p:spTgt spid="22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2">
                                            <p:txEl>
                                              <p:pRg end="1" st="1"/>
                                            </p:txEl>
                                          </p:spTgt>
                                        </p:tgtEl>
                                        <p:attrNameLst>
                                          <p:attrName>style.visibility</p:attrName>
                                        </p:attrNameLst>
                                      </p:cBhvr>
                                      <p:to>
                                        <p:strVal val="visible"/>
                                      </p:to>
                                    </p:set>
                                    <p:animEffect filter="fade" transition="in">
                                      <p:cBhvr>
                                        <p:cTn dur="500"/>
                                        <p:tgtEl>
                                          <p:spTgt spid="222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2">
                                            <p:txEl>
                                              <p:pRg end="2" st="2"/>
                                            </p:txEl>
                                          </p:spTgt>
                                        </p:tgtEl>
                                        <p:attrNameLst>
                                          <p:attrName>style.visibility</p:attrName>
                                        </p:attrNameLst>
                                      </p:cBhvr>
                                      <p:to>
                                        <p:strVal val="visible"/>
                                      </p:to>
                                    </p:set>
                                    <p:animEffect filter="fade" transition="in">
                                      <p:cBhvr>
                                        <p:cTn dur="500"/>
                                        <p:tgtEl>
                                          <p:spTgt spid="222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2">
                                            <p:txEl>
                                              <p:pRg end="3" st="3"/>
                                            </p:txEl>
                                          </p:spTgt>
                                        </p:tgtEl>
                                        <p:attrNameLst>
                                          <p:attrName>style.visibility</p:attrName>
                                        </p:attrNameLst>
                                      </p:cBhvr>
                                      <p:to>
                                        <p:strVal val="visible"/>
                                      </p:to>
                                    </p:set>
                                    <p:animEffect filter="fade" transition="in">
                                      <p:cBhvr>
                                        <p:cTn dur="500"/>
                                        <p:tgtEl>
                                          <p:spTgt spid="222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2">
                                            <p:txEl>
                                              <p:pRg end="4" st="4"/>
                                            </p:txEl>
                                          </p:spTgt>
                                        </p:tgtEl>
                                        <p:attrNameLst>
                                          <p:attrName>style.visibility</p:attrName>
                                        </p:attrNameLst>
                                      </p:cBhvr>
                                      <p:to>
                                        <p:strVal val="visible"/>
                                      </p:to>
                                    </p:set>
                                    <p:animEffect filter="fade" transition="in">
                                      <p:cBhvr>
                                        <p:cTn dur="500"/>
                                        <p:tgtEl>
                                          <p:spTgt spid="222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2">
                                            <p:txEl>
                                              <p:pRg end="5" st="5"/>
                                            </p:txEl>
                                          </p:spTgt>
                                        </p:tgtEl>
                                        <p:attrNameLst>
                                          <p:attrName>style.visibility</p:attrName>
                                        </p:attrNameLst>
                                      </p:cBhvr>
                                      <p:to>
                                        <p:strVal val="visible"/>
                                      </p:to>
                                    </p:set>
                                    <p:animEffect filter="fade" transition="in">
                                      <p:cBhvr>
                                        <p:cTn dur="500"/>
                                        <p:tgtEl>
                                          <p:spTgt spid="222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2">
                                            <p:txEl>
                                              <p:pRg end="6" st="6"/>
                                            </p:txEl>
                                          </p:spTgt>
                                        </p:tgtEl>
                                        <p:attrNameLst>
                                          <p:attrName>style.visibility</p:attrName>
                                        </p:attrNameLst>
                                      </p:cBhvr>
                                      <p:to>
                                        <p:strVal val="visible"/>
                                      </p:to>
                                    </p:set>
                                    <p:animEffect filter="fade" transition="in">
                                      <p:cBhvr>
                                        <p:cTn dur="500"/>
                                        <p:tgtEl>
                                          <p:spTgt spid="222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2">
                                            <p:txEl>
                                              <p:pRg end="7" st="7"/>
                                            </p:txEl>
                                          </p:spTgt>
                                        </p:tgtEl>
                                        <p:attrNameLst>
                                          <p:attrName>style.visibility</p:attrName>
                                        </p:attrNameLst>
                                      </p:cBhvr>
                                      <p:to>
                                        <p:strVal val="visible"/>
                                      </p:to>
                                    </p:set>
                                    <p:animEffect filter="fade" transition="in">
                                      <p:cBhvr>
                                        <p:cTn dur="500"/>
                                        <p:tgtEl>
                                          <p:spTgt spid="222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2">
                                            <p:txEl>
                                              <p:pRg end="8" st="8"/>
                                            </p:txEl>
                                          </p:spTgt>
                                        </p:tgtEl>
                                        <p:attrNameLst>
                                          <p:attrName>style.visibility</p:attrName>
                                        </p:attrNameLst>
                                      </p:cBhvr>
                                      <p:to>
                                        <p:strVal val="visible"/>
                                      </p:to>
                                    </p:set>
                                    <p:animEffect filter="fade" transition="in">
                                      <p:cBhvr>
                                        <p:cTn dur="500"/>
                                        <p:tgtEl>
                                          <p:spTgt spid="222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6">
                                            <p:txEl>
                                              <p:pRg end="0" st="0"/>
                                            </p:txEl>
                                          </p:spTgt>
                                        </p:tgtEl>
                                        <p:attrNameLst>
                                          <p:attrName>style.visibility</p:attrName>
                                        </p:attrNameLst>
                                      </p:cBhvr>
                                      <p:to>
                                        <p:strVal val="visible"/>
                                      </p:to>
                                    </p:set>
                                    <p:animEffect filter="fade" transition="in">
                                      <p:cBhvr>
                                        <p:cTn dur="500"/>
                                        <p:tgtEl>
                                          <p:spTgt spid="222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6">
                                            <p:txEl>
                                              <p:pRg end="1" st="1"/>
                                            </p:txEl>
                                          </p:spTgt>
                                        </p:tgtEl>
                                        <p:attrNameLst>
                                          <p:attrName>style.visibility</p:attrName>
                                        </p:attrNameLst>
                                      </p:cBhvr>
                                      <p:to>
                                        <p:strVal val="visible"/>
                                      </p:to>
                                    </p:set>
                                    <p:animEffect filter="fade" transition="in">
                                      <p:cBhvr>
                                        <p:cTn dur="500"/>
                                        <p:tgtEl>
                                          <p:spTgt spid="222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6">
                                            <p:txEl>
                                              <p:pRg end="2" st="2"/>
                                            </p:txEl>
                                          </p:spTgt>
                                        </p:tgtEl>
                                        <p:attrNameLst>
                                          <p:attrName>style.visibility</p:attrName>
                                        </p:attrNameLst>
                                      </p:cBhvr>
                                      <p:to>
                                        <p:strVal val="visible"/>
                                      </p:to>
                                    </p:set>
                                    <p:animEffect filter="fade" transition="in">
                                      <p:cBhvr>
                                        <p:cTn dur="500"/>
                                        <p:tgtEl>
                                          <p:spTgt spid="222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6">
                                            <p:txEl>
                                              <p:pRg end="3" st="3"/>
                                            </p:txEl>
                                          </p:spTgt>
                                        </p:tgtEl>
                                        <p:attrNameLst>
                                          <p:attrName>style.visibility</p:attrName>
                                        </p:attrNameLst>
                                      </p:cBhvr>
                                      <p:to>
                                        <p:strVal val="visible"/>
                                      </p:to>
                                    </p:set>
                                    <p:animEffect filter="fade" transition="in">
                                      <p:cBhvr>
                                        <p:cTn dur="500"/>
                                        <p:tgtEl>
                                          <p:spTgt spid="222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6">
                                            <p:txEl>
                                              <p:pRg end="4" st="4"/>
                                            </p:txEl>
                                          </p:spTgt>
                                        </p:tgtEl>
                                        <p:attrNameLst>
                                          <p:attrName>style.visibility</p:attrName>
                                        </p:attrNameLst>
                                      </p:cBhvr>
                                      <p:to>
                                        <p:strVal val="visible"/>
                                      </p:to>
                                    </p:set>
                                    <p:animEffect filter="fade" transition="in">
                                      <p:cBhvr>
                                        <p:cTn dur="500"/>
                                        <p:tgtEl>
                                          <p:spTgt spid="222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6">
                                            <p:txEl>
                                              <p:pRg end="5" st="5"/>
                                            </p:txEl>
                                          </p:spTgt>
                                        </p:tgtEl>
                                        <p:attrNameLst>
                                          <p:attrName>style.visibility</p:attrName>
                                        </p:attrNameLst>
                                      </p:cBhvr>
                                      <p:to>
                                        <p:strVal val="visible"/>
                                      </p:to>
                                    </p:set>
                                    <p:animEffect filter="fade" transition="in">
                                      <p:cBhvr>
                                        <p:cTn dur="500"/>
                                        <p:tgtEl>
                                          <p:spTgt spid="222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6">
                                            <p:txEl>
                                              <p:pRg end="6" st="6"/>
                                            </p:txEl>
                                          </p:spTgt>
                                        </p:tgtEl>
                                        <p:attrNameLst>
                                          <p:attrName>style.visibility</p:attrName>
                                        </p:attrNameLst>
                                      </p:cBhvr>
                                      <p:to>
                                        <p:strVal val="visible"/>
                                      </p:to>
                                    </p:set>
                                    <p:animEffect filter="fade" transition="in">
                                      <p:cBhvr>
                                        <p:cTn dur="500"/>
                                        <p:tgtEl>
                                          <p:spTgt spid="222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6">
                                            <p:txEl>
                                              <p:pRg end="7" st="7"/>
                                            </p:txEl>
                                          </p:spTgt>
                                        </p:tgtEl>
                                        <p:attrNameLst>
                                          <p:attrName>style.visibility</p:attrName>
                                        </p:attrNameLst>
                                      </p:cBhvr>
                                      <p:to>
                                        <p:strVal val="visible"/>
                                      </p:to>
                                    </p:set>
                                    <p:animEffect filter="fade" transition="in">
                                      <p:cBhvr>
                                        <p:cTn dur="500"/>
                                        <p:tgtEl>
                                          <p:spTgt spid="222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6">
                                            <p:txEl>
                                              <p:pRg end="8" st="8"/>
                                            </p:txEl>
                                          </p:spTgt>
                                        </p:tgtEl>
                                        <p:attrNameLst>
                                          <p:attrName>style.visibility</p:attrName>
                                        </p:attrNameLst>
                                      </p:cBhvr>
                                      <p:to>
                                        <p:strVal val="visible"/>
                                      </p:to>
                                    </p:set>
                                    <p:animEffect filter="fade" transition="in">
                                      <p:cBhvr>
                                        <p:cTn dur="500"/>
                                        <p:tgtEl>
                                          <p:spTgt spid="222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0">
                                            <p:txEl>
                                              <p:pRg end="0" st="0"/>
                                            </p:txEl>
                                          </p:spTgt>
                                        </p:tgtEl>
                                        <p:attrNameLst>
                                          <p:attrName>style.visibility</p:attrName>
                                        </p:attrNameLst>
                                      </p:cBhvr>
                                      <p:to>
                                        <p:strVal val="visible"/>
                                      </p:to>
                                    </p:set>
                                    <p:animEffect filter="fade" transition="in">
                                      <p:cBhvr>
                                        <p:cTn dur="500"/>
                                        <p:tgtEl>
                                          <p:spTgt spid="223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0">
                                            <p:txEl>
                                              <p:pRg end="1" st="1"/>
                                            </p:txEl>
                                          </p:spTgt>
                                        </p:tgtEl>
                                        <p:attrNameLst>
                                          <p:attrName>style.visibility</p:attrName>
                                        </p:attrNameLst>
                                      </p:cBhvr>
                                      <p:to>
                                        <p:strVal val="visible"/>
                                      </p:to>
                                    </p:set>
                                    <p:animEffect filter="fade" transition="in">
                                      <p:cBhvr>
                                        <p:cTn dur="500"/>
                                        <p:tgtEl>
                                          <p:spTgt spid="223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0">
                                            <p:txEl>
                                              <p:pRg end="2" st="2"/>
                                            </p:txEl>
                                          </p:spTgt>
                                        </p:tgtEl>
                                        <p:attrNameLst>
                                          <p:attrName>style.visibility</p:attrName>
                                        </p:attrNameLst>
                                      </p:cBhvr>
                                      <p:to>
                                        <p:strVal val="visible"/>
                                      </p:to>
                                    </p:set>
                                    <p:animEffect filter="fade" transition="in">
                                      <p:cBhvr>
                                        <p:cTn dur="500"/>
                                        <p:tgtEl>
                                          <p:spTgt spid="223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0">
                                            <p:txEl>
                                              <p:pRg end="3" st="3"/>
                                            </p:txEl>
                                          </p:spTgt>
                                        </p:tgtEl>
                                        <p:attrNameLst>
                                          <p:attrName>style.visibility</p:attrName>
                                        </p:attrNameLst>
                                      </p:cBhvr>
                                      <p:to>
                                        <p:strVal val="visible"/>
                                      </p:to>
                                    </p:set>
                                    <p:animEffect filter="fade" transition="in">
                                      <p:cBhvr>
                                        <p:cTn dur="500"/>
                                        <p:tgtEl>
                                          <p:spTgt spid="223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0">
                                            <p:txEl>
                                              <p:pRg end="4" st="4"/>
                                            </p:txEl>
                                          </p:spTgt>
                                        </p:tgtEl>
                                        <p:attrNameLst>
                                          <p:attrName>style.visibility</p:attrName>
                                        </p:attrNameLst>
                                      </p:cBhvr>
                                      <p:to>
                                        <p:strVal val="visible"/>
                                      </p:to>
                                    </p:set>
                                    <p:animEffect filter="fade" transition="in">
                                      <p:cBhvr>
                                        <p:cTn dur="500"/>
                                        <p:tgtEl>
                                          <p:spTgt spid="223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0">
                                            <p:txEl>
                                              <p:pRg end="5" st="5"/>
                                            </p:txEl>
                                          </p:spTgt>
                                        </p:tgtEl>
                                        <p:attrNameLst>
                                          <p:attrName>style.visibility</p:attrName>
                                        </p:attrNameLst>
                                      </p:cBhvr>
                                      <p:to>
                                        <p:strVal val="visible"/>
                                      </p:to>
                                    </p:set>
                                    <p:animEffect filter="fade" transition="in">
                                      <p:cBhvr>
                                        <p:cTn dur="500"/>
                                        <p:tgtEl>
                                          <p:spTgt spid="223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0">
                                            <p:txEl>
                                              <p:pRg end="6" st="6"/>
                                            </p:txEl>
                                          </p:spTgt>
                                        </p:tgtEl>
                                        <p:attrNameLst>
                                          <p:attrName>style.visibility</p:attrName>
                                        </p:attrNameLst>
                                      </p:cBhvr>
                                      <p:to>
                                        <p:strVal val="visible"/>
                                      </p:to>
                                    </p:set>
                                    <p:animEffect filter="fade" transition="in">
                                      <p:cBhvr>
                                        <p:cTn dur="500"/>
                                        <p:tgtEl>
                                          <p:spTgt spid="223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0">
                                            <p:txEl>
                                              <p:pRg end="7" st="7"/>
                                            </p:txEl>
                                          </p:spTgt>
                                        </p:tgtEl>
                                        <p:attrNameLst>
                                          <p:attrName>style.visibility</p:attrName>
                                        </p:attrNameLst>
                                      </p:cBhvr>
                                      <p:to>
                                        <p:strVal val="visible"/>
                                      </p:to>
                                    </p:set>
                                    <p:animEffect filter="fade" transition="in">
                                      <p:cBhvr>
                                        <p:cTn dur="500"/>
                                        <p:tgtEl>
                                          <p:spTgt spid="223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30">
                                            <p:txEl>
                                              <p:pRg end="8" st="8"/>
                                            </p:txEl>
                                          </p:spTgt>
                                        </p:tgtEl>
                                        <p:attrNameLst>
                                          <p:attrName>style.visibility</p:attrName>
                                        </p:attrNameLst>
                                      </p:cBhvr>
                                      <p:to>
                                        <p:strVal val="visible"/>
                                      </p:to>
                                    </p:set>
                                    <p:animEffect filter="fade" transition="in">
                                      <p:cBhvr>
                                        <p:cTn dur="500"/>
                                        <p:tgtEl>
                                          <p:spTgt spid="2230">
                                            <p:txEl>
                                              <p:pRg end="8" st="8"/>
                                            </p:txEl>
                                          </p:spTgt>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2231"/>
                                        </p:tgtEl>
                                        <p:attrNameLst>
                                          <p:attrName>style.visibility</p:attrName>
                                        </p:attrNameLst>
                                      </p:cBhvr>
                                      <p:to>
                                        <p:strVal val="visible"/>
                                      </p:to>
                                    </p:set>
                                    <p:animEffect filter="fade" transition="in">
                                      <p:cBhvr>
                                        <p:cTn dur="500"/>
                                        <p:tgtEl>
                                          <p:spTgt spid="2231"/>
                                        </p:tgtEl>
                                      </p:cBhvr>
                                    </p:animEffect>
                                  </p:childTnLst>
                                </p:cTn>
                              </p:par>
                              <p:par>
                                <p:cTn fill="hold" nodeType="withEffect" presetClass="entr" presetID="2" presetSubtype="4">
                                  <p:stCondLst>
                                    <p:cond delay="250"/>
                                  </p:stCondLst>
                                  <p:childTnLst>
                                    <p:set>
                                      <p:cBhvr>
                                        <p:cTn dur="1" fill="hold">
                                          <p:stCondLst>
                                            <p:cond delay="0"/>
                                          </p:stCondLst>
                                        </p:cTn>
                                        <p:tgtEl>
                                          <p:spTgt spid="2232"/>
                                        </p:tgtEl>
                                        <p:attrNameLst>
                                          <p:attrName>style.visibility</p:attrName>
                                        </p:attrNameLst>
                                      </p:cBhvr>
                                      <p:to>
                                        <p:strVal val="visible"/>
                                      </p:to>
                                    </p:set>
                                    <p:anim calcmode="lin" valueType="num">
                                      <p:cBhvr additive="base">
                                        <p:cTn dur="500"/>
                                        <p:tgtEl>
                                          <p:spTgt spid="22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mal Table 3">
  <p:cSld name="Normal Table 3">
    <p:spTree>
      <p:nvGrpSpPr>
        <p:cNvPr id="2233" name="Shape 2233"/>
        <p:cNvGrpSpPr/>
        <p:nvPr/>
      </p:nvGrpSpPr>
      <p:grpSpPr>
        <a:xfrm>
          <a:off x="0" y="0"/>
          <a:ext cx="0" cy="0"/>
          <a:chOff x="0" y="0"/>
          <a:chExt cx="0" cy="0"/>
        </a:xfrm>
      </p:grpSpPr>
      <p:sp>
        <p:nvSpPr>
          <p:cNvPr id="2234" name="Google Shape;2234;p231"/>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5" name="Google Shape;2235;p231"/>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6" name="Google Shape;2236;p231"/>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237" name="Google Shape;2237;p231"/>
          <p:cNvSpPr/>
          <p:nvPr/>
        </p:nvSpPr>
        <p:spPr>
          <a:xfrm flipH="1">
            <a:off x="1034618" y="1890577"/>
            <a:ext cx="3780420" cy="1048493"/>
          </a:xfrm>
          <a:prstGeom prst="round1Rect">
            <a:avLst>
              <a:gd fmla="val 16667" name="adj"/>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38" name="Google Shape;2238;p231"/>
          <p:cNvSpPr/>
          <p:nvPr/>
        </p:nvSpPr>
        <p:spPr>
          <a:xfrm>
            <a:off x="4912736" y="1890577"/>
            <a:ext cx="3029416" cy="10484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39" name="Google Shape;2239;p231"/>
          <p:cNvSpPr/>
          <p:nvPr/>
        </p:nvSpPr>
        <p:spPr>
          <a:xfrm>
            <a:off x="8018081" y="1890577"/>
            <a:ext cx="3029416" cy="10484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0" name="Google Shape;2240;p231"/>
          <p:cNvSpPr/>
          <p:nvPr/>
        </p:nvSpPr>
        <p:spPr>
          <a:xfrm>
            <a:off x="14259561" y="1890577"/>
            <a:ext cx="2883089" cy="1048493"/>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1" name="Google Shape;2241;p231"/>
          <p:cNvSpPr/>
          <p:nvPr/>
        </p:nvSpPr>
        <p:spPr>
          <a:xfrm>
            <a:off x="1037960" y="3009661"/>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2" name="Google Shape;2242;p231"/>
          <p:cNvSpPr/>
          <p:nvPr/>
        </p:nvSpPr>
        <p:spPr>
          <a:xfrm>
            <a:off x="1037960" y="3756355"/>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3" name="Google Shape;2243;p231"/>
          <p:cNvSpPr/>
          <p:nvPr/>
        </p:nvSpPr>
        <p:spPr>
          <a:xfrm>
            <a:off x="1037960" y="4503049"/>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4" name="Google Shape;2244;p231"/>
          <p:cNvSpPr/>
          <p:nvPr/>
        </p:nvSpPr>
        <p:spPr>
          <a:xfrm>
            <a:off x="1037960" y="5249743"/>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5" name="Google Shape;2245;p231"/>
          <p:cNvSpPr/>
          <p:nvPr/>
        </p:nvSpPr>
        <p:spPr>
          <a:xfrm>
            <a:off x="1037960" y="5996437"/>
            <a:ext cx="3777078" cy="6602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6" name="Google Shape;2246;p231"/>
          <p:cNvSpPr/>
          <p:nvPr/>
        </p:nvSpPr>
        <p:spPr>
          <a:xfrm rot="10800000">
            <a:off x="1037960" y="6743133"/>
            <a:ext cx="3777078" cy="660290"/>
          </a:xfrm>
          <a:prstGeom prst="round1Rect">
            <a:avLst>
              <a:gd fmla="val 31639"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7" name="Google Shape;2247;p231"/>
          <p:cNvSpPr/>
          <p:nvPr/>
        </p:nvSpPr>
        <p:spPr>
          <a:xfrm>
            <a:off x="4912736" y="3009661"/>
            <a:ext cx="3029416"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8" name="Google Shape;2248;p231"/>
          <p:cNvSpPr/>
          <p:nvPr/>
        </p:nvSpPr>
        <p:spPr>
          <a:xfrm>
            <a:off x="4912736" y="3756355"/>
            <a:ext cx="3029416"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9" name="Google Shape;2249;p231"/>
          <p:cNvSpPr/>
          <p:nvPr/>
        </p:nvSpPr>
        <p:spPr>
          <a:xfrm>
            <a:off x="4912736" y="4503049"/>
            <a:ext cx="3029416"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0" name="Google Shape;2250;p231"/>
          <p:cNvSpPr/>
          <p:nvPr/>
        </p:nvSpPr>
        <p:spPr>
          <a:xfrm>
            <a:off x="4912736" y="5249743"/>
            <a:ext cx="3029416"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1" name="Google Shape;2251;p231"/>
          <p:cNvSpPr/>
          <p:nvPr/>
        </p:nvSpPr>
        <p:spPr>
          <a:xfrm>
            <a:off x="4912736" y="5996437"/>
            <a:ext cx="3029416"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2" name="Google Shape;2252;p231"/>
          <p:cNvSpPr/>
          <p:nvPr/>
        </p:nvSpPr>
        <p:spPr>
          <a:xfrm>
            <a:off x="4912736" y="6743133"/>
            <a:ext cx="3029416"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3" name="Google Shape;2253;p231"/>
          <p:cNvSpPr/>
          <p:nvPr/>
        </p:nvSpPr>
        <p:spPr>
          <a:xfrm>
            <a:off x="8018081" y="3009661"/>
            <a:ext cx="3029416"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4" name="Google Shape;2254;p231"/>
          <p:cNvSpPr/>
          <p:nvPr/>
        </p:nvSpPr>
        <p:spPr>
          <a:xfrm>
            <a:off x="8018081" y="3756355"/>
            <a:ext cx="3029416"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5" name="Google Shape;2255;p231"/>
          <p:cNvSpPr/>
          <p:nvPr/>
        </p:nvSpPr>
        <p:spPr>
          <a:xfrm>
            <a:off x="8018081" y="4503049"/>
            <a:ext cx="3029416"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6" name="Google Shape;2256;p231"/>
          <p:cNvSpPr/>
          <p:nvPr/>
        </p:nvSpPr>
        <p:spPr>
          <a:xfrm>
            <a:off x="8018081" y="5249743"/>
            <a:ext cx="3029416"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7" name="Google Shape;2257;p231"/>
          <p:cNvSpPr/>
          <p:nvPr/>
        </p:nvSpPr>
        <p:spPr>
          <a:xfrm>
            <a:off x="8018081" y="5996437"/>
            <a:ext cx="3029416"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8" name="Google Shape;2258;p231"/>
          <p:cNvSpPr/>
          <p:nvPr/>
        </p:nvSpPr>
        <p:spPr>
          <a:xfrm>
            <a:off x="8018081" y="6743133"/>
            <a:ext cx="3029416"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59" name="Google Shape;2259;p231"/>
          <p:cNvSpPr/>
          <p:nvPr/>
        </p:nvSpPr>
        <p:spPr>
          <a:xfrm>
            <a:off x="14259561" y="3009661"/>
            <a:ext cx="2883089"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60" name="Google Shape;2260;p231"/>
          <p:cNvSpPr/>
          <p:nvPr/>
        </p:nvSpPr>
        <p:spPr>
          <a:xfrm>
            <a:off x="14259561" y="3756355"/>
            <a:ext cx="2883089"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61" name="Google Shape;2261;p231"/>
          <p:cNvSpPr/>
          <p:nvPr/>
        </p:nvSpPr>
        <p:spPr>
          <a:xfrm>
            <a:off x="14259561" y="4503049"/>
            <a:ext cx="2883089"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62" name="Google Shape;2262;p231"/>
          <p:cNvSpPr/>
          <p:nvPr/>
        </p:nvSpPr>
        <p:spPr>
          <a:xfrm>
            <a:off x="14259561" y="5249743"/>
            <a:ext cx="2883089"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63" name="Google Shape;2263;p231"/>
          <p:cNvSpPr/>
          <p:nvPr/>
        </p:nvSpPr>
        <p:spPr>
          <a:xfrm>
            <a:off x="14259561" y="5996437"/>
            <a:ext cx="2883089"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64" name="Google Shape;2264;p231"/>
          <p:cNvSpPr/>
          <p:nvPr/>
        </p:nvSpPr>
        <p:spPr>
          <a:xfrm flipH="1" rot="10800000">
            <a:off x="14259561" y="6743133"/>
            <a:ext cx="2883089" cy="660290"/>
          </a:xfrm>
          <a:prstGeom prst="round1Rect">
            <a:avLst>
              <a:gd fmla="val 33510" name="adj"/>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65" name="Google Shape;2265;p231"/>
          <p:cNvSpPr txBox="1"/>
          <p:nvPr>
            <p:ph idx="1" type="body"/>
          </p:nvPr>
        </p:nvSpPr>
        <p:spPr>
          <a:xfrm>
            <a:off x="4912737" y="2028221"/>
            <a:ext cx="3029416"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66" name="Google Shape;2266;p231"/>
          <p:cNvSpPr txBox="1"/>
          <p:nvPr>
            <p:ph idx="2" type="body"/>
          </p:nvPr>
        </p:nvSpPr>
        <p:spPr>
          <a:xfrm>
            <a:off x="8028851" y="2028221"/>
            <a:ext cx="3029416"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67" name="Google Shape;2267;p231"/>
          <p:cNvSpPr txBox="1"/>
          <p:nvPr>
            <p:ph idx="3" type="body"/>
          </p:nvPr>
        </p:nvSpPr>
        <p:spPr>
          <a:xfrm>
            <a:off x="14245617" y="2028221"/>
            <a:ext cx="2883089"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68" name="Google Shape;2268;p231"/>
          <p:cNvSpPr txBox="1"/>
          <p:nvPr>
            <p:ph idx="4" type="body"/>
          </p:nvPr>
        </p:nvSpPr>
        <p:spPr>
          <a:xfrm>
            <a:off x="1037960" y="3027398"/>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69" name="Google Shape;2269;p231"/>
          <p:cNvSpPr txBox="1"/>
          <p:nvPr>
            <p:ph idx="5" type="body"/>
          </p:nvPr>
        </p:nvSpPr>
        <p:spPr>
          <a:xfrm>
            <a:off x="1037960" y="3756355"/>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0" name="Google Shape;2270;p231"/>
          <p:cNvSpPr txBox="1"/>
          <p:nvPr>
            <p:ph idx="6" type="body"/>
          </p:nvPr>
        </p:nvSpPr>
        <p:spPr>
          <a:xfrm>
            <a:off x="1037960" y="4503049"/>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1" name="Google Shape;2271;p231"/>
          <p:cNvSpPr txBox="1"/>
          <p:nvPr>
            <p:ph idx="7" type="body"/>
          </p:nvPr>
        </p:nvSpPr>
        <p:spPr>
          <a:xfrm>
            <a:off x="1037960" y="5249743"/>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2" name="Google Shape;2272;p231"/>
          <p:cNvSpPr txBox="1"/>
          <p:nvPr>
            <p:ph idx="8" type="body"/>
          </p:nvPr>
        </p:nvSpPr>
        <p:spPr>
          <a:xfrm>
            <a:off x="1037960" y="6014148"/>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3" name="Google Shape;2273;p231"/>
          <p:cNvSpPr txBox="1"/>
          <p:nvPr>
            <p:ph idx="9" type="body"/>
          </p:nvPr>
        </p:nvSpPr>
        <p:spPr>
          <a:xfrm>
            <a:off x="1037960" y="6755490"/>
            <a:ext cx="3777078" cy="624867"/>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4" name="Google Shape;2274;p231"/>
          <p:cNvSpPr txBox="1"/>
          <p:nvPr>
            <p:ph idx="13" type="body"/>
          </p:nvPr>
        </p:nvSpPr>
        <p:spPr>
          <a:xfrm>
            <a:off x="4912736" y="3045084"/>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5" name="Google Shape;2275;p231"/>
          <p:cNvSpPr txBox="1"/>
          <p:nvPr>
            <p:ph idx="14" type="body"/>
          </p:nvPr>
        </p:nvSpPr>
        <p:spPr>
          <a:xfrm>
            <a:off x="4909394" y="3774041"/>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6" name="Google Shape;2276;p231"/>
          <p:cNvSpPr txBox="1"/>
          <p:nvPr>
            <p:ph idx="15" type="body"/>
          </p:nvPr>
        </p:nvSpPr>
        <p:spPr>
          <a:xfrm>
            <a:off x="4909394" y="4520735"/>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7" name="Google Shape;2277;p231"/>
          <p:cNvSpPr txBox="1"/>
          <p:nvPr>
            <p:ph idx="16" type="body"/>
          </p:nvPr>
        </p:nvSpPr>
        <p:spPr>
          <a:xfrm>
            <a:off x="4912736" y="5267429"/>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8" name="Google Shape;2278;p231"/>
          <p:cNvSpPr txBox="1"/>
          <p:nvPr>
            <p:ph idx="17" type="body"/>
          </p:nvPr>
        </p:nvSpPr>
        <p:spPr>
          <a:xfrm>
            <a:off x="4917674" y="6031834"/>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9" name="Google Shape;2279;p231"/>
          <p:cNvSpPr txBox="1"/>
          <p:nvPr>
            <p:ph idx="18" type="body"/>
          </p:nvPr>
        </p:nvSpPr>
        <p:spPr>
          <a:xfrm>
            <a:off x="4905318" y="6773176"/>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0" name="Google Shape;2280;p231"/>
          <p:cNvSpPr txBox="1"/>
          <p:nvPr>
            <p:ph idx="19" type="body"/>
          </p:nvPr>
        </p:nvSpPr>
        <p:spPr>
          <a:xfrm>
            <a:off x="8036269" y="3045084"/>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1" name="Google Shape;2281;p231"/>
          <p:cNvSpPr txBox="1"/>
          <p:nvPr>
            <p:ph idx="20" type="body"/>
          </p:nvPr>
        </p:nvSpPr>
        <p:spPr>
          <a:xfrm>
            <a:off x="8032927" y="3774041"/>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2" name="Google Shape;2282;p231"/>
          <p:cNvSpPr txBox="1"/>
          <p:nvPr>
            <p:ph idx="21" type="body"/>
          </p:nvPr>
        </p:nvSpPr>
        <p:spPr>
          <a:xfrm>
            <a:off x="8032927" y="4520735"/>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3" name="Google Shape;2283;p231"/>
          <p:cNvSpPr txBox="1"/>
          <p:nvPr>
            <p:ph idx="22" type="body"/>
          </p:nvPr>
        </p:nvSpPr>
        <p:spPr>
          <a:xfrm>
            <a:off x="8036269" y="5267429"/>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4" name="Google Shape;2284;p231"/>
          <p:cNvSpPr txBox="1"/>
          <p:nvPr>
            <p:ph idx="23" type="body"/>
          </p:nvPr>
        </p:nvSpPr>
        <p:spPr>
          <a:xfrm>
            <a:off x="8041207" y="6031834"/>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5" name="Google Shape;2285;p231"/>
          <p:cNvSpPr txBox="1"/>
          <p:nvPr>
            <p:ph idx="24" type="body"/>
          </p:nvPr>
        </p:nvSpPr>
        <p:spPr>
          <a:xfrm>
            <a:off x="8028851" y="6773176"/>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6" name="Google Shape;2286;p231"/>
          <p:cNvSpPr txBox="1"/>
          <p:nvPr>
            <p:ph idx="25" type="body"/>
          </p:nvPr>
        </p:nvSpPr>
        <p:spPr>
          <a:xfrm>
            <a:off x="14259561" y="3045084"/>
            <a:ext cx="2883089"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7" name="Google Shape;2287;p231"/>
          <p:cNvSpPr txBox="1"/>
          <p:nvPr>
            <p:ph idx="26" type="body"/>
          </p:nvPr>
        </p:nvSpPr>
        <p:spPr>
          <a:xfrm>
            <a:off x="14256219" y="3774041"/>
            <a:ext cx="2883089"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8" name="Google Shape;2288;p231"/>
          <p:cNvSpPr txBox="1"/>
          <p:nvPr>
            <p:ph idx="27" type="body"/>
          </p:nvPr>
        </p:nvSpPr>
        <p:spPr>
          <a:xfrm>
            <a:off x="14256219" y="4520735"/>
            <a:ext cx="2883089"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9" name="Google Shape;2289;p231"/>
          <p:cNvSpPr txBox="1"/>
          <p:nvPr>
            <p:ph idx="28" type="body"/>
          </p:nvPr>
        </p:nvSpPr>
        <p:spPr>
          <a:xfrm>
            <a:off x="14259561" y="5267429"/>
            <a:ext cx="2883089"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90" name="Google Shape;2290;p231"/>
          <p:cNvSpPr txBox="1"/>
          <p:nvPr>
            <p:ph idx="29" type="body"/>
          </p:nvPr>
        </p:nvSpPr>
        <p:spPr>
          <a:xfrm>
            <a:off x="14264499" y="6031834"/>
            <a:ext cx="2883089"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91" name="Google Shape;2291;p231"/>
          <p:cNvSpPr txBox="1"/>
          <p:nvPr>
            <p:ph idx="30" type="body"/>
          </p:nvPr>
        </p:nvSpPr>
        <p:spPr>
          <a:xfrm>
            <a:off x="14252143" y="6773176"/>
            <a:ext cx="2883089"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292" name="Google Shape;2292;p231"/>
          <p:cNvCxnSpPr/>
          <p:nvPr/>
        </p:nvCxnSpPr>
        <p:spPr>
          <a:xfrm rot="10800000">
            <a:off x="3332956" y="7753789"/>
            <a:ext cx="11620500" cy="1"/>
          </a:xfrm>
          <a:prstGeom prst="straightConnector1">
            <a:avLst/>
          </a:prstGeom>
          <a:noFill/>
          <a:ln cap="flat" cmpd="sng" w="12700">
            <a:solidFill>
              <a:srgbClr val="0096BE"/>
            </a:solidFill>
            <a:prstDash val="solid"/>
            <a:round/>
            <a:headEnd len="sm" w="sm" type="none"/>
            <a:tailEnd len="sm" w="sm" type="none"/>
          </a:ln>
        </p:spPr>
      </p:cxnSp>
      <p:sp>
        <p:nvSpPr>
          <p:cNvPr id="2293" name="Google Shape;2293;p231"/>
          <p:cNvSpPr txBox="1"/>
          <p:nvPr>
            <p:ph idx="31"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94" name="Google Shape;2294;p231"/>
          <p:cNvSpPr/>
          <p:nvPr/>
        </p:nvSpPr>
        <p:spPr>
          <a:xfrm>
            <a:off x="11131224" y="1890577"/>
            <a:ext cx="3029416" cy="104849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95" name="Google Shape;2295;p231"/>
          <p:cNvSpPr/>
          <p:nvPr/>
        </p:nvSpPr>
        <p:spPr>
          <a:xfrm>
            <a:off x="11131224" y="3009661"/>
            <a:ext cx="3029416"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96" name="Google Shape;2296;p231"/>
          <p:cNvSpPr/>
          <p:nvPr/>
        </p:nvSpPr>
        <p:spPr>
          <a:xfrm>
            <a:off x="11131224" y="3756355"/>
            <a:ext cx="3029416"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97" name="Google Shape;2297;p231"/>
          <p:cNvSpPr/>
          <p:nvPr/>
        </p:nvSpPr>
        <p:spPr>
          <a:xfrm>
            <a:off x="11131224" y="4503049"/>
            <a:ext cx="3029416"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98" name="Google Shape;2298;p231"/>
          <p:cNvSpPr/>
          <p:nvPr/>
        </p:nvSpPr>
        <p:spPr>
          <a:xfrm>
            <a:off x="11131224" y="5249743"/>
            <a:ext cx="3029416"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99" name="Google Shape;2299;p231"/>
          <p:cNvSpPr/>
          <p:nvPr/>
        </p:nvSpPr>
        <p:spPr>
          <a:xfrm>
            <a:off x="11131224" y="5996437"/>
            <a:ext cx="3029416" cy="66029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00" name="Google Shape;2300;p231"/>
          <p:cNvSpPr/>
          <p:nvPr/>
        </p:nvSpPr>
        <p:spPr>
          <a:xfrm>
            <a:off x="11131224" y="6743133"/>
            <a:ext cx="3029416" cy="66029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01" name="Google Shape;2301;p231"/>
          <p:cNvSpPr txBox="1"/>
          <p:nvPr>
            <p:ph idx="32" type="body"/>
          </p:nvPr>
        </p:nvSpPr>
        <p:spPr>
          <a:xfrm>
            <a:off x="11141994" y="2028221"/>
            <a:ext cx="3029416"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02" name="Google Shape;2302;p231"/>
          <p:cNvSpPr txBox="1"/>
          <p:nvPr>
            <p:ph idx="33" type="body"/>
          </p:nvPr>
        </p:nvSpPr>
        <p:spPr>
          <a:xfrm>
            <a:off x="11149412" y="3045084"/>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03" name="Google Shape;2303;p231"/>
          <p:cNvSpPr txBox="1"/>
          <p:nvPr>
            <p:ph idx="34" type="body"/>
          </p:nvPr>
        </p:nvSpPr>
        <p:spPr>
          <a:xfrm>
            <a:off x="11146070" y="3774041"/>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04" name="Google Shape;2304;p231"/>
          <p:cNvSpPr txBox="1"/>
          <p:nvPr>
            <p:ph idx="35" type="body"/>
          </p:nvPr>
        </p:nvSpPr>
        <p:spPr>
          <a:xfrm>
            <a:off x="11146070" y="4520735"/>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05" name="Google Shape;2305;p231"/>
          <p:cNvSpPr txBox="1"/>
          <p:nvPr>
            <p:ph idx="36" type="body"/>
          </p:nvPr>
        </p:nvSpPr>
        <p:spPr>
          <a:xfrm>
            <a:off x="11149412" y="5267429"/>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06" name="Google Shape;2306;p231"/>
          <p:cNvSpPr txBox="1"/>
          <p:nvPr>
            <p:ph idx="37" type="body"/>
          </p:nvPr>
        </p:nvSpPr>
        <p:spPr>
          <a:xfrm>
            <a:off x="11154350" y="6031834"/>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07" name="Google Shape;2307;p231"/>
          <p:cNvSpPr txBox="1"/>
          <p:nvPr>
            <p:ph idx="38" type="body"/>
          </p:nvPr>
        </p:nvSpPr>
        <p:spPr>
          <a:xfrm>
            <a:off x="11141994" y="6773176"/>
            <a:ext cx="3029416" cy="624867"/>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500"/>
                                        <p:tgtEl>
                                          <p:spTgt spid="2237"/>
                                        </p:tgtEl>
                                      </p:cBhvr>
                                    </p:animEffect>
                                  </p:childTnLst>
                                </p:cTn>
                              </p:par>
                              <p:par>
                                <p:cTn fill="hold" nodeType="with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500"/>
                                        <p:tgtEl>
                                          <p:spTgt spid="2238"/>
                                        </p:tgtEl>
                                      </p:cBhvr>
                                    </p:animEffect>
                                  </p:childTnLst>
                                </p:cTn>
                              </p:par>
                              <p:par>
                                <p:cTn fill="hold" nodeType="with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500"/>
                                        <p:tgtEl>
                                          <p:spTgt spid="2239"/>
                                        </p:tgtEl>
                                      </p:cBhvr>
                                    </p:animEffect>
                                  </p:childTnLst>
                                </p:cTn>
                              </p:par>
                              <p:par>
                                <p:cTn fill="hold" nodeType="with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500"/>
                                        <p:tgtEl>
                                          <p:spTgt spid="2240"/>
                                        </p:tgtEl>
                                      </p:cBhvr>
                                    </p:animEffect>
                                  </p:childTnLst>
                                </p:cTn>
                              </p:par>
                              <p:par>
                                <p:cTn fill="hold" nodeType="withEffect" presetClass="entr" presetID="10" presetSubtype="0">
                                  <p:stCondLst>
                                    <p:cond delay="0"/>
                                  </p:stCondLst>
                                  <p:childTnLst>
                                    <p:set>
                                      <p:cBhvr>
                                        <p:cTn dur="1" fill="hold">
                                          <p:stCondLst>
                                            <p:cond delay="0"/>
                                          </p:stCondLst>
                                        </p:cTn>
                                        <p:tgtEl>
                                          <p:spTgt spid="2265">
                                            <p:txEl>
                                              <p:pRg end="0" st="0"/>
                                            </p:txEl>
                                          </p:spTgt>
                                        </p:tgtEl>
                                        <p:attrNameLst>
                                          <p:attrName>style.visibility</p:attrName>
                                        </p:attrNameLst>
                                      </p:cBhvr>
                                      <p:to>
                                        <p:strVal val="visible"/>
                                      </p:to>
                                    </p:set>
                                    <p:animEffect filter="fade" transition="in">
                                      <p:cBhvr>
                                        <p:cTn dur="500"/>
                                        <p:tgtEl>
                                          <p:spTgt spid="226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5">
                                            <p:txEl>
                                              <p:pRg end="1" st="1"/>
                                            </p:txEl>
                                          </p:spTgt>
                                        </p:tgtEl>
                                        <p:attrNameLst>
                                          <p:attrName>style.visibility</p:attrName>
                                        </p:attrNameLst>
                                      </p:cBhvr>
                                      <p:to>
                                        <p:strVal val="visible"/>
                                      </p:to>
                                    </p:set>
                                    <p:animEffect filter="fade" transition="in">
                                      <p:cBhvr>
                                        <p:cTn dur="500"/>
                                        <p:tgtEl>
                                          <p:spTgt spid="226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5">
                                            <p:txEl>
                                              <p:pRg end="2" st="2"/>
                                            </p:txEl>
                                          </p:spTgt>
                                        </p:tgtEl>
                                        <p:attrNameLst>
                                          <p:attrName>style.visibility</p:attrName>
                                        </p:attrNameLst>
                                      </p:cBhvr>
                                      <p:to>
                                        <p:strVal val="visible"/>
                                      </p:to>
                                    </p:set>
                                    <p:animEffect filter="fade" transition="in">
                                      <p:cBhvr>
                                        <p:cTn dur="500"/>
                                        <p:tgtEl>
                                          <p:spTgt spid="226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5">
                                            <p:txEl>
                                              <p:pRg end="3" st="3"/>
                                            </p:txEl>
                                          </p:spTgt>
                                        </p:tgtEl>
                                        <p:attrNameLst>
                                          <p:attrName>style.visibility</p:attrName>
                                        </p:attrNameLst>
                                      </p:cBhvr>
                                      <p:to>
                                        <p:strVal val="visible"/>
                                      </p:to>
                                    </p:set>
                                    <p:animEffect filter="fade" transition="in">
                                      <p:cBhvr>
                                        <p:cTn dur="500"/>
                                        <p:tgtEl>
                                          <p:spTgt spid="226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5">
                                            <p:txEl>
                                              <p:pRg end="4" st="4"/>
                                            </p:txEl>
                                          </p:spTgt>
                                        </p:tgtEl>
                                        <p:attrNameLst>
                                          <p:attrName>style.visibility</p:attrName>
                                        </p:attrNameLst>
                                      </p:cBhvr>
                                      <p:to>
                                        <p:strVal val="visible"/>
                                      </p:to>
                                    </p:set>
                                    <p:animEffect filter="fade" transition="in">
                                      <p:cBhvr>
                                        <p:cTn dur="500"/>
                                        <p:tgtEl>
                                          <p:spTgt spid="226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5">
                                            <p:txEl>
                                              <p:pRg end="5" st="5"/>
                                            </p:txEl>
                                          </p:spTgt>
                                        </p:tgtEl>
                                        <p:attrNameLst>
                                          <p:attrName>style.visibility</p:attrName>
                                        </p:attrNameLst>
                                      </p:cBhvr>
                                      <p:to>
                                        <p:strVal val="visible"/>
                                      </p:to>
                                    </p:set>
                                    <p:animEffect filter="fade" transition="in">
                                      <p:cBhvr>
                                        <p:cTn dur="500"/>
                                        <p:tgtEl>
                                          <p:spTgt spid="226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5">
                                            <p:txEl>
                                              <p:pRg end="6" st="6"/>
                                            </p:txEl>
                                          </p:spTgt>
                                        </p:tgtEl>
                                        <p:attrNameLst>
                                          <p:attrName>style.visibility</p:attrName>
                                        </p:attrNameLst>
                                      </p:cBhvr>
                                      <p:to>
                                        <p:strVal val="visible"/>
                                      </p:to>
                                    </p:set>
                                    <p:animEffect filter="fade" transition="in">
                                      <p:cBhvr>
                                        <p:cTn dur="500"/>
                                        <p:tgtEl>
                                          <p:spTgt spid="226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5">
                                            <p:txEl>
                                              <p:pRg end="7" st="7"/>
                                            </p:txEl>
                                          </p:spTgt>
                                        </p:tgtEl>
                                        <p:attrNameLst>
                                          <p:attrName>style.visibility</p:attrName>
                                        </p:attrNameLst>
                                      </p:cBhvr>
                                      <p:to>
                                        <p:strVal val="visible"/>
                                      </p:to>
                                    </p:set>
                                    <p:animEffect filter="fade" transition="in">
                                      <p:cBhvr>
                                        <p:cTn dur="500"/>
                                        <p:tgtEl>
                                          <p:spTgt spid="226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5">
                                            <p:txEl>
                                              <p:pRg end="8" st="8"/>
                                            </p:txEl>
                                          </p:spTgt>
                                        </p:tgtEl>
                                        <p:attrNameLst>
                                          <p:attrName>style.visibility</p:attrName>
                                        </p:attrNameLst>
                                      </p:cBhvr>
                                      <p:to>
                                        <p:strVal val="visible"/>
                                      </p:to>
                                    </p:set>
                                    <p:animEffect filter="fade" transition="in">
                                      <p:cBhvr>
                                        <p:cTn dur="500"/>
                                        <p:tgtEl>
                                          <p:spTgt spid="226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6">
                                            <p:txEl>
                                              <p:pRg end="0" st="0"/>
                                            </p:txEl>
                                          </p:spTgt>
                                        </p:tgtEl>
                                        <p:attrNameLst>
                                          <p:attrName>style.visibility</p:attrName>
                                        </p:attrNameLst>
                                      </p:cBhvr>
                                      <p:to>
                                        <p:strVal val="visible"/>
                                      </p:to>
                                    </p:set>
                                    <p:animEffect filter="fade" transition="in">
                                      <p:cBhvr>
                                        <p:cTn dur="500"/>
                                        <p:tgtEl>
                                          <p:spTgt spid="226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6">
                                            <p:txEl>
                                              <p:pRg end="1" st="1"/>
                                            </p:txEl>
                                          </p:spTgt>
                                        </p:tgtEl>
                                        <p:attrNameLst>
                                          <p:attrName>style.visibility</p:attrName>
                                        </p:attrNameLst>
                                      </p:cBhvr>
                                      <p:to>
                                        <p:strVal val="visible"/>
                                      </p:to>
                                    </p:set>
                                    <p:animEffect filter="fade" transition="in">
                                      <p:cBhvr>
                                        <p:cTn dur="500"/>
                                        <p:tgtEl>
                                          <p:spTgt spid="226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6">
                                            <p:txEl>
                                              <p:pRg end="2" st="2"/>
                                            </p:txEl>
                                          </p:spTgt>
                                        </p:tgtEl>
                                        <p:attrNameLst>
                                          <p:attrName>style.visibility</p:attrName>
                                        </p:attrNameLst>
                                      </p:cBhvr>
                                      <p:to>
                                        <p:strVal val="visible"/>
                                      </p:to>
                                    </p:set>
                                    <p:animEffect filter="fade" transition="in">
                                      <p:cBhvr>
                                        <p:cTn dur="500"/>
                                        <p:tgtEl>
                                          <p:spTgt spid="226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6">
                                            <p:txEl>
                                              <p:pRg end="3" st="3"/>
                                            </p:txEl>
                                          </p:spTgt>
                                        </p:tgtEl>
                                        <p:attrNameLst>
                                          <p:attrName>style.visibility</p:attrName>
                                        </p:attrNameLst>
                                      </p:cBhvr>
                                      <p:to>
                                        <p:strVal val="visible"/>
                                      </p:to>
                                    </p:set>
                                    <p:animEffect filter="fade" transition="in">
                                      <p:cBhvr>
                                        <p:cTn dur="500"/>
                                        <p:tgtEl>
                                          <p:spTgt spid="226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6">
                                            <p:txEl>
                                              <p:pRg end="4" st="4"/>
                                            </p:txEl>
                                          </p:spTgt>
                                        </p:tgtEl>
                                        <p:attrNameLst>
                                          <p:attrName>style.visibility</p:attrName>
                                        </p:attrNameLst>
                                      </p:cBhvr>
                                      <p:to>
                                        <p:strVal val="visible"/>
                                      </p:to>
                                    </p:set>
                                    <p:animEffect filter="fade" transition="in">
                                      <p:cBhvr>
                                        <p:cTn dur="500"/>
                                        <p:tgtEl>
                                          <p:spTgt spid="226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6">
                                            <p:txEl>
                                              <p:pRg end="5" st="5"/>
                                            </p:txEl>
                                          </p:spTgt>
                                        </p:tgtEl>
                                        <p:attrNameLst>
                                          <p:attrName>style.visibility</p:attrName>
                                        </p:attrNameLst>
                                      </p:cBhvr>
                                      <p:to>
                                        <p:strVal val="visible"/>
                                      </p:to>
                                    </p:set>
                                    <p:animEffect filter="fade" transition="in">
                                      <p:cBhvr>
                                        <p:cTn dur="500"/>
                                        <p:tgtEl>
                                          <p:spTgt spid="226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6">
                                            <p:txEl>
                                              <p:pRg end="6" st="6"/>
                                            </p:txEl>
                                          </p:spTgt>
                                        </p:tgtEl>
                                        <p:attrNameLst>
                                          <p:attrName>style.visibility</p:attrName>
                                        </p:attrNameLst>
                                      </p:cBhvr>
                                      <p:to>
                                        <p:strVal val="visible"/>
                                      </p:to>
                                    </p:set>
                                    <p:animEffect filter="fade" transition="in">
                                      <p:cBhvr>
                                        <p:cTn dur="500"/>
                                        <p:tgtEl>
                                          <p:spTgt spid="226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6">
                                            <p:txEl>
                                              <p:pRg end="7" st="7"/>
                                            </p:txEl>
                                          </p:spTgt>
                                        </p:tgtEl>
                                        <p:attrNameLst>
                                          <p:attrName>style.visibility</p:attrName>
                                        </p:attrNameLst>
                                      </p:cBhvr>
                                      <p:to>
                                        <p:strVal val="visible"/>
                                      </p:to>
                                    </p:set>
                                    <p:animEffect filter="fade" transition="in">
                                      <p:cBhvr>
                                        <p:cTn dur="500"/>
                                        <p:tgtEl>
                                          <p:spTgt spid="226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6">
                                            <p:txEl>
                                              <p:pRg end="8" st="8"/>
                                            </p:txEl>
                                          </p:spTgt>
                                        </p:tgtEl>
                                        <p:attrNameLst>
                                          <p:attrName>style.visibility</p:attrName>
                                        </p:attrNameLst>
                                      </p:cBhvr>
                                      <p:to>
                                        <p:strVal val="visible"/>
                                      </p:to>
                                    </p:set>
                                    <p:animEffect filter="fade" transition="in">
                                      <p:cBhvr>
                                        <p:cTn dur="500"/>
                                        <p:tgtEl>
                                          <p:spTgt spid="226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7">
                                            <p:txEl>
                                              <p:pRg end="0" st="0"/>
                                            </p:txEl>
                                          </p:spTgt>
                                        </p:tgtEl>
                                        <p:attrNameLst>
                                          <p:attrName>style.visibility</p:attrName>
                                        </p:attrNameLst>
                                      </p:cBhvr>
                                      <p:to>
                                        <p:strVal val="visible"/>
                                      </p:to>
                                    </p:set>
                                    <p:animEffect filter="fade" transition="in">
                                      <p:cBhvr>
                                        <p:cTn dur="500"/>
                                        <p:tgtEl>
                                          <p:spTgt spid="226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7">
                                            <p:txEl>
                                              <p:pRg end="1" st="1"/>
                                            </p:txEl>
                                          </p:spTgt>
                                        </p:tgtEl>
                                        <p:attrNameLst>
                                          <p:attrName>style.visibility</p:attrName>
                                        </p:attrNameLst>
                                      </p:cBhvr>
                                      <p:to>
                                        <p:strVal val="visible"/>
                                      </p:to>
                                    </p:set>
                                    <p:animEffect filter="fade" transition="in">
                                      <p:cBhvr>
                                        <p:cTn dur="500"/>
                                        <p:tgtEl>
                                          <p:spTgt spid="226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7">
                                            <p:txEl>
                                              <p:pRg end="2" st="2"/>
                                            </p:txEl>
                                          </p:spTgt>
                                        </p:tgtEl>
                                        <p:attrNameLst>
                                          <p:attrName>style.visibility</p:attrName>
                                        </p:attrNameLst>
                                      </p:cBhvr>
                                      <p:to>
                                        <p:strVal val="visible"/>
                                      </p:to>
                                    </p:set>
                                    <p:animEffect filter="fade" transition="in">
                                      <p:cBhvr>
                                        <p:cTn dur="500"/>
                                        <p:tgtEl>
                                          <p:spTgt spid="226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7">
                                            <p:txEl>
                                              <p:pRg end="3" st="3"/>
                                            </p:txEl>
                                          </p:spTgt>
                                        </p:tgtEl>
                                        <p:attrNameLst>
                                          <p:attrName>style.visibility</p:attrName>
                                        </p:attrNameLst>
                                      </p:cBhvr>
                                      <p:to>
                                        <p:strVal val="visible"/>
                                      </p:to>
                                    </p:set>
                                    <p:animEffect filter="fade" transition="in">
                                      <p:cBhvr>
                                        <p:cTn dur="500"/>
                                        <p:tgtEl>
                                          <p:spTgt spid="226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7">
                                            <p:txEl>
                                              <p:pRg end="4" st="4"/>
                                            </p:txEl>
                                          </p:spTgt>
                                        </p:tgtEl>
                                        <p:attrNameLst>
                                          <p:attrName>style.visibility</p:attrName>
                                        </p:attrNameLst>
                                      </p:cBhvr>
                                      <p:to>
                                        <p:strVal val="visible"/>
                                      </p:to>
                                    </p:set>
                                    <p:animEffect filter="fade" transition="in">
                                      <p:cBhvr>
                                        <p:cTn dur="500"/>
                                        <p:tgtEl>
                                          <p:spTgt spid="226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7">
                                            <p:txEl>
                                              <p:pRg end="5" st="5"/>
                                            </p:txEl>
                                          </p:spTgt>
                                        </p:tgtEl>
                                        <p:attrNameLst>
                                          <p:attrName>style.visibility</p:attrName>
                                        </p:attrNameLst>
                                      </p:cBhvr>
                                      <p:to>
                                        <p:strVal val="visible"/>
                                      </p:to>
                                    </p:set>
                                    <p:animEffect filter="fade" transition="in">
                                      <p:cBhvr>
                                        <p:cTn dur="500"/>
                                        <p:tgtEl>
                                          <p:spTgt spid="226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7">
                                            <p:txEl>
                                              <p:pRg end="6" st="6"/>
                                            </p:txEl>
                                          </p:spTgt>
                                        </p:tgtEl>
                                        <p:attrNameLst>
                                          <p:attrName>style.visibility</p:attrName>
                                        </p:attrNameLst>
                                      </p:cBhvr>
                                      <p:to>
                                        <p:strVal val="visible"/>
                                      </p:to>
                                    </p:set>
                                    <p:animEffect filter="fade" transition="in">
                                      <p:cBhvr>
                                        <p:cTn dur="500"/>
                                        <p:tgtEl>
                                          <p:spTgt spid="226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7">
                                            <p:txEl>
                                              <p:pRg end="7" st="7"/>
                                            </p:txEl>
                                          </p:spTgt>
                                        </p:tgtEl>
                                        <p:attrNameLst>
                                          <p:attrName>style.visibility</p:attrName>
                                        </p:attrNameLst>
                                      </p:cBhvr>
                                      <p:to>
                                        <p:strVal val="visible"/>
                                      </p:to>
                                    </p:set>
                                    <p:animEffect filter="fade" transition="in">
                                      <p:cBhvr>
                                        <p:cTn dur="500"/>
                                        <p:tgtEl>
                                          <p:spTgt spid="226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7">
                                            <p:txEl>
                                              <p:pRg end="8" st="8"/>
                                            </p:txEl>
                                          </p:spTgt>
                                        </p:tgtEl>
                                        <p:attrNameLst>
                                          <p:attrName>style.visibility</p:attrName>
                                        </p:attrNameLst>
                                      </p:cBhvr>
                                      <p:to>
                                        <p:strVal val="visible"/>
                                      </p:to>
                                    </p:set>
                                    <p:animEffect filter="fade" transition="in">
                                      <p:cBhvr>
                                        <p:cTn dur="500"/>
                                        <p:tgtEl>
                                          <p:spTgt spid="226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4"/>
                                        </p:tgtEl>
                                        <p:attrNameLst>
                                          <p:attrName>style.visibility</p:attrName>
                                        </p:attrNameLst>
                                      </p:cBhvr>
                                      <p:to>
                                        <p:strVal val="visible"/>
                                      </p:to>
                                    </p:set>
                                    <p:animEffect filter="fade" transition="in">
                                      <p:cBhvr>
                                        <p:cTn dur="500"/>
                                        <p:tgtEl>
                                          <p:spTgt spid="2294"/>
                                        </p:tgtEl>
                                      </p:cBhvr>
                                    </p:animEffect>
                                  </p:childTnLst>
                                </p:cTn>
                              </p:par>
                              <p:par>
                                <p:cTn fill="hold" nodeType="withEffect" presetClass="entr" presetID="10" presetSubtype="0">
                                  <p:stCondLst>
                                    <p:cond delay="0"/>
                                  </p:stCondLst>
                                  <p:childTnLst>
                                    <p:set>
                                      <p:cBhvr>
                                        <p:cTn dur="1" fill="hold">
                                          <p:stCondLst>
                                            <p:cond delay="0"/>
                                          </p:stCondLst>
                                        </p:cTn>
                                        <p:tgtEl>
                                          <p:spTgt spid="2301">
                                            <p:txEl>
                                              <p:pRg end="0" st="0"/>
                                            </p:txEl>
                                          </p:spTgt>
                                        </p:tgtEl>
                                        <p:attrNameLst>
                                          <p:attrName>style.visibility</p:attrName>
                                        </p:attrNameLst>
                                      </p:cBhvr>
                                      <p:to>
                                        <p:strVal val="visible"/>
                                      </p:to>
                                    </p:set>
                                    <p:animEffect filter="fade" transition="in">
                                      <p:cBhvr>
                                        <p:cTn dur="500"/>
                                        <p:tgtEl>
                                          <p:spTgt spid="23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1">
                                            <p:txEl>
                                              <p:pRg end="1" st="1"/>
                                            </p:txEl>
                                          </p:spTgt>
                                        </p:tgtEl>
                                        <p:attrNameLst>
                                          <p:attrName>style.visibility</p:attrName>
                                        </p:attrNameLst>
                                      </p:cBhvr>
                                      <p:to>
                                        <p:strVal val="visible"/>
                                      </p:to>
                                    </p:set>
                                    <p:animEffect filter="fade" transition="in">
                                      <p:cBhvr>
                                        <p:cTn dur="500"/>
                                        <p:tgtEl>
                                          <p:spTgt spid="230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1">
                                            <p:txEl>
                                              <p:pRg end="2" st="2"/>
                                            </p:txEl>
                                          </p:spTgt>
                                        </p:tgtEl>
                                        <p:attrNameLst>
                                          <p:attrName>style.visibility</p:attrName>
                                        </p:attrNameLst>
                                      </p:cBhvr>
                                      <p:to>
                                        <p:strVal val="visible"/>
                                      </p:to>
                                    </p:set>
                                    <p:animEffect filter="fade" transition="in">
                                      <p:cBhvr>
                                        <p:cTn dur="500"/>
                                        <p:tgtEl>
                                          <p:spTgt spid="230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1">
                                            <p:txEl>
                                              <p:pRg end="3" st="3"/>
                                            </p:txEl>
                                          </p:spTgt>
                                        </p:tgtEl>
                                        <p:attrNameLst>
                                          <p:attrName>style.visibility</p:attrName>
                                        </p:attrNameLst>
                                      </p:cBhvr>
                                      <p:to>
                                        <p:strVal val="visible"/>
                                      </p:to>
                                    </p:set>
                                    <p:animEffect filter="fade" transition="in">
                                      <p:cBhvr>
                                        <p:cTn dur="500"/>
                                        <p:tgtEl>
                                          <p:spTgt spid="230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1">
                                            <p:txEl>
                                              <p:pRg end="4" st="4"/>
                                            </p:txEl>
                                          </p:spTgt>
                                        </p:tgtEl>
                                        <p:attrNameLst>
                                          <p:attrName>style.visibility</p:attrName>
                                        </p:attrNameLst>
                                      </p:cBhvr>
                                      <p:to>
                                        <p:strVal val="visible"/>
                                      </p:to>
                                    </p:set>
                                    <p:animEffect filter="fade" transition="in">
                                      <p:cBhvr>
                                        <p:cTn dur="500"/>
                                        <p:tgtEl>
                                          <p:spTgt spid="230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1">
                                            <p:txEl>
                                              <p:pRg end="5" st="5"/>
                                            </p:txEl>
                                          </p:spTgt>
                                        </p:tgtEl>
                                        <p:attrNameLst>
                                          <p:attrName>style.visibility</p:attrName>
                                        </p:attrNameLst>
                                      </p:cBhvr>
                                      <p:to>
                                        <p:strVal val="visible"/>
                                      </p:to>
                                    </p:set>
                                    <p:animEffect filter="fade" transition="in">
                                      <p:cBhvr>
                                        <p:cTn dur="500"/>
                                        <p:tgtEl>
                                          <p:spTgt spid="230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1">
                                            <p:txEl>
                                              <p:pRg end="6" st="6"/>
                                            </p:txEl>
                                          </p:spTgt>
                                        </p:tgtEl>
                                        <p:attrNameLst>
                                          <p:attrName>style.visibility</p:attrName>
                                        </p:attrNameLst>
                                      </p:cBhvr>
                                      <p:to>
                                        <p:strVal val="visible"/>
                                      </p:to>
                                    </p:set>
                                    <p:animEffect filter="fade" transition="in">
                                      <p:cBhvr>
                                        <p:cTn dur="500"/>
                                        <p:tgtEl>
                                          <p:spTgt spid="230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1">
                                            <p:txEl>
                                              <p:pRg end="7" st="7"/>
                                            </p:txEl>
                                          </p:spTgt>
                                        </p:tgtEl>
                                        <p:attrNameLst>
                                          <p:attrName>style.visibility</p:attrName>
                                        </p:attrNameLst>
                                      </p:cBhvr>
                                      <p:to>
                                        <p:strVal val="visible"/>
                                      </p:to>
                                    </p:set>
                                    <p:animEffect filter="fade" transition="in">
                                      <p:cBhvr>
                                        <p:cTn dur="500"/>
                                        <p:tgtEl>
                                          <p:spTgt spid="230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1">
                                            <p:txEl>
                                              <p:pRg end="8" st="8"/>
                                            </p:txEl>
                                          </p:spTgt>
                                        </p:tgtEl>
                                        <p:attrNameLst>
                                          <p:attrName>style.visibility</p:attrName>
                                        </p:attrNameLst>
                                      </p:cBhvr>
                                      <p:to>
                                        <p:strVal val="visible"/>
                                      </p:to>
                                    </p:set>
                                    <p:animEffect filter="fade" transition="in">
                                      <p:cBhvr>
                                        <p:cTn dur="500"/>
                                        <p:tgtEl>
                                          <p:spTgt spid="2301">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500"/>
                                        <p:tgtEl>
                                          <p:spTgt spid="2241"/>
                                        </p:tgtEl>
                                      </p:cBhvr>
                                    </p:animEffect>
                                  </p:childTnLst>
                                </p:cTn>
                              </p:par>
                              <p:par>
                                <p:cTn fill="hold" nodeType="with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5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500"/>
                                        <p:tgtEl>
                                          <p:spTgt spid="2253"/>
                                        </p:tgtEl>
                                      </p:cBhvr>
                                    </p:animEffect>
                                  </p:childTnLst>
                                </p:cTn>
                              </p:par>
                              <p:par>
                                <p:cTn fill="hold" nodeType="with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500"/>
                                        <p:tgtEl>
                                          <p:spTgt spid="2259"/>
                                        </p:tgtEl>
                                      </p:cBhvr>
                                    </p:animEffect>
                                  </p:childTnLst>
                                </p:cTn>
                              </p:par>
                              <p:par>
                                <p:cTn fill="hold" nodeType="withEffect" presetClass="entr" presetID="10" presetSubtype="0">
                                  <p:stCondLst>
                                    <p:cond delay="0"/>
                                  </p:stCondLst>
                                  <p:childTnLst>
                                    <p:set>
                                      <p:cBhvr>
                                        <p:cTn dur="1" fill="hold">
                                          <p:stCondLst>
                                            <p:cond delay="0"/>
                                          </p:stCondLst>
                                        </p:cTn>
                                        <p:tgtEl>
                                          <p:spTgt spid="2268">
                                            <p:txEl>
                                              <p:pRg end="0" st="0"/>
                                            </p:txEl>
                                          </p:spTgt>
                                        </p:tgtEl>
                                        <p:attrNameLst>
                                          <p:attrName>style.visibility</p:attrName>
                                        </p:attrNameLst>
                                      </p:cBhvr>
                                      <p:to>
                                        <p:strVal val="visible"/>
                                      </p:to>
                                    </p:set>
                                    <p:animEffect filter="fade" transition="in">
                                      <p:cBhvr>
                                        <p:cTn dur="500"/>
                                        <p:tgtEl>
                                          <p:spTgt spid="226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8">
                                            <p:txEl>
                                              <p:pRg end="1" st="1"/>
                                            </p:txEl>
                                          </p:spTgt>
                                        </p:tgtEl>
                                        <p:attrNameLst>
                                          <p:attrName>style.visibility</p:attrName>
                                        </p:attrNameLst>
                                      </p:cBhvr>
                                      <p:to>
                                        <p:strVal val="visible"/>
                                      </p:to>
                                    </p:set>
                                    <p:animEffect filter="fade" transition="in">
                                      <p:cBhvr>
                                        <p:cTn dur="500"/>
                                        <p:tgtEl>
                                          <p:spTgt spid="226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8">
                                            <p:txEl>
                                              <p:pRg end="2" st="2"/>
                                            </p:txEl>
                                          </p:spTgt>
                                        </p:tgtEl>
                                        <p:attrNameLst>
                                          <p:attrName>style.visibility</p:attrName>
                                        </p:attrNameLst>
                                      </p:cBhvr>
                                      <p:to>
                                        <p:strVal val="visible"/>
                                      </p:to>
                                    </p:set>
                                    <p:animEffect filter="fade" transition="in">
                                      <p:cBhvr>
                                        <p:cTn dur="500"/>
                                        <p:tgtEl>
                                          <p:spTgt spid="226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8">
                                            <p:txEl>
                                              <p:pRg end="3" st="3"/>
                                            </p:txEl>
                                          </p:spTgt>
                                        </p:tgtEl>
                                        <p:attrNameLst>
                                          <p:attrName>style.visibility</p:attrName>
                                        </p:attrNameLst>
                                      </p:cBhvr>
                                      <p:to>
                                        <p:strVal val="visible"/>
                                      </p:to>
                                    </p:set>
                                    <p:animEffect filter="fade" transition="in">
                                      <p:cBhvr>
                                        <p:cTn dur="500"/>
                                        <p:tgtEl>
                                          <p:spTgt spid="226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8">
                                            <p:txEl>
                                              <p:pRg end="4" st="4"/>
                                            </p:txEl>
                                          </p:spTgt>
                                        </p:tgtEl>
                                        <p:attrNameLst>
                                          <p:attrName>style.visibility</p:attrName>
                                        </p:attrNameLst>
                                      </p:cBhvr>
                                      <p:to>
                                        <p:strVal val="visible"/>
                                      </p:to>
                                    </p:set>
                                    <p:animEffect filter="fade" transition="in">
                                      <p:cBhvr>
                                        <p:cTn dur="500"/>
                                        <p:tgtEl>
                                          <p:spTgt spid="226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8">
                                            <p:txEl>
                                              <p:pRg end="5" st="5"/>
                                            </p:txEl>
                                          </p:spTgt>
                                        </p:tgtEl>
                                        <p:attrNameLst>
                                          <p:attrName>style.visibility</p:attrName>
                                        </p:attrNameLst>
                                      </p:cBhvr>
                                      <p:to>
                                        <p:strVal val="visible"/>
                                      </p:to>
                                    </p:set>
                                    <p:animEffect filter="fade" transition="in">
                                      <p:cBhvr>
                                        <p:cTn dur="500"/>
                                        <p:tgtEl>
                                          <p:spTgt spid="226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8">
                                            <p:txEl>
                                              <p:pRg end="6" st="6"/>
                                            </p:txEl>
                                          </p:spTgt>
                                        </p:tgtEl>
                                        <p:attrNameLst>
                                          <p:attrName>style.visibility</p:attrName>
                                        </p:attrNameLst>
                                      </p:cBhvr>
                                      <p:to>
                                        <p:strVal val="visible"/>
                                      </p:to>
                                    </p:set>
                                    <p:animEffect filter="fade" transition="in">
                                      <p:cBhvr>
                                        <p:cTn dur="500"/>
                                        <p:tgtEl>
                                          <p:spTgt spid="226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8">
                                            <p:txEl>
                                              <p:pRg end="7" st="7"/>
                                            </p:txEl>
                                          </p:spTgt>
                                        </p:tgtEl>
                                        <p:attrNameLst>
                                          <p:attrName>style.visibility</p:attrName>
                                        </p:attrNameLst>
                                      </p:cBhvr>
                                      <p:to>
                                        <p:strVal val="visible"/>
                                      </p:to>
                                    </p:set>
                                    <p:animEffect filter="fade" transition="in">
                                      <p:cBhvr>
                                        <p:cTn dur="500"/>
                                        <p:tgtEl>
                                          <p:spTgt spid="226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8">
                                            <p:txEl>
                                              <p:pRg end="8" st="8"/>
                                            </p:txEl>
                                          </p:spTgt>
                                        </p:tgtEl>
                                        <p:attrNameLst>
                                          <p:attrName>style.visibility</p:attrName>
                                        </p:attrNameLst>
                                      </p:cBhvr>
                                      <p:to>
                                        <p:strVal val="visible"/>
                                      </p:to>
                                    </p:set>
                                    <p:animEffect filter="fade" transition="in">
                                      <p:cBhvr>
                                        <p:cTn dur="500"/>
                                        <p:tgtEl>
                                          <p:spTgt spid="226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4">
                                            <p:txEl>
                                              <p:pRg end="0" st="0"/>
                                            </p:txEl>
                                          </p:spTgt>
                                        </p:tgtEl>
                                        <p:attrNameLst>
                                          <p:attrName>style.visibility</p:attrName>
                                        </p:attrNameLst>
                                      </p:cBhvr>
                                      <p:to>
                                        <p:strVal val="visible"/>
                                      </p:to>
                                    </p:set>
                                    <p:animEffect filter="fade" transition="in">
                                      <p:cBhvr>
                                        <p:cTn dur="500"/>
                                        <p:tgtEl>
                                          <p:spTgt spid="227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4">
                                            <p:txEl>
                                              <p:pRg end="1" st="1"/>
                                            </p:txEl>
                                          </p:spTgt>
                                        </p:tgtEl>
                                        <p:attrNameLst>
                                          <p:attrName>style.visibility</p:attrName>
                                        </p:attrNameLst>
                                      </p:cBhvr>
                                      <p:to>
                                        <p:strVal val="visible"/>
                                      </p:to>
                                    </p:set>
                                    <p:animEffect filter="fade" transition="in">
                                      <p:cBhvr>
                                        <p:cTn dur="500"/>
                                        <p:tgtEl>
                                          <p:spTgt spid="227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4">
                                            <p:txEl>
                                              <p:pRg end="2" st="2"/>
                                            </p:txEl>
                                          </p:spTgt>
                                        </p:tgtEl>
                                        <p:attrNameLst>
                                          <p:attrName>style.visibility</p:attrName>
                                        </p:attrNameLst>
                                      </p:cBhvr>
                                      <p:to>
                                        <p:strVal val="visible"/>
                                      </p:to>
                                    </p:set>
                                    <p:animEffect filter="fade" transition="in">
                                      <p:cBhvr>
                                        <p:cTn dur="500"/>
                                        <p:tgtEl>
                                          <p:spTgt spid="227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4">
                                            <p:txEl>
                                              <p:pRg end="3" st="3"/>
                                            </p:txEl>
                                          </p:spTgt>
                                        </p:tgtEl>
                                        <p:attrNameLst>
                                          <p:attrName>style.visibility</p:attrName>
                                        </p:attrNameLst>
                                      </p:cBhvr>
                                      <p:to>
                                        <p:strVal val="visible"/>
                                      </p:to>
                                    </p:set>
                                    <p:animEffect filter="fade" transition="in">
                                      <p:cBhvr>
                                        <p:cTn dur="500"/>
                                        <p:tgtEl>
                                          <p:spTgt spid="227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4">
                                            <p:txEl>
                                              <p:pRg end="4" st="4"/>
                                            </p:txEl>
                                          </p:spTgt>
                                        </p:tgtEl>
                                        <p:attrNameLst>
                                          <p:attrName>style.visibility</p:attrName>
                                        </p:attrNameLst>
                                      </p:cBhvr>
                                      <p:to>
                                        <p:strVal val="visible"/>
                                      </p:to>
                                    </p:set>
                                    <p:animEffect filter="fade" transition="in">
                                      <p:cBhvr>
                                        <p:cTn dur="500"/>
                                        <p:tgtEl>
                                          <p:spTgt spid="227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4">
                                            <p:txEl>
                                              <p:pRg end="5" st="5"/>
                                            </p:txEl>
                                          </p:spTgt>
                                        </p:tgtEl>
                                        <p:attrNameLst>
                                          <p:attrName>style.visibility</p:attrName>
                                        </p:attrNameLst>
                                      </p:cBhvr>
                                      <p:to>
                                        <p:strVal val="visible"/>
                                      </p:to>
                                    </p:set>
                                    <p:animEffect filter="fade" transition="in">
                                      <p:cBhvr>
                                        <p:cTn dur="500"/>
                                        <p:tgtEl>
                                          <p:spTgt spid="227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4">
                                            <p:txEl>
                                              <p:pRg end="6" st="6"/>
                                            </p:txEl>
                                          </p:spTgt>
                                        </p:tgtEl>
                                        <p:attrNameLst>
                                          <p:attrName>style.visibility</p:attrName>
                                        </p:attrNameLst>
                                      </p:cBhvr>
                                      <p:to>
                                        <p:strVal val="visible"/>
                                      </p:to>
                                    </p:set>
                                    <p:animEffect filter="fade" transition="in">
                                      <p:cBhvr>
                                        <p:cTn dur="500"/>
                                        <p:tgtEl>
                                          <p:spTgt spid="227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4">
                                            <p:txEl>
                                              <p:pRg end="7" st="7"/>
                                            </p:txEl>
                                          </p:spTgt>
                                        </p:tgtEl>
                                        <p:attrNameLst>
                                          <p:attrName>style.visibility</p:attrName>
                                        </p:attrNameLst>
                                      </p:cBhvr>
                                      <p:to>
                                        <p:strVal val="visible"/>
                                      </p:to>
                                    </p:set>
                                    <p:animEffect filter="fade" transition="in">
                                      <p:cBhvr>
                                        <p:cTn dur="500"/>
                                        <p:tgtEl>
                                          <p:spTgt spid="227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4">
                                            <p:txEl>
                                              <p:pRg end="8" st="8"/>
                                            </p:txEl>
                                          </p:spTgt>
                                        </p:tgtEl>
                                        <p:attrNameLst>
                                          <p:attrName>style.visibility</p:attrName>
                                        </p:attrNameLst>
                                      </p:cBhvr>
                                      <p:to>
                                        <p:strVal val="visible"/>
                                      </p:to>
                                    </p:set>
                                    <p:animEffect filter="fade" transition="in">
                                      <p:cBhvr>
                                        <p:cTn dur="500"/>
                                        <p:tgtEl>
                                          <p:spTgt spid="227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0">
                                            <p:txEl>
                                              <p:pRg end="0" st="0"/>
                                            </p:txEl>
                                          </p:spTgt>
                                        </p:tgtEl>
                                        <p:attrNameLst>
                                          <p:attrName>style.visibility</p:attrName>
                                        </p:attrNameLst>
                                      </p:cBhvr>
                                      <p:to>
                                        <p:strVal val="visible"/>
                                      </p:to>
                                    </p:set>
                                    <p:animEffect filter="fade" transition="in">
                                      <p:cBhvr>
                                        <p:cTn dur="500"/>
                                        <p:tgtEl>
                                          <p:spTgt spid="228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0">
                                            <p:txEl>
                                              <p:pRg end="1" st="1"/>
                                            </p:txEl>
                                          </p:spTgt>
                                        </p:tgtEl>
                                        <p:attrNameLst>
                                          <p:attrName>style.visibility</p:attrName>
                                        </p:attrNameLst>
                                      </p:cBhvr>
                                      <p:to>
                                        <p:strVal val="visible"/>
                                      </p:to>
                                    </p:set>
                                    <p:animEffect filter="fade" transition="in">
                                      <p:cBhvr>
                                        <p:cTn dur="500"/>
                                        <p:tgtEl>
                                          <p:spTgt spid="228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0">
                                            <p:txEl>
                                              <p:pRg end="2" st="2"/>
                                            </p:txEl>
                                          </p:spTgt>
                                        </p:tgtEl>
                                        <p:attrNameLst>
                                          <p:attrName>style.visibility</p:attrName>
                                        </p:attrNameLst>
                                      </p:cBhvr>
                                      <p:to>
                                        <p:strVal val="visible"/>
                                      </p:to>
                                    </p:set>
                                    <p:animEffect filter="fade" transition="in">
                                      <p:cBhvr>
                                        <p:cTn dur="500"/>
                                        <p:tgtEl>
                                          <p:spTgt spid="228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0">
                                            <p:txEl>
                                              <p:pRg end="3" st="3"/>
                                            </p:txEl>
                                          </p:spTgt>
                                        </p:tgtEl>
                                        <p:attrNameLst>
                                          <p:attrName>style.visibility</p:attrName>
                                        </p:attrNameLst>
                                      </p:cBhvr>
                                      <p:to>
                                        <p:strVal val="visible"/>
                                      </p:to>
                                    </p:set>
                                    <p:animEffect filter="fade" transition="in">
                                      <p:cBhvr>
                                        <p:cTn dur="500"/>
                                        <p:tgtEl>
                                          <p:spTgt spid="228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0">
                                            <p:txEl>
                                              <p:pRg end="4" st="4"/>
                                            </p:txEl>
                                          </p:spTgt>
                                        </p:tgtEl>
                                        <p:attrNameLst>
                                          <p:attrName>style.visibility</p:attrName>
                                        </p:attrNameLst>
                                      </p:cBhvr>
                                      <p:to>
                                        <p:strVal val="visible"/>
                                      </p:to>
                                    </p:set>
                                    <p:animEffect filter="fade" transition="in">
                                      <p:cBhvr>
                                        <p:cTn dur="500"/>
                                        <p:tgtEl>
                                          <p:spTgt spid="228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0">
                                            <p:txEl>
                                              <p:pRg end="5" st="5"/>
                                            </p:txEl>
                                          </p:spTgt>
                                        </p:tgtEl>
                                        <p:attrNameLst>
                                          <p:attrName>style.visibility</p:attrName>
                                        </p:attrNameLst>
                                      </p:cBhvr>
                                      <p:to>
                                        <p:strVal val="visible"/>
                                      </p:to>
                                    </p:set>
                                    <p:animEffect filter="fade" transition="in">
                                      <p:cBhvr>
                                        <p:cTn dur="500"/>
                                        <p:tgtEl>
                                          <p:spTgt spid="228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0">
                                            <p:txEl>
                                              <p:pRg end="6" st="6"/>
                                            </p:txEl>
                                          </p:spTgt>
                                        </p:tgtEl>
                                        <p:attrNameLst>
                                          <p:attrName>style.visibility</p:attrName>
                                        </p:attrNameLst>
                                      </p:cBhvr>
                                      <p:to>
                                        <p:strVal val="visible"/>
                                      </p:to>
                                    </p:set>
                                    <p:animEffect filter="fade" transition="in">
                                      <p:cBhvr>
                                        <p:cTn dur="500"/>
                                        <p:tgtEl>
                                          <p:spTgt spid="228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0">
                                            <p:txEl>
                                              <p:pRg end="7" st="7"/>
                                            </p:txEl>
                                          </p:spTgt>
                                        </p:tgtEl>
                                        <p:attrNameLst>
                                          <p:attrName>style.visibility</p:attrName>
                                        </p:attrNameLst>
                                      </p:cBhvr>
                                      <p:to>
                                        <p:strVal val="visible"/>
                                      </p:to>
                                    </p:set>
                                    <p:animEffect filter="fade" transition="in">
                                      <p:cBhvr>
                                        <p:cTn dur="500"/>
                                        <p:tgtEl>
                                          <p:spTgt spid="228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0">
                                            <p:txEl>
                                              <p:pRg end="8" st="8"/>
                                            </p:txEl>
                                          </p:spTgt>
                                        </p:tgtEl>
                                        <p:attrNameLst>
                                          <p:attrName>style.visibility</p:attrName>
                                        </p:attrNameLst>
                                      </p:cBhvr>
                                      <p:to>
                                        <p:strVal val="visible"/>
                                      </p:to>
                                    </p:set>
                                    <p:animEffect filter="fade" transition="in">
                                      <p:cBhvr>
                                        <p:cTn dur="500"/>
                                        <p:tgtEl>
                                          <p:spTgt spid="228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6">
                                            <p:txEl>
                                              <p:pRg end="0" st="0"/>
                                            </p:txEl>
                                          </p:spTgt>
                                        </p:tgtEl>
                                        <p:attrNameLst>
                                          <p:attrName>style.visibility</p:attrName>
                                        </p:attrNameLst>
                                      </p:cBhvr>
                                      <p:to>
                                        <p:strVal val="visible"/>
                                      </p:to>
                                    </p:set>
                                    <p:animEffect filter="fade" transition="in">
                                      <p:cBhvr>
                                        <p:cTn dur="500"/>
                                        <p:tgtEl>
                                          <p:spTgt spid="228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6">
                                            <p:txEl>
                                              <p:pRg end="1" st="1"/>
                                            </p:txEl>
                                          </p:spTgt>
                                        </p:tgtEl>
                                        <p:attrNameLst>
                                          <p:attrName>style.visibility</p:attrName>
                                        </p:attrNameLst>
                                      </p:cBhvr>
                                      <p:to>
                                        <p:strVal val="visible"/>
                                      </p:to>
                                    </p:set>
                                    <p:animEffect filter="fade" transition="in">
                                      <p:cBhvr>
                                        <p:cTn dur="500"/>
                                        <p:tgtEl>
                                          <p:spTgt spid="228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6">
                                            <p:txEl>
                                              <p:pRg end="2" st="2"/>
                                            </p:txEl>
                                          </p:spTgt>
                                        </p:tgtEl>
                                        <p:attrNameLst>
                                          <p:attrName>style.visibility</p:attrName>
                                        </p:attrNameLst>
                                      </p:cBhvr>
                                      <p:to>
                                        <p:strVal val="visible"/>
                                      </p:to>
                                    </p:set>
                                    <p:animEffect filter="fade" transition="in">
                                      <p:cBhvr>
                                        <p:cTn dur="500"/>
                                        <p:tgtEl>
                                          <p:spTgt spid="228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6">
                                            <p:txEl>
                                              <p:pRg end="3" st="3"/>
                                            </p:txEl>
                                          </p:spTgt>
                                        </p:tgtEl>
                                        <p:attrNameLst>
                                          <p:attrName>style.visibility</p:attrName>
                                        </p:attrNameLst>
                                      </p:cBhvr>
                                      <p:to>
                                        <p:strVal val="visible"/>
                                      </p:to>
                                    </p:set>
                                    <p:animEffect filter="fade" transition="in">
                                      <p:cBhvr>
                                        <p:cTn dur="500"/>
                                        <p:tgtEl>
                                          <p:spTgt spid="228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6">
                                            <p:txEl>
                                              <p:pRg end="4" st="4"/>
                                            </p:txEl>
                                          </p:spTgt>
                                        </p:tgtEl>
                                        <p:attrNameLst>
                                          <p:attrName>style.visibility</p:attrName>
                                        </p:attrNameLst>
                                      </p:cBhvr>
                                      <p:to>
                                        <p:strVal val="visible"/>
                                      </p:to>
                                    </p:set>
                                    <p:animEffect filter="fade" transition="in">
                                      <p:cBhvr>
                                        <p:cTn dur="500"/>
                                        <p:tgtEl>
                                          <p:spTgt spid="228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6">
                                            <p:txEl>
                                              <p:pRg end="5" st="5"/>
                                            </p:txEl>
                                          </p:spTgt>
                                        </p:tgtEl>
                                        <p:attrNameLst>
                                          <p:attrName>style.visibility</p:attrName>
                                        </p:attrNameLst>
                                      </p:cBhvr>
                                      <p:to>
                                        <p:strVal val="visible"/>
                                      </p:to>
                                    </p:set>
                                    <p:animEffect filter="fade" transition="in">
                                      <p:cBhvr>
                                        <p:cTn dur="500"/>
                                        <p:tgtEl>
                                          <p:spTgt spid="228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6">
                                            <p:txEl>
                                              <p:pRg end="6" st="6"/>
                                            </p:txEl>
                                          </p:spTgt>
                                        </p:tgtEl>
                                        <p:attrNameLst>
                                          <p:attrName>style.visibility</p:attrName>
                                        </p:attrNameLst>
                                      </p:cBhvr>
                                      <p:to>
                                        <p:strVal val="visible"/>
                                      </p:to>
                                    </p:set>
                                    <p:animEffect filter="fade" transition="in">
                                      <p:cBhvr>
                                        <p:cTn dur="500"/>
                                        <p:tgtEl>
                                          <p:spTgt spid="228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6">
                                            <p:txEl>
                                              <p:pRg end="7" st="7"/>
                                            </p:txEl>
                                          </p:spTgt>
                                        </p:tgtEl>
                                        <p:attrNameLst>
                                          <p:attrName>style.visibility</p:attrName>
                                        </p:attrNameLst>
                                      </p:cBhvr>
                                      <p:to>
                                        <p:strVal val="visible"/>
                                      </p:to>
                                    </p:set>
                                    <p:animEffect filter="fade" transition="in">
                                      <p:cBhvr>
                                        <p:cTn dur="500"/>
                                        <p:tgtEl>
                                          <p:spTgt spid="228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6">
                                            <p:txEl>
                                              <p:pRg end="8" st="8"/>
                                            </p:txEl>
                                          </p:spTgt>
                                        </p:tgtEl>
                                        <p:attrNameLst>
                                          <p:attrName>style.visibility</p:attrName>
                                        </p:attrNameLst>
                                      </p:cBhvr>
                                      <p:to>
                                        <p:strVal val="visible"/>
                                      </p:to>
                                    </p:set>
                                    <p:animEffect filter="fade" transition="in">
                                      <p:cBhvr>
                                        <p:cTn dur="500"/>
                                        <p:tgtEl>
                                          <p:spTgt spid="228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5"/>
                                        </p:tgtEl>
                                        <p:attrNameLst>
                                          <p:attrName>style.visibility</p:attrName>
                                        </p:attrNameLst>
                                      </p:cBhvr>
                                      <p:to>
                                        <p:strVal val="visible"/>
                                      </p:to>
                                    </p:set>
                                    <p:animEffect filter="fade" transition="in">
                                      <p:cBhvr>
                                        <p:cTn dur="500"/>
                                        <p:tgtEl>
                                          <p:spTgt spid="2295"/>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0" st="0"/>
                                            </p:txEl>
                                          </p:spTgt>
                                        </p:tgtEl>
                                        <p:attrNameLst>
                                          <p:attrName>style.visibility</p:attrName>
                                        </p:attrNameLst>
                                      </p:cBhvr>
                                      <p:to>
                                        <p:strVal val="visible"/>
                                      </p:to>
                                    </p:set>
                                    <p:animEffect filter="fade" transition="in">
                                      <p:cBhvr>
                                        <p:cTn dur="500"/>
                                        <p:tgtEl>
                                          <p:spTgt spid="230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1" st="1"/>
                                            </p:txEl>
                                          </p:spTgt>
                                        </p:tgtEl>
                                        <p:attrNameLst>
                                          <p:attrName>style.visibility</p:attrName>
                                        </p:attrNameLst>
                                      </p:cBhvr>
                                      <p:to>
                                        <p:strVal val="visible"/>
                                      </p:to>
                                    </p:set>
                                    <p:animEffect filter="fade" transition="in">
                                      <p:cBhvr>
                                        <p:cTn dur="500"/>
                                        <p:tgtEl>
                                          <p:spTgt spid="230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2" st="2"/>
                                            </p:txEl>
                                          </p:spTgt>
                                        </p:tgtEl>
                                        <p:attrNameLst>
                                          <p:attrName>style.visibility</p:attrName>
                                        </p:attrNameLst>
                                      </p:cBhvr>
                                      <p:to>
                                        <p:strVal val="visible"/>
                                      </p:to>
                                    </p:set>
                                    <p:animEffect filter="fade" transition="in">
                                      <p:cBhvr>
                                        <p:cTn dur="500"/>
                                        <p:tgtEl>
                                          <p:spTgt spid="230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3" st="3"/>
                                            </p:txEl>
                                          </p:spTgt>
                                        </p:tgtEl>
                                        <p:attrNameLst>
                                          <p:attrName>style.visibility</p:attrName>
                                        </p:attrNameLst>
                                      </p:cBhvr>
                                      <p:to>
                                        <p:strVal val="visible"/>
                                      </p:to>
                                    </p:set>
                                    <p:animEffect filter="fade" transition="in">
                                      <p:cBhvr>
                                        <p:cTn dur="500"/>
                                        <p:tgtEl>
                                          <p:spTgt spid="230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4" st="4"/>
                                            </p:txEl>
                                          </p:spTgt>
                                        </p:tgtEl>
                                        <p:attrNameLst>
                                          <p:attrName>style.visibility</p:attrName>
                                        </p:attrNameLst>
                                      </p:cBhvr>
                                      <p:to>
                                        <p:strVal val="visible"/>
                                      </p:to>
                                    </p:set>
                                    <p:animEffect filter="fade" transition="in">
                                      <p:cBhvr>
                                        <p:cTn dur="500"/>
                                        <p:tgtEl>
                                          <p:spTgt spid="230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5" st="5"/>
                                            </p:txEl>
                                          </p:spTgt>
                                        </p:tgtEl>
                                        <p:attrNameLst>
                                          <p:attrName>style.visibility</p:attrName>
                                        </p:attrNameLst>
                                      </p:cBhvr>
                                      <p:to>
                                        <p:strVal val="visible"/>
                                      </p:to>
                                    </p:set>
                                    <p:animEffect filter="fade" transition="in">
                                      <p:cBhvr>
                                        <p:cTn dur="500"/>
                                        <p:tgtEl>
                                          <p:spTgt spid="230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6" st="6"/>
                                            </p:txEl>
                                          </p:spTgt>
                                        </p:tgtEl>
                                        <p:attrNameLst>
                                          <p:attrName>style.visibility</p:attrName>
                                        </p:attrNameLst>
                                      </p:cBhvr>
                                      <p:to>
                                        <p:strVal val="visible"/>
                                      </p:to>
                                    </p:set>
                                    <p:animEffect filter="fade" transition="in">
                                      <p:cBhvr>
                                        <p:cTn dur="500"/>
                                        <p:tgtEl>
                                          <p:spTgt spid="230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7" st="7"/>
                                            </p:txEl>
                                          </p:spTgt>
                                        </p:tgtEl>
                                        <p:attrNameLst>
                                          <p:attrName>style.visibility</p:attrName>
                                        </p:attrNameLst>
                                      </p:cBhvr>
                                      <p:to>
                                        <p:strVal val="visible"/>
                                      </p:to>
                                    </p:set>
                                    <p:animEffect filter="fade" transition="in">
                                      <p:cBhvr>
                                        <p:cTn dur="500"/>
                                        <p:tgtEl>
                                          <p:spTgt spid="230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8" st="8"/>
                                            </p:txEl>
                                          </p:spTgt>
                                        </p:tgtEl>
                                        <p:attrNameLst>
                                          <p:attrName>style.visibility</p:attrName>
                                        </p:attrNameLst>
                                      </p:cBhvr>
                                      <p:to>
                                        <p:strVal val="visible"/>
                                      </p:to>
                                    </p:set>
                                    <p:animEffect filter="fade" transition="in">
                                      <p:cBhvr>
                                        <p:cTn dur="500"/>
                                        <p:tgtEl>
                                          <p:spTgt spid="2302">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500"/>
                                        <p:tgtEl>
                                          <p:spTgt spid="2242"/>
                                        </p:tgtEl>
                                      </p:cBhvr>
                                    </p:animEffect>
                                  </p:childTnLst>
                                </p:cTn>
                              </p:par>
                              <p:par>
                                <p:cTn fill="hold" nodeType="with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500"/>
                                        <p:tgtEl>
                                          <p:spTgt spid="2248"/>
                                        </p:tgtEl>
                                      </p:cBhvr>
                                    </p:animEffect>
                                  </p:childTnLst>
                                </p:cTn>
                              </p:par>
                              <p:par>
                                <p:cTn fill="hold" nodeType="with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500"/>
                                        <p:tgtEl>
                                          <p:spTgt spid="2254"/>
                                        </p:tgtEl>
                                      </p:cBhvr>
                                    </p:animEffect>
                                  </p:childTnLst>
                                </p:cTn>
                              </p:par>
                              <p:par>
                                <p:cTn fill="hold" nodeType="withEffect" presetClass="entr" presetID="10" presetSubtype="0">
                                  <p:stCondLst>
                                    <p:cond delay="0"/>
                                  </p:stCondLst>
                                  <p:childTnLst>
                                    <p:set>
                                      <p:cBhvr>
                                        <p:cTn dur="1" fill="hold">
                                          <p:stCondLst>
                                            <p:cond delay="0"/>
                                          </p:stCondLst>
                                        </p:cTn>
                                        <p:tgtEl>
                                          <p:spTgt spid="2260"/>
                                        </p:tgtEl>
                                        <p:attrNameLst>
                                          <p:attrName>style.visibility</p:attrName>
                                        </p:attrNameLst>
                                      </p:cBhvr>
                                      <p:to>
                                        <p:strVal val="visible"/>
                                      </p:to>
                                    </p:set>
                                    <p:animEffect filter="fade" transition="in">
                                      <p:cBhvr>
                                        <p:cTn dur="500"/>
                                        <p:tgtEl>
                                          <p:spTgt spid="2260"/>
                                        </p:tgtEl>
                                      </p:cBhvr>
                                    </p:animEffect>
                                  </p:childTnLst>
                                </p:cTn>
                              </p:par>
                              <p:par>
                                <p:cTn fill="hold" nodeType="withEffect" presetClass="entr" presetID="10" presetSubtype="0">
                                  <p:stCondLst>
                                    <p:cond delay="0"/>
                                  </p:stCondLst>
                                  <p:childTnLst>
                                    <p:set>
                                      <p:cBhvr>
                                        <p:cTn dur="1" fill="hold">
                                          <p:stCondLst>
                                            <p:cond delay="0"/>
                                          </p:stCondLst>
                                        </p:cTn>
                                        <p:tgtEl>
                                          <p:spTgt spid="2269">
                                            <p:txEl>
                                              <p:pRg end="0" st="0"/>
                                            </p:txEl>
                                          </p:spTgt>
                                        </p:tgtEl>
                                        <p:attrNameLst>
                                          <p:attrName>style.visibility</p:attrName>
                                        </p:attrNameLst>
                                      </p:cBhvr>
                                      <p:to>
                                        <p:strVal val="visible"/>
                                      </p:to>
                                    </p:set>
                                    <p:animEffect filter="fade" transition="in">
                                      <p:cBhvr>
                                        <p:cTn dur="500"/>
                                        <p:tgtEl>
                                          <p:spTgt spid="226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9">
                                            <p:txEl>
                                              <p:pRg end="1" st="1"/>
                                            </p:txEl>
                                          </p:spTgt>
                                        </p:tgtEl>
                                        <p:attrNameLst>
                                          <p:attrName>style.visibility</p:attrName>
                                        </p:attrNameLst>
                                      </p:cBhvr>
                                      <p:to>
                                        <p:strVal val="visible"/>
                                      </p:to>
                                    </p:set>
                                    <p:animEffect filter="fade" transition="in">
                                      <p:cBhvr>
                                        <p:cTn dur="500"/>
                                        <p:tgtEl>
                                          <p:spTgt spid="226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9">
                                            <p:txEl>
                                              <p:pRg end="2" st="2"/>
                                            </p:txEl>
                                          </p:spTgt>
                                        </p:tgtEl>
                                        <p:attrNameLst>
                                          <p:attrName>style.visibility</p:attrName>
                                        </p:attrNameLst>
                                      </p:cBhvr>
                                      <p:to>
                                        <p:strVal val="visible"/>
                                      </p:to>
                                    </p:set>
                                    <p:animEffect filter="fade" transition="in">
                                      <p:cBhvr>
                                        <p:cTn dur="500"/>
                                        <p:tgtEl>
                                          <p:spTgt spid="226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9">
                                            <p:txEl>
                                              <p:pRg end="3" st="3"/>
                                            </p:txEl>
                                          </p:spTgt>
                                        </p:tgtEl>
                                        <p:attrNameLst>
                                          <p:attrName>style.visibility</p:attrName>
                                        </p:attrNameLst>
                                      </p:cBhvr>
                                      <p:to>
                                        <p:strVal val="visible"/>
                                      </p:to>
                                    </p:set>
                                    <p:animEffect filter="fade" transition="in">
                                      <p:cBhvr>
                                        <p:cTn dur="500"/>
                                        <p:tgtEl>
                                          <p:spTgt spid="226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9">
                                            <p:txEl>
                                              <p:pRg end="4" st="4"/>
                                            </p:txEl>
                                          </p:spTgt>
                                        </p:tgtEl>
                                        <p:attrNameLst>
                                          <p:attrName>style.visibility</p:attrName>
                                        </p:attrNameLst>
                                      </p:cBhvr>
                                      <p:to>
                                        <p:strVal val="visible"/>
                                      </p:to>
                                    </p:set>
                                    <p:animEffect filter="fade" transition="in">
                                      <p:cBhvr>
                                        <p:cTn dur="500"/>
                                        <p:tgtEl>
                                          <p:spTgt spid="226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9">
                                            <p:txEl>
                                              <p:pRg end="5" st="5"/>
                                            </p:txEl>
                                          </p:spTgt>
                                        </p:tgtEl>
                                        <p:attrNameLst>
                                          <p:attrName>style.visibility</p:attrName>
                                        </p:attrNameLst>
                                      </p:cBhvr>
                                      <p:to>
                                        <p:strVal val="visible"/>
                                      </p:to>
                                    </p:set>
                                    <p:animEffect filter="fade" transition="in">
                                      <p:cBhvr>
                                        <p:cTn dur="500"/>
                                        <p:tgtEl>
                                          <p:spTgt spid="226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9">
                                            <p:txEl>
                                              <p:pRg end="6" st="6"/>
                                            </p:txEl>
                                          </p:spTgt>
                                        </p:tgtEl>
                                        <p:attrNameLst>
                                          <p:attrName>style.visibility</p:attrName>
                                        </p:attrNameLst>
                                      </p:cBhvr>
                                      <p:to>
                                        <p:strVal val="visible"/>
                                      </p:to>
                                    </p:set>
                                    <p:animEffect filter="fade" transition="in">
                                      <p:cBhvr>
                                        <p:cTn dur="500"/>
                                        <p:tgtEl>
                                          <p:spTgt spid="226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9">
                                            <p:txEl>
                                              <p:pRg end="7" st="7"/>
                                            </p:txEl>
                                          </p:spTgt>
                                        </p:tgtEl>
                                        <p:attrNameLst>
                                          <p:attrName>style.visibility</p:attrName>
                                        </p:attrNameLst>
                                      </p:cBhvr>
                                      <p:to>
                                        <p:strVal val="visible"/>
                                      </p:to>
                                    </p:set>
                                    <p:animEffect filter="fade" transition="in">
                                      <p:cBhvr>
                                        <p:cTn dur="500"/>
                                        <p:tgtEl>
                                          <p:spTgt spid="226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69">
                                            <p:txEl>
                                              <p:pRg end="8" st="8"/>
                                            </p:txEl>
                                          </p:spTgt>
                                        </p:tgtEl>
                                        <p:attrNameLst>
                                          <p:attrName>style.visibility</p:attrName>
                                        </p:attrNameLst>
                                      </p:cBhvr>
                                      <p:to>
                                        <p:strVal val="visible"/>
                                      </p:to>
                                    </p:set>
                                    <p:animEffect filter="fade" transition="in">
                                      <p:cBhvr>
                                        <p:cTn dur="500"/>
                                        <p:tgtEl>
                                          <p:spTgt spid="226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5">
                                            <p:txEl>
                                              <p:pRg end="0" st="0"/>
                                            </p:txEl>
                                          </p:spTgt>
                                        </p:tgtEl>
                                        <p:attrNameLst>
                                          <p:attrName>style.visibility</p:attrName>
                                        </p:attrNameLst>
                                      </p:cBhvr>
                                      <p:to>
                                        <p:strVal val="visible"/>
                                      </p:to>
                                    </p:set>
                                    <p:animEffect filter="fade" transition="in">
                                      <p:cBhvr>
                                        <p:cTn dur="500"/>
                                        <p:tgtEl>
                                          <p:spTgt spid="227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5">
                                            <p:txEl>
                                              <p:pRg end="1" st="1"/>
                                            </p:txEl>
                                          </p:spTgt>
                                        </p:tgtEl>
                                        <p:attrNameLst>
                                          <p:attrName>style.visibility</p:attrName>
                                        </p:attrNameLst>
                                      </p:cBhvr>
                                      <p:to>
                                        <p:strVal val="visible"/>
                                      </p:to>
                                    </p:set>
                                    <p:animEffect filter="fade" transition="in">
                                      <p:cBhvr>
                                        <p:cTn dur="500"/>
                                        <p:tgtEl>
                                          <p:spTgt spid="227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5">
                                            <p:txEl>
                                              <p:pRg end="2" st="2"/>
                                            </p:txEl>
                                          </p:spTgt>
                                        </p:tgtEl>
                                        <p:attrNameLst>
                                          <p:attrName>style.visibility</p:attrName>
                                        </p:attrNameLst>
                                      </p:cBhvr>
                                      <p:to>
                                        <p:strVal val="visible"/>
                                      </p:to>
                                    </p:set>
                                    <p:animEffect filter="fade" transition="in">
                                      <p:cBhvr>
                                        <p:cTn dur="500"/>
                                        <p:tgtEl>
                                          <p:spTgt spid="227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5">
                                            <p:txEl>
                                              <p:pRg end="3" st="3"/>
                                            </p:txEl>
                                          </p:spTgt>
                                        </p:tgtEl>
                                        <p:attrNameLst>
                                          <p:attrName>style.visibility</p:attrName>
                                        </p:attrNameLst>
                                      </p:cBhvr>
                                      <p:to>
                                        <p:strVal val="visible"/>
                                      </p:to>
                                    </p:set>
                                    <p:animEffect filter="fade" transition="in">
                                      <p:cBhvr>
                                        <p:cTn dur="500"/>
                                        <p:tgtEl>
                                          <p:spTgt spid="227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5">
                                            <p:txEl>
                                              <p:pRg end="4" st="4"/>
                                            </p:txEl>
                                          </p:spTgt>
                                        </p:tgtEl>
                                        <p:attrNameLst>
                                          <p:attrName>style.visibility</p:attrName>
                                        </p:attrNameLst>
                                      </p:cBhvr>
                                      <p:to>
                                        <p:strVal val="visible"/>
                                      </p:to>
                                    </p:set>
                                    <p:animEffect filter="fade" transition="in">
                                      <p:cBhvr>
                                        <p:cTn dur="500"/>
                                        <p:tgtEl>
                                          <p:spTgt spid="227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5">
                                            <p:txEl>
                                              <p:pRg end="5" st="5"/>
                                            </p:txEl>
                                          </p:spTgt>
                                        </p:tgtEl>
                                        <p:attrNameLst>
                                          <p:attrName>style.visibility</p:attrName>
                                        </p:attrNameLst>
                                      </p:cBhvr>
                                      <p:to>
                                        <p:strVal val="visible"/>
                                      </p:to>
                                    </p:set>
                                    <p:animEffect filter="fade" transition="in">
                                      <p:cBhvr>
                                        <p:cTn dur="500"/>
                                        <p:tgtEl>
                                          <p:spTgt spid="227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5">
                                            <p:txEl>
                                              <p:pRg end="6" st="6"/>
                                            </p:txEl>
                                          </p:spTgt>
                                        </p:tgtEl>
                                        <p:attrNameLst>
                                          <p:attrName>style.visibility</p:attrName>
                                        </p:attrNameLst>
                                      </p:cBhvr>
                                      <p:to>
                                        <p:strVal val="visible"/>
                                      </p:to>
                                    </p:set>
                                    <p:animEffect filter="fade" transition="in">
                                      <p:cBhvr>
                                        <p:cTn dur="500"/>
                                        <p:tgtEl>
                                          <p:spTgt spid="227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5">
                                            <p:txEl>
                                              <p:pRg end="7" st="7"/>
                                            </p:txEl>
                                          </p:spTgt>
                                        </p:tgtEl>
                                        <p:attrNameLst>
                                          <p:attrName>style.visibility</p:attrName>
                                        </p:attrNameLst>
                                      </p:cBhvr>
                                      <p:to>
                                        <p:strVal val="visible"/>
                                      </p:to>
                                    </p:set>
                                    <p:animEffect filter="fade" transition="in">
                                      <p:cBhvr>
                                        <p:cTn dur="500"/>
                                        <p:tgtEl>
                                          <p:spTgt spid="227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5">
                                            <p:txEl>
                                              <p:pRg end="8" st="8"/>
                                            </p:txEl>
                                          </p:spTgt>
                                        </p:tgtEl>
                                        <p:attrNameLst>
                                          <p:attrName>style.visibility</p:attrName>
                                        </p:attrNameLst>
                                      </p:cBhvr>
                                      <p:to>
                                        <p:strVal val="visible"/>
                                      </p:to>
                                    </p:set>
                                    <p:animEffect filter="fade" transition="in">
                                      <p:cBhvr>
                                        <p:cTn dur="500"/>
                                        <p:tgtEl>
                                          <p:spTgt spid="227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1">
                                            <p:txEl>
                                              <p:pRg end="0" st="0"/>
                                            </p:txEl>
                                          </p:spTgt>
                                        </p:tgtEl>
                                        <p:attrNameLst>
                                          <p:attrName>style.visibility</p:attrName>
                                        </p:attrNameLst>
                                      </p:cBhvr>
                                      <p:to>
                                        <p:strVal val="visible"/>
                                      </p:to>
                                    </p:set>
                                    <p:animEffect filter="fade" transition="in">
                                      <p:cBhvr>
                                        <p:cTn dur="500"/>
                                        <p:tgtEl>
                                          <p:spTgt spid="228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1">
                                            <p:txEl>
                                              <p:pRg end="1" st="1"/>
                                            </p:txEl>
                                          </p:spTgt>
                                        </p:tgtEl>
                                        <p:attrNameLst>
                                          <p:attrName>style.visibility</p:attrName>
                                        </p:attrNameLst>
                                      </p:cBhvr>
                                      <p:to>
                                        <p:strVal val="visible"/>
                                      </p:to>
                                    </p:set>
                                    <p:animEffect filter="fade" transition="in">
                                      <p:cBhvr>
                                        <p:cTn dur="500"/>
                                        <p:tgtEl>
                                          <p:spTgt spid="228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1">
                                            <p:txEl>
                                              <p:pRg end="2" st="2"/>
                                            </p:txEl>
                                          </p:spTgt>
                                        </p:tgtEl>
                                        <p:attrNameLst>
                                          <p:attrName>style.visibility</p:attrName>
                                        </p:attrNameLst>
                                      </p:cBhvr>
                                      <p:to>
                                        <p:strVal val="visible"/>
                                      </p:to>
                                    </p:set>
                                    <p:animEffect filter="fade" transition="in">
                                      <p:cBhvr>
                                        <p:cTn dur="500"/>
                                        <p:tgtEl>
                                          <p:spTgt spid="228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1">
                                            <p:txEl>
                                              <p:pRg end="3" st="3"/>
                                            </p:txEl>
                                          </p:spTgt>
                                        </p:tgtEl>
                                        <p:attrNameLst>
                                          <p:attrName>style.visibility</p:attrName>
                                        </p:attrNameLst>
                                      </p:cBhvr>
                                      <p:to>
                                        <p:strVal val="visible"/>
                                      </p:to>
                                    </p:set>
                                    <p:animEffect filter="fade" transition="in">
                                      <p:cBhvr>
                                        <p:cTn dur="500"/>
                                        <p:tgtEl>
                                          <p:spTgt spid="228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1">
                                            <p:txEl>
                                              <p:pRg end="4" st="4"/>
                                            </p:txEl>
                                          </p:spTgt>
                                        </p:tgtEl>
                                        <p:attrNameLst>
                                          <p:attrName>style.visibility</p:attrName>
                                        </p:attrNameLst>
                                      </p:cBhvr>
                                      <p:to>
                                        <p:strVal val="visible"/>
                                      </p:to>
                                    </p:set>
                                    <p:animEffect filter="fade" transition="in">
                                      <p:cBhvr>
                                        <p:cTn dur="500"/>
                                        <p:tgtEl>
                                          <p:spTgt spid="228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1">
                                            <p:txEl>
                                              <p:pRg end="5" st="5"/>
                                            </p:txEl>
                                          </p:spTgt>
                                        </p:tgtEl>
                                        <p:attrNameLst>
                                          <p:attrName>style.visibility</p:attrName>
                                        </p:attrNameLst>
                                      </p:cBhvr>
                                      <p:to>
                                        <p:strVal val="visible"/>
                                      </p:to>
                                    </p:set>
                                    <p:animEffect filter="fade" transition="in">
                                      <p:cBhvr>
                                        <p:cTn dur="500"/>
                                        <p:tgtEl>
                                          <p:spTgt spid="228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1">
                                            <p:txEl>
                                              <p:pRg end="6" st="6"/>
                                            </p:txEl>
                                          </p:spTgt>
                                        </p:tgtEl>
                                        <p:attrNameLst>
                                          <p:attrName>style.visibility</p:attrName>
                                        </p:attrNameLst>
                                      </p:cBhvr>
                                      <p:to>
                                        <p:strVal val="visible"/>
                                      </p:to>
                                    </p:set>
                                    <p:animEffect filter="fade" transition="in">
                                      <p:cBhvr>
                                        <p:cTn dur="500"/>
                                        <p:tgtEl>
                                          <p:spTgt spid="228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1">
                                            <p:txEl>
                                              <p:pRg end="7" st="7"/>
                                            </p:txEl>
                                          </p:spTgt>
                                        </p:tgtEl>
                                        <p:attrNameLst>
                                          <p:attrName>style.visibility</p:attrName>
                                        </p:attrNameLst>
                                      </p:cBhvr>
                                      <p:to>
                                        <p:strVal val="visible"/>
                                      </p:to>
                                    </p:set>
                                    <p:animEffect filter="fade" transition="in">
                                      <p:cBhvr>
                                        <p:cTn dur="500"/>
                                        <p:tgtEl>
                                          <p:spTgt spid="228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1">
                                            <p:txEl>
                                              <p:pRg end="8" st="8"/>
                                            </p:txEl>
                                          </p:spTgt>
                                        </p:tgtEl>
                                        <p:attrNameLst>
                                          <p:attrName>style.visibility</p:attrName>
                                        </p:attrNameLst>
                                      </p:cBhvr>
                                      <p:to>
                                        <p:strVal val="visible"/>
                                      </p:to>
                                    </p:set>
                                    <p:animEffect filter="fade" transition="in">
                                      <p:cBhvr>
                                        <p:cTn dur="500"/>
                                        <p:tgtEl>
                                          <p:spTgt spid="228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7">
                                            <p:txEl>
                                              <p:pRg end="0" st="0"/>
                                            </p:txEl>
                                          </p:spTgt>
                                        </p:tgtEl>
                                        <p:attrNameLst>
                                          <p:attrName>style.visibility</p:attrName>
                                        </p:attrNameLst>
                                      </p:cBhvr>
                                      <p:to>
                                        <p:strVal val="visible"/>
                                      </p:to>
                                    </p:set>
                                    <p:animEffect filter="fade" transition="in">
                                      <p:cBhvr>
                                        <p:cTn dur="500"/>
                                        <p:tgtEl>
                                          <p:spTgt spid="228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7">
                                            <p:txEl>
                                              <p:pRg end="1" st="1"/>
                                            </p:txEl>
                                          </p:spTgt>
                                        </p:tgtEl>
                                        <p:attrNameLst>
                                          <p:attrName>style.visibility</p:attrName>
                                        </p:attrNameLst>
                                      </p:cBhvr>
                                      <p:to>
                                        <p:strVal val="visible"/>
                                      </p:to>
                                    </p:set>
                                    <p:animEffect filter="fade" transition="in">
                                      <p:cBhvr>
                                        <p:cTn dur="500"/>
                                        <p:tgtEl>
                                          <p:spTgt spid="228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7">
                                            <p:txEl>
                                              <p:pRg end="2" st="2"/>
                                            </p:txEl>
                                          </p:spTgt>
                                        </p:tgtEl>
                                        <p:attrNameLst>
                                          <p:attrName>style.visibility</p:attrName>
                                        </p:attrNameLst>
                                      </p:cBhvr>
                                      <p:to>
                                        <p:strVal val="visible"/>
                                      </p:to>
                                    </p:set>
                                    <p:animEffect filter="fade" transition="in">
                                      <p:cBhvr>
                                        <p:cTn dur="500"/>
                                        <p:tgtEl>
                                          <p:spTgt spid="228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7">
                                            <p:txEl>
                                              <p:pRg end="3" st="3"/>
                                            </p:txEl>
                                          </p:spTgt>
                                        </p:tgtEl>
                                        <p:attrNameLst>
                                          <p:attrName>style.visibility</p:attrName>
                                        </p:attrNameLst>
                                      </p:cBhvr>
                                      <p:to>
                                        <p:strVal val="visible"/>
                                      </p:to>
                                    </p:set>
                                    <p:animEffect filter="fade" transition="in">
                                      <p:cBhvr>
                                        <p:cTn dur="500"/>
                                        <p:tgtEl>
                                          <p:spTgt spid="228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7">
                                            <p:txEl>
                                              <p:pRg end="4" st="4"/>
                                            </p:txEl>
                                          </p:spTgt>
                                        </p:tgtEl>
                                        <p:attrNameLst>
                                          <p:attrName>style.visibility</p:attrName>
                                        </p:attrNameLst>
                                      </p:cBhvr>
                                      <p:to>
                                        <p:strVal val="visible"/>
                                      </p:to>
                                    </p:set>
                                    <p:animEffect filter="fade" transition="in">
                                      <p:cBhvr>
                                        <p:cTn dur="500"/>
                                        <p:tgtEl>
                                          <p:spTgt spid="228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7">
                                            <p:txEl>
                                              <p:pRg end="5" st="5"/>
                                            </p:txEl>
                                          </p:spTgt>
                                        </p:tgtEl>
                                        <p:attrNameLst>
                                          <p:attrName>style.visibility</p:attrName>
                                        </p:attrNameLst>
                                      </p:cBhvr>
                                      <p:to>
                                        <p:strVal val="visible"/>
                                      </p:to>
                                    </p:set>
                                    <p:animEffect filter="fade" transition="in">
                                      <p:cBhvr>
                                        <p:cTn dur="500"/>
                                        <p:tgtEl>
                                          <p:spTgt spid="228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7">
                                            <p:txEl>
                                              <p:pRg end="6" st="6"/>
                                            </p:txEl>
                                          </p:spTgt>
                                        </p:tgtEl>
                                        <p:attrNameLst>
                                          <p:attrName>style.visibility</p:attrName>
                                        </p:attrNameLst>
                                      </p:cBhvr>
                                      <p:to>
                                        <p:strVal val="visible"/>
                                      </p:to>
                                    </p:set>
                                    <p:animEffect filter="fade" transition="in">
                                      <p:cBhvr>
                                        <p:cTn dur="500"/>
                                        <p:tgtEl>
                                          <p:spTgt spid="228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7">
                                            <p:txEl>
                                              <p:pRg end="7" st="7"/>
                                            </p:txEl>
                                          </p:spTgt>
                                        </p:tgtEl>
                                        <p:attrNameLst>
                                          <p:attrName>style.visibility</p:attrName>
                                        </p:attrNameLst>
                                      </p:cBhvr>
                                      <p:to>
                                        <p:strVal val="visible"/>
                                      </p:to>
                                    </p:set>
                                    <p:animEffect filter="fade" transition="in">
                                      <p:cBhvr>
                                        <p:cTn dur="500"/>
                                        <p:tgtEl>
                                          <p:spTgt spid="228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7">
                                            <p:txEl>
                                              <p:pRg end="8" st="8"/>
                                            </p:txEl>
                                          </p:spTgt>
                                        </p:tgtEl>
                                        <p:attrNameLst>
                                          <p:attrName>style.visibility</p:attrName>
                                        </p:attrNameLst>
                                      </p:cBhvr>
                                      <p:to>
                                        <p:strVal val="visible"/>
                                      </p:to>
                                    </p:set>
                                    <p:animEffect filter="fade" transition="in">
                                      <p:cBhvr>
                                        <p:cTn dur="500"/>
                                        <p:tgtEl>
                                          <p:spTgt spid="228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6"/>
                                        </p:tgtEl>
                                        <p:attrNameLst>
                                          <p:attrName>style.visibility</p:attrName>
                                        </p:attrNameLst>
                                      </p:cBhvr>
                                      <p:to>
                                        <p:strVal val="visible"/>
                                      </p:to>
                                    </p:set>
                                    <p:animEffect filter="fade" transition="in">
                                      <p:cBhvr>
                                        <p:cTn dur="500"/>
                                        <p:tgtEl>
                                          <p:spTgt spid="2296"/>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0" st="0"/>
                                            </p:txEl>
                                          </p:spTgt>
                                        </p:tgtEl>
                                        <p:attrNameLst>
                                          <p:attrName>style.visibility</p:attrName>
                                        </p:attrNameLst>
                                      </p:cBhvr>
                                      <p:to>
                                        <p:strVal val="visible"/>
                                      </p:to>
                                    </p:set>
                                    <p:animEffect filter="fade" transition="in">
                                      <p:cBhvr>
                                        <p:cTn dur="500"/>
                                        <p:tgtEl>
                                          <p:spTgt spid="23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1" st="1"/>
                                            </p:txEl>
                                          </p:spTgt>
                                        </p:tgtEl>
                                        <p:attrNameLst>
                                          <p:attrName>style.visibility</p:attrName>
                                        </p:attrNameLst>
                                      </p:cBhvr>
                                      <p:to>
                                        <p:strVal val="visible"/>
                                      </p:to>
                                    </p:set>
                                    <p:animEffect filter="fade" transition="in">
                                      <p:cBhvr>
                                        <p:cTn dur="500"/>
                                        <p:tgtEl>
                                          <p:spTgt spid="230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2" st="2"/>
                                            </p:txEl>
                                          </p:spTgt>
                                        </p:tgtEl>
                                        <p:attrNameLst>
                                          <p:attrName>style.visibility</p:attrName>
                                        </p:attrNameLst>
                                      </p:cBhvr>
                                      <p:to>
                                        <p:strVal val="visible"/>
                                      </p:to>
                                    </p:set>
                                    <p:animEffect filter="fade" transition="in">
                                      <p:cBhvr>
                                        <p:cTn dur="500"/>
                                        <p:tgtEl>
                                          <p:spTgt spid="230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3" st="3"/>
                                            </p:txEl>
                                          </p:spTgt>
                                        </p:tgtEl>
                                        <p:attrNameLst>
                                          <p:attrName>style.visibility</p:attrName>
                                        </p:attrNameLst>
                                      </p:cBhvr>
                                      <p:to>
                                        <p:strVal val="visible"/>
                                      </p:to>
                                    </p:set>
                                    <p:animEffect filter="fade" transition="in">
                                      <p:cBhvr>
                                        <p:cTn dur="500"/>
                                        <p:tgtEl>
                                          <p:spTgt spid="230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4" st="4"/>
                                            </p:txEl>
                                          </p:spTgt>
                                        </p:tgtEl>
                                        <p:attrNameLst>
                                          <p:attrName>style.visibility</p:attrName>
                                        </p:attrNameLst>
                                      </p:cBhvr>
                                      <p:to>
                                        <p:strVal val="visible"/>
                                      </p:to>
                                    </p:set>
                                    <p:animEffect filter="fade" transition="in">
                                      <p:cBhvr>
                                        <p:cTn dur="500"/>
                                        <p:tgtEl>
                                          <p:spTgt spid="230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5" st="5"/>
                                            </p:txEl>
                                          </p:spTgt>
                                        </p:tgtEl>
                                        <p:attrNameLst>
                                          <p:attrName>style.visibility</p:attrName>
                                        </p:attrNameLst>
                                      </p:cBhvr>
                                      <p:to>
                                        <p:strVal val="visible"/>
                                      </p:to>
                                    </p:set>
                                    <p:animEffect filter="fade" transition="in">
                                      <p:cBhvr>
                                        <p:cTn dur="500"/>
                                        <p:tgtEl>
                                          <p:spTgt spid="230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6" st="6"/>
                                            </p:txEl>
                                          </p:spTgt>
                                        </p:tgtEl>
                                        <p:attrNameLst>
                                          <p:attrName>style.visibility</p:attrName>
                                        </p:attrNameLst>
                                      </p:cBhvr>
                                      <p:to>
                                        <p:strVal val="visible"/>
                                      </p:to>
                                    </p:set>
                                    <p:animEffect filter="fade" transition="in">
                                      <p:cBhvr>
                                        <p:cTn dur="500"/>
                                        <p:tgtEl>
                                          <p:spTgt spid="230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7" st="7"/>
                                            </p:txEl>
                                          </p:spTgt>
                                        </p:tgtEl>
                                        <p:attrNameLst>
                                          <p:attrName>style.visibility</p:attrName>
                                        </p:attrNameLst>
                                      </p:cBhvr>
                                      <p:to>
                                        <p:strVal val="visible"/>
                                      </p:to>
                                    </p:set>
                                    <p:animEffect filter="fade" transition="in">
                                      <p:cBhvr>
                                        <p:cTn dur="500"/>
                                        <p:tgtEl>
                                          <p:spTgt spid="230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8" st="8"/>
                                            </p:txEl>
                                          </p:spTgt>
                                        </p:tgtEl>
                                        <p:attrNameLst>
                                          <p:attrName>style.visibility</p:attrName>
                                        </p:attrNameLst>
                                      </p:cBhvr>
                                      <p:to>
                                        <p:strVal val="visible"/>
                                      </p:to>
                                    </p:set>
                                    <p:animEffect filter="fade" transition="in">
                                      <p:cBhvr>
                                        <p:cTn dur="500"/>
                                        <p:tgtEl>
                                          <p:spTgt spid="2303">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500"/>
                                        <p:tgtEl>
                                          <p:spTgt spid="2249"/>
                                        </p:tgtEl>
                                      </p:cBhvr>
                                    </p:animEffect>
                                  </p:childTnLst>
                                </p:cTn>
                              </p:par>
                              <p:par>
                                <p:cTn fill="hold" nodeType="with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500"/>
                                        <p:tgtEl>
                                          <p:spTgt spid="2255"/>
                                        </p:tgtEl>
                                      </p:cBhvr>
                                    </p:animEffect>
                                  </p:childTnLst>
                                </p:cTn>
                              </p:par>
                              <p:par>
                                <p:cTn fill="hold" nodeType="withEffect" presetClass="entr" presetID="10" presetSubtype="0">
                                  <p:stCondLst>
                                    <p:cond delay="0"/>
                                  </p:stCondLst>
                                  <p:childTnLst>
                                    <p:set>
                                      <p:cBhvr>
                                        <p:cTn dur="1" fill="hold">
                                          <p:stCondLst>
                                            <p:cond delay="0"/>
                                          </p:stCondLst>
                                        </p:cTn>
                                        <p:tgtEl>
                                          <p:spTgt spid="2261"/>
                                        </p:tgtEl>
                                        <p:attrNameLst>
                                          <p:attrName>style.visibility</p:attrName>
                                        </p:attrNameLst>
                                      </p:cBhvr>
                                      <p:to>
                                        <p:strVal val="visible"/>
                                      </p:to>
                                    </p:set>
                                    <p:animEffect filter="fade" transition="in">
                                      <p:cBhvr>
                                        <p:cTn dur="500"/>
                                        <p:tgtEl>
                                          <p:spTgt spid="2261"/>
                                        </p:tgtEl>
                                      </p:cBhvr>
                                    </p:animEffect>
                                  </p:childTnLst>
                                </p:cTn>
                              </p:par>
                              <p:par>
                                <p:cTn fill="hold" nodeType="withEffect" presetClass="entr" presetID="10" presetSubtype="0">
                                  <p:stCondLst>
                                    <p:cond delay="0"/>
                                  </p:stCondLst>
                                  <p:childTnLst>
                                    <p:set>
                                      <p:cBhvr>
                                        <p:cTn dur="1" fill="hold">
                                          <p:stCondLst>
                                            <p:cond delay="0"/>
                                          </p:stCondLst>
                                        </p:cTn>
                                        <p:tgtEl>
                                          <p:spTgt spid="2276">
                                            <p:txEl>
                                              <p:pRg end="0" st="0"/>
                                            </p:txEl>
                                          </p:spTgt>
                                        </p:tgtEl>
                                        <p:attrNameLst>
                                          <p:attrName>style.visibility</p:attrName>
                                        </p:attrNameLst>
                                      </p:cBhvr>
                                      <p:to>
                                        <p:strVal val="visible"/>
                                      </p:to>
                                    </p:set>
                                    <p:animEffect filter="fade" transition="in">
                                      <p:cBhvr>
                                        <p:cTn dur="500"/>
                                        <p:tgtEl>
                                          <p:spTgt spid="227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6">
                                            <p:txEl>
                                              <p:pRg end="1" st="1"/>
                                            </p:txEl>
                                          </p:spTgt>
                                        </p:tgtEl>
                                        <p:attrNameLst>
                                          <p:attrName>style.visibility</p:attrName>
                                        </p:attrNameLst>
                                      </p:cBhvr>
                                      <p:to>
                                        <p:strVal val="visible"/>
                                      </p:to>
                                    </p:set>
                                    <p:animEffect filter="fade" transition="in">
                                      <p:cBhvr>
                                        <p:cTn dur="500"/>
                                        <p:tgtEl>
                                          <p:spTgt spid="227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6">
                                            <p:txEl>
                                              <p:pRg end="2" st="2"/>
                                            </p:txEl>
                                          </p:spTgt>
                                        </p:tgtEl>
                                        <p:attrNameLst>
                                          <p:attrName>style.visibility</p:attrName>
                                        </p:attrNameLst>
                                      </p:cBhvr>
                                      <p:to>
                                        <p:strVal val="visible"/>
                                      </p:to>
                                    </p:set>
                                    <p:animEffect filter="fade" transition="in">
                                      <p:cBhvr>
                                        <p:cTn dur="500"/>
                                        <p:tgtEl>
                                          <p:spTgt spid="227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6">
                                            <p:txEl>
                                              <p:pRg end="3" st="3"/>
                                            </p:txEl>
                                          </p:spTgt>
                                        </p:tgtEl>
                                        <p:attrNameLst>
                                          <p:attrName>style.visibility</p:attrName>
                                        </p:attrNameLst>
                                      </p:cBhvr>
                                      <p:to>
                                        <p:strVal val="visible"/>
                                      </p:to>
                                    </p:set>
                                    <p:animEffect filter="fade" transition="in">
                                      <p:cBhvr>
                                        <p:cTn dur="500"/>
                                        <p:tgtEl>
                                          <p:spTgt spid="227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6">
                                            <p:txEl>
                                              <p:pRg end="4" st="4"/>
                                            </p:txEl>
                                          </p:spTgt>
                                        </p:tgtEl>
                                        <p:attrNameLst>
                                          <p:attrName>style.visibility</p:attrName>
                                        </p:attrNameLst>
                                      </p:cBhvr>
                                      <p:to>
                                        <p:strVal val="visible"/>
                                      </p:to>
                                    </p:set>
                                    <p:animEffect filter="fade" transition="in">
                                      <p:cBhvr>
                                        <p:cTn dur="500"/>
                                        <p:tgtEl>
                                          <p:spTgt spid="227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6">
                                            <p:txEl>
                                              <p:pRg end="5" st="5"/>
                                            </p:txEl>
                                          </p:spTgt>
                                        </p:tgtEl>
                                        <p:attrNameLst>
                                          <p:attrName>style.visibility</p:attrName>
                                        </p:attrNameLst>
                                      </p:cBhvr>
                                      <p:to>
                                        <p:strVal val="visible"/>
                                      </p:to>
                                    </p:set>
                                    <p:animEffect filter="fade" transition="in">
                                      <p:cBhvr>
                                        <p:cTn dur="500"/>
                                        <p:tgtEl>
                                          <p:spTgt spid="227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6">
                                            <p:txEl>
                                              <p:pRg end="6" st="6"/>
                                            </p:txEl>
                                          </p:spTgt>
                                        </p:tgtEl>
                                        <p:attrNameLst>
                                          <p:attrName>style.visibility</p:attrName>
                                        </p:attrNameLst>
                                      </p:cBhvr>
                                      <p:to>
                                        <p:strVal val="visible"/>
                                      </p:to>
                                    </p:set>
                                    <p:animEffect filter="fade" transition="in">
                                      <p:cBhvr>
                                        <p:cTn dur="500"/>
                                        <p:tgtEl>
                                          <p:spTgt spid="227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6">
                                            <p:txEl>
                                              <p:pRg end="7" st="7"/>
                                            </p:txEl>
                                          </p:spTgt>
                                        </p:tgtEl>
                                        <p:attrNameLst>
                                          <p:attrName>style.visibility</p:attrName>
                                        </p:attrNameLst>
                                      </p:cBhvr>
                                      <p:to>
                                        <p:strVal val="visible"/>
                                      </p:to>
                                    </p:set>
                                    <p:animEffect filter="fade" transition="in">
                                      <p:cBhvr>
                                        <p:cTn dur="500"/>
                                        <p:tgtEl>
                                          <p:spTgt spid="227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6">
                                            <p:txEl>
                                              <p:pRg end="8" st="8"/>
                                            </p:txEl>
                                          </p:spTgt>
                                        </p:tgtEl>
                                        <p:attrNameLst>
                                          <p:attrName>style.visibility</p:attrName>
                                        </p:attrNameLst>
                                      </p:cBhvr>
                                      <p:to>
                                        <p:strVal val="visible"/>
                                      </p:to>
                                    </p:set>
                                    <p:animEffect filter="fade" transition="in">
                                      <p:cBhvr>
                                        <p:cTn dur="500"/>
                                        <p:tgtEl>
                                          <p:spTgt spid="227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2">
                                            <p:txEl>
                                              <p:pRg end="0" st="0"/>
                                            </p:txEl>
                                          </p:spTgt>
                                        </p:tgtEl>
                                        <p:attrNameLst>
                                          <p:attrName>style.visibility</p:attrName>
                                        </p:attrNameLst>
                                      </p:cBhvr>
                                      <p:to>
                                        <p:strVal val="visible"/>
                                      </p:to>
                                    </p:set>
                                    <p:animEffect filter="fade" transition="in">
                                      <p:cBhvr>
                                        <p:cTn dur="500"/>
                                        <p:tgtEl>
                                          <p:spTgt spid="228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2">
                                            <p:txEl>
                                              <p:pRg end="1" st="1"/>
                                            </p:txEl>
                                          </p:spTgt>
                                        </p:tgtEl>
                                        <p:attrNameLst>
                                          <p:attrName>style.visibility</p:attrName>
                                        </p:attrNameLst>
                                      </p:cBhvr>
                                      <p:to>
                                        <p:strVal val="visible"/>
                                      </p:to>
                                    </p:set>
                                    <p:animEffect filter="fade" transition="in">
                                      <p:cBhvr>
                                        <p:cTn dur="500"/>
                                        <p:tgtEl>
                                          <p:spTgt spid="228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2">
                                            <p:txEl>
                                              <p:pRg end="2" st="2"/>
                                            </p:txEl>
                                          </p:spTgt>
                                        </p:tgtEl>
                                        <p:attrNameLst>
                                          <p:attrName>style.visibility</p:attrName>
                                        </p:attrNameLst>
                                      </p:cBhvr>
                                      <p:to>
                                        <p:strVal val="visible"/>
                                      </p:to>
                                    </p:set>
                                    <p:animEffect filter="fade" transition="in">
                                      <p:cBhvr>
                                        <p:cTn dur="500"/>
                                        <p:tgtEl>
                                          <p:spTgt spid="228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2">
                                            <p:txEl>
                                              <p:pRg end="3" st="3"/>
                                            </p:txEl>
                                          </p:spTgt>
                                        </p:tgtEl>
                                        <p:attrNameLst>
                                          <p:attrName>style.visibility</p:attrName>
                                        </p:attrNameLst>
                                      </p:cBhvr>
                                      <p:to>
                                        <p:strVal val="visible"/>
                                      </p:to>
                                    </p:set>
                                    <p:animEffect filter="fade" transition="in">
                                      <p:cBhvr>
                                        <p:cTn dur="500"/>
                                        <p:tgtEl>
                                          <p:spTgt spid="228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2">
                                            <p:txEl>
                                              <p:pRg end="4" st="4"/>
                                            </p:txEl>
                                          </p:spTgt>
                                        </p:tgtEl>
                                        <p:attrNameLst>
                                          <p:attrName>style.visibility</p:attrName>
                                        </p:attrNameLst>
                                      </p:cBhvr>
                                      <p:to>
                                        <p:strVal val="visible"/>
                                      </p:to>
                                    </p:set>
                                    <p:animEffect filter="fade" transition="in">
                                      <p:cBhvr>
                                        <p:cTn dur="500"/>
                                        <p:tgtEl>
                                          <p:spTgt spid="228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2">
                                            <p:txEl>
                                              <p:pRg end="5" st="5"/>
                                            </p:txEl>
                                          </p:spTgt>
                                        </p:tgtEl>
                                        <p:attrNameLst>
                                          <p:attrName>style.visibility</p:attrName>
                                        </p:attrNameLst>
                                      </p:cBhvr>
                                      <p:to>
                                        <p:strVal val="visible"/>
                                      </p:to>
                                    </p:set>
                                    <p:animEffect filter="fade" transition="in">
                                      <p:cBhvr>
                                        <p:cTn dur="500"/>
                                        <p:tgtEl>
                                          <p:spTgt spid="228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2">
                                            <p:txEl>
                                              <p:pRg end="6" st="6"/>
                                            </p:txEl>
                                          </p:spTgt>
                                        </p:tgtEl>
                                        <p:attrNameLst>
                                          <p:attrName>style.visibility</p:attrName>
                                        </p:attrNameLst>
                                      </p:cBhvr>
                                      <p:to>
                                        <p:strVal val="visible"/>
                                      </p:to>
                                    </p:set>
                                    <p:animEffect filter="fade" transition="in">
                                      <p:cBhvr>
                                        <p:cTn dur="500"/>
                                        <p:tgtEl>
                                          <p:spTgt spid="228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2">
                                            <p:txEl>
                                              <p:pRg end="7" st="7"/>
                                            </p:txEl>
                                          </p:spTgt>
                                        </p:tgtEl>
                                        <p:attrNameLst>
                                          <p:attrName>style.visibility</p:attrName>
                                        </p:attrNameLst>
                                      </p:cBhvr>
                                      <p:to>
                                        <p:strVal val="visible"/>
                                      </p:to>
                                    </p:set>
                                    <p:animEffect filter="fade" transition="in">
                                      <p:cBhvr>
                                        <p:cTn dur="500"/>
                                        <p:tgtEl>
                                          <p:spTgt spid="228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2">
                                            <p:txEl>
                                              <p:pRg end="8" st="8"/>
                                            </p:txEl>
                                          </p:spTgt>
                                        </p:tgtEl>
                                        <p:attrNameLst>
                                          <p:attrName>style.visibility</p:attrName>
                                        </p:attrNameLst>
                                      </p:cBhvr>
                                      <p:to>
                                        <p:strVal val="visible"/>
                                      </p:to>
                                    </p:set>
                                    <p:animEffect filter="fade" transition="in">
                                      <p:cBhvr>
                                        <p:cTn dur="500"/>
                                        <p:tgtEl>
                                          <p:spTgt spid="228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8">
                                            <p:txEl>
                                              <p:pRg end="0" st="0"/>
                                            </p:txEl>
                                          </p:spTgt>
                                        </p:tgtEl>
                                        <p:attrNameLst>
                                          <p:attrName>style.visibility</p:attrName>
                                        </p:attrNameLst>
                                      </p:cBhvr>
                                      <p:to>
                                        <p:strVal val="visible"/>
                                      </p:to>
                                    </p:set>
                                    <p:animEffect filter="fade" transition="in">
                                      <p:cBhvr>
                                        <p:cTn dur="500"/>
                                        <p:tgtEl>
                                          <p:spTgt spid="228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8">
                                            <p:txEl>
                                              <p:pRg end="1" st="1"/>
                                            </p:txEl>
                                          </p:spTgt>
                                        </p:tgtEl>
                                        <p:attrNameLst>
                                          <p:attrName>style.visibility</p:attrName>
                                        </p:attrNameLst>
                                      </p:cBhvr>
                                      <p:to>
                                        <p:strVal val="visible"/>
                                      </p:to>
                                    </p:set>
                                    <p:animEffect filter="fade" transition="in">
                                      <p:cBhvr>
                                        <p:cTn dur="500"/>
                                        <p:tgtEl>
                                          <p:spTgt spid="228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8">
                                            <p:txEl>
                                              <p:pRg end="2" st="2"/>
                                            </p:txEl>
                                          </p:spTgt>
                                        </p:tgtEl>
                                        <p:attrNameLst>
                                          <p:attrName>style.visibility</p:attrName>
                                        </p:attrNameLst>
                                      </p:cBhvr>
                                      <p:to>
                                        <p:strVal val="visible"/>
                                      </p:to>
                                    </p:set>
                                    <p:animEffect filter="fade" transition="in">
                                      <p:cBhvr>
                                        <p:cTn dur="500"/>
                                        <p:tgtEl>
                                          <p:spTgt spid="228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8">
                                            <p:txEl>
                                              <p:pRg end="3" st="3"/>
                                            </p:txEl>
                                          </p:spTgt>
                                        </p:tgtEl>
                                        <p:attrNameLst>
                                          <p:attrName>style.visibility</p:attrName>
                                        </p:attrNameLst>
                                      </p:cBhvr>
                                      <p:to>
                                        <p:strVal val="visible"/>
                                      </p:to>
                                    </p:set>
                                    <p:animEffect filter="fade" transition="in">
                                      <p:cBhvr>
                                        <p:cTn dur="500"/>
                                        <p:tgtEl>
                                          <p:spTgt spid="228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8">
                                            <p:txEl>
                                              <p:pRg end="4" st="4"/>
                                            </p:txEl>
                                          </p:spTgt>
                                        </p:tgtEl>
                                        <p:attrNameLst>
                                          <p:attrName>style.visibility</p:attrName>
                                        </p:attrNameLst>
                                      </p:cBhvr>
                                      <p:to>
                                        <p:strVal val="visible"/>
                                      </p:to>
                                    </p:set>
                                    <p:animEffect filter="fade" transition="in">
                                      <p:cBhvr>
                                        <p:cTn dur="500"/>
                                        <p:tgtEl>
                                          <p:spTgt spid="228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8">
                                            <p:txEl>
                                              <p:pRg end="5" st="5"/>
                                            </p:txEl>
                                          </p:spTgt>
                                        </p:tgtEl>
                                        <p:attrNameLst>
                                          <p:attrName>style.visibility</p:attrName>
                                        </p:attrNameLst>
                                      </p:cBhvr>
                                      <p:to>
                                        <p:strVal val="visible"/>
                                      </p:to>
                                    </p:set>
                                    <p:animEffect filter="fade" transition="in">
                                      <p:cBhvr>
                                        <p:cTn dur="500"/>
                                        <p:tgtEl>
                                          <p:spTgt spid="228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8">
                                            <p:txEl>
                                              <p:pRg end="6" st="6"/>
                                            </p:txEl>
                                          </p:spTgt>
                                        </p:tgtEl>
                                        <p:attrNameLst>
                                          <p:attrName>style.visibility</p:attrName>
                                        </p:attrNameLst>
                                      </p:cBhvr>
                                      <p:to>
                                        <p:strVal val="visible"/>
                                      </p:to>
                                    </p:set>
                                    <p:animEffect filter="fade" transition="in">
                                      <p:cBhvr>
                                        <p:cTn dur="500"/>
                                        <p:tgtEl>
                                          <p:spTgt spid="228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8">
                                            <p:txEl>
                                              <p:pRg end="7" st="7"/>
                                            </p:txEl>
                                          </p:spTgt>
                                        </p:tgtEl>
                                        <p:attrNameLst>
                                          <p:attrName>style.visibility</p:attrName>
                                        </p:attrNameLst>
                                      </p:cBhvr>
                                      <p:to>
                                        <p:strVal val="visible"/>
                                      </p:to>
                                    </p:set>
                                    <p:animEffect filter="fade" transition="in">
                                      <p:cBhvr>
                                        <p:cTn dur="500"/>
                                        <p:tgtEl>
                                          <p:spTgt spid="228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8">
                                            <p:txEl>
                                              <p:pRg end="8" st="8"/>
                                            </p:txEl>
                                          </p:spTgt>
                                        </p:tgtEl>
                                        <p:attrNameLst>
                                          <p:attrName>style.visibility</p:attrName>
                                        </p:attrNameLst>
                                      </p:cBhvr>
                                      <p:to>
                                        <p:strVal val="visible"/>
                                      </p:to>
                                    </p:set>
                                    <p:animEffect filter="fade" transition="in">
                                      <p:cBhvr>
                                        <p:cTn dur="500"/>
                                        <p:tgtEl>
                                          <p:spTgt spid="228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7"/>
                                        </p:tgtEl>
                                        <p:attrNameLst>
                                          <p:attrName>style.visibility</p:attrName>
                                        </p:attrNameLst>
                                      </p:cBhvr>
                                      <p:to>
                                        <p:strVal val="visible"/>
                                      </p:to>
                                    </p:set>
                                    <p:animEffect filter="fade" transition="in">
                                      <p:cBhvr>
                                        <p:cTn dur="500"/>
                                        <p:tgtEl>
                                          <p:spTgt spid="2297"/>
                                        </p:tgtEl>
                                      </p:cBhvr>
                                    </p:animEffect>
                                  </p:childTnLst>
                                </p:cTn>
                              </p:par>
                              <p:par>
                                <p:cTn fill="hold" nodeType="withEffect" presetClass="entr" presetID="10" presetSubtype="0">
                                  <p:stCondLst>
                                    <p:cond delay="0"/>
                                  </p:stCondLst>
                                  <p:childTnLst>
                                    <p:set>
                                      <p:cBhvr>
                                        <p:cTn dur="1" fill="hold">
                                          <p:stCondLst>
                                            <p:cond delay="0"/>
                                          </p:stCondLst>
                                        </p:cTn>
                                        <p:tgtEl>
                                          <p:spTgt spid="2304">
                                            <p:txEl>
                                              <p:pRg end="0" st="0"/>
                                            </p:txEl>
                                          </p:spTgt>
                                        </p:tgtEl>
                                        <p:attrNameLst>
                                          <p:attrName>style.visibility</p:attrName>
                                        </p:attrNameLst>
                                      </p:cBhvr>
                                      <p:to>
                                        <p:strVal val="visible"/>
                                      </p:to>
                                    </p:set>
                                    <p:animEffect filter="fade" transition="in">
                                      <p:cBhvr>
                                        <p:cTn dur="500"/>
                                        <p:tgtEl>
                                          <p:spTgt spid="230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4">
                                            <p:txEl>
                                              <p:pRg end="1" st="1"/>
                                            </p:txEl>
                                          </p:spTgt>
                                        </p:tgtEl>
                                        <p:attrNameLst>
                                          <p:attrName>style.visibility</p:attrName>
                                        </p:attrNameLst>
                                      </p:cBhvr>
                                      <p:to>
                                        <p:strVal val="visible"/>
                                      </p:to>
                                    </p:set>
                                    <p:animEffect filter="fade" transition="in">
                                      <p:cBhvr>
                                        <p:cTn dur="500"/>
                                        <p:tgtEl>
                                          <p:spTgt spid="230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4">
                                            <p:txEl>
                                              <p:pRg end="2" st="2"/>
                                            </p:txEl>
                                          </p:spTgt>
                                        </p:tgtEl>
                                        <p:attrNameLst>
                                          <p:attrName>style.visibility</p:attrName>
                                        </p:attrNameLst>
                                      </p:cBhvr>
                                      <p:to>
                                        <p:strVal val="visible"/>
                                      </p:to>
                                    </p:set>
                                    <p:animEffect filter="fade" transition="in">
                                      <p:cBhvr>
                                        <p:cTn dur="500"/>
                                        <p:tgtEl>
                                          <p:spTgt spid="230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4">
                                            <p:txEl>
                                              <p:pRg end="3" st="3"/>
                                            </p:txEl>
                                          </p:spTgt>
                                        </p:tgtEl>
                                        <p:attrNameLst>
                                          <p:attrName>style.visibility</p:attrName>
                                        </p:attrNameLst>
                                      </p:cBhvr>
                                      <p:to>
                                        <p:strVal val="visible"/>
                                      </p:to>
                                    </p:set>
                                    <p:animEffect filter="fade" transition="in">
                                      <p:cBhvr>
                                        <p:cTn dur="500"/>
                                        <p:tgtEl>
                                          <p:spTgt spid="230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4">
                                            <p:txEl>
                                              <p:pRg end="4" st="4"/>
                                            </p:txEl>
                                          </p:spTgt>
                                        </p:tgtEl>
                                        <p:attrNameLst>
                                          <p:attrName>style.visibility</p:attrName>
                                        </p:attrNameLst>
                                      </p:cBhvr>
                                      <p:to>
                                        <p:strVal val="visible"/>
                                      </p:to>
                                    </p:set>
                                    <p:animEffect filter="fade" transition="in">
                                      <p:cBhvr>
                                        <p:cTn dur="500"/>
                                        <p:tgtEl>
                                          <p:spTgt spid="230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4">
                                            <p:txEl>
                                              <p:pRg end="5" st="5"/>
                                            </p:txEl>
                                          </p:spTgt>
                                        </p:tgtEl>
                                        <p:attrNameLst>
                                          <p:attrName>style.visibility</p:attrName>
                                        </p:attrNameLst>
                                      </p:cBhvr>
                                      <p:to>
                                        <p:strVal val="visible"/>
                                      </p:to>
                                    </p:set>
                                    <p:animEffect filter="fade" transition="in">
                                      <p:cBhvr>
                                        <p:cTn dur="500"/>
                                        <p:tgtEl>
                                          <p:spTgt spid="230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4">
                                            <p:txEl>
                                              <p:pRg end="6" st="6"/>
                                            </p:txEl>
                                          </p:spTgt>
                                        </p:tgtEl>
                                        <p:attrNameLst>
                                          <p:attrName>style.visibility</p:attrName>
                                        </p:attrNameLst>
                                      </p:cBhvr>
                                      <p:to>
                                        <p:strVal val="visible"/>
                                      </p:to>
                                    </p:set>
                                    <p:animEffect filter="fade" transition="in">
                                      <p:cBhvr>
                                        <p:cTn dur="500"/>
                                        <p:tgtEl>
                                          <p:spTgt spid="230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4">
                                            <p:txEl>
                                              <p:pRg end="7" st="7"/>
                                            </p:txEl>
                                          </p:spTgt>
                                        </p:tgtEl>
                                        <p:attrNameLst>
                                          <p:attrName>style.visibility</p:attrName>
                                        </p:attrNameLst>
                                      </p:cBhvr>
                                      <p:to>
                                        <p:strVal val="visible"/>
                                      </p:to>
                                    </p:set>
                                    <p:animEffect filter="fade" transition="in">
                                      <p:cBhvr>
                                        <p:cTn dur="500"/>
                                        <p:tgtEl>
                                          <p:spTgt spid="230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4">
                                            <p:txEl>
                                              <p:pRg end="8" st="8"/>
                                            </p:txEl>
                                          </p:spTgt>
                                        </p:tgtEl>
                                        <p:attrNameLst>
                                          <p:attrName>style.visibility</p:attrName>
                                        </p:attrNameLst>
                                      </p:cBhvr>
                                      <p:to>
                                        <p:strVal val="visible"/>
                                      </p:to>
                                    </p:set>
                                    <p:animEffect filter="fade" transition="in">
                                      <p:cBhvr>
                                        <p:cTn dur="500"/>
                                        <p:tgtEl>
                                          <p:spTgt spid="230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500"/>
                                        <p:tgtEl>
                                          <p:spTgt spid="224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500"/>
                                        <p:tgtEl>
                                          <p:spTgt spid="2244"/>
                                        </p:tgtEl>
                                      </p:cBhvr>
                                    </p:animEffect>
                                  </p:childTnLst>
                                </p:cTn>
                              </p:par>
                              <p:par>
                                <p:cTn fill="hold" nodeType="with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500"/>
                                        <p:tgtEl>
                                          <p:spTgt spid="2250"/>
                                        </p:tgtEl>
                                      </p:cBhvr>
                                    </p:animEffect>
                                  </p:childTnLst>
                                </p:cTn>
                              </p:par>
                              <p:par>
                                <p:cTn fill="hold" nodeType="with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500"/>
                                        <p:tgtEl>
                                          <p:spTgt spid="2256"/>
                                        </p:tgtEl>
                                      </p:cBhvr>
                                    </p:animEffect>
                                  </p:childTnLst>
                                </p:cTn>
                              </p:par>
                              <p:par>
                                <p:cTn fill="hold" nodeType="withEffect" presetClass="entr" presetID="10" presetSubtype="0">
                                  <p:stCondLst>
                                    <p:cond delay="0"/>
                                  </p:stCondLst>
                                  <p:childTnLst>
                                    <p:set>
                                      <p:cBhvr>
                                        <p:cTn dur="1" fill="hold">
                                          <p:stCondLst>
                                            <p:cond delay="0"/>
                                          </p:stCondLst>
                                        </p:cTn>
                                        <p:tgtEl>
                                          <p:spTgt spid="2262"/>
                                        </p:tgtEl>
                                        <p:attrNameLst>
                                          <p:attrName>style.visibility</p:attrName>
                                        </p:attrNameLst>
                                      </p:cBhvr>
                                      <p:to>
                                        <p:strVal val="visible"/>
                                      </p:to>
                                    </p:set>
                                    <p:animEffect filter="fade" transition="in">
                                      <p:cBhvr>
                                        <p:cTn dur="500"/>
                                        <p:tgtEl>
                                          <p:spTgt spid="2262"/>
                                        </p:tgtEl>
                                      </p:cBhvr>
                                    </p:animEffect>
                                  </p:childTnLst>
                                </p:cTn>
                              </p:par>
                              <p:par>
                                <p:cTn fill="hold" nodeType="withEffect" presetClass="entr" presetID="10" presetSubtype="0">
                                  <p:stCondLst>
                                    <p:cond delay="0"/>
                                  </p:stCondLst>
                                  <p:childTnLst>
                                    <p:set>
                                      <p:cBhvr>
                                        <p:cTn dur="1" fill="hold">
                                          <p:stCondLst>
                                            <p:cond delay="0"/>
                                          </p:stCondLst>
                                        </p:cTn>
                                        <p:tgtEl>
                                          <p:spTgt spid="2271">
                                            <p:txEl>
                                              <p:pRg end="0" st="0"/>
                                            </p:txEl>
                                          </p:spTgt>
                                        </p:tgtEl>
                                        <p:attrNameLst>
                                          <p:attrName>style.visibility</p:attrName>
                                        </p:attrNameLst>
                                      </p:cBhvr>
                                      <p:to>
                                        <p:strVal val="visible"/>
                                      </p:to>
                                    </p:set>
                                    <p:animEffect filter="fade" transition="in">
                                      <p:cBhvr>
                                        <p:cTn dur="500"/>
                                        <p:tgtEl>
                                          <p:spTgt spid="227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1">
                                            <p:txEl>
                                              <p:pRg end="1" st="1"/>
                                            </p:txEl>
                                          </p:spTgt>
                                        </p:tgtEl>
                                        <p:attrNameLst>
                                          <p:attrName>style.visibility</p:attrName>
                                        </p:attrNameLst>
                                      </p:cBhvr>
                                      <p:to>
                                        <p:strVal val="visible"/>
                                      </p:to>
                                    </p:set>
                                    <p:animEffect filter="fade" transition="in">
                                      <p:cBhvr>
                                        <p:cTn dur="500"/>
                                        <p:tgtEl>
                                          <p:spTgt spid="227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1">
                                            <p:txEl>
                                              <p:pRg end="2" st="2"/>
                                            </p:txEl>
                                          </p:spTgt>
                                        </p:tgtEl>
                                        <p:attrNameLst>
                                          <p:attrName>style.visibility</p:attrName>
                                        </p:attrNameLst>
                                      </p:cBhvr>
                                      <p:to>
                                        <p:strVal val="visible"/>
                                      </p:to>
                                    </p:set>
                                    <p:animEffect filter="fade" transition="in">
                                      <p:cBhvr>
                                        <p:cTn dur="500"/>
                                        <p:tgtEl>
                                          <p:spTgt spid="227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1">
                                            <p:txEl>
                                              <p:pRg end="3" st="3"/>
                                            </p:txEl>
                                          </p:spTgt>
                                        </p:tgtEl>
                                        <p:attrNameLst>
                                          <p:attrName>style.visibility</p:attrName>
                                        </p:attrNameLst>
                                      </p:cBhvr>
                                      <p:to>
                                        <p:strVal val="visible"/>
                                      </p:to>
                                    </p:set>
                                    <p:animEffect filter="fade" transition="in">
                                      <p:cBhvr>
                                        <p:cTn dur="500"/>
                                        <p:tgtEl>
                                          <p:spTgt spid="227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1">
                                            <p:txEl>
                                              <p:pRg end="4" st="4"/>
                                            </p:txEl>
                                          </p:spTgt>
                                        </p:tgtEl>
                                        <p:attrNameLst>
                                          <p:attrName>style.visibility</p:attrName>
                                        </p:attrNameLst>
                                      </p:cBhvr>
                                      <p:to>
                                        <p:strVal val="visible"/>
                                      </p:to>
                                    </p:set>
                                    <p:animEffect filter="fade" transition="in">
                                      <p:cBhvr>
                                        <p:cTn dur="500"/>
                                        <p:tgtEl>
                                          <p:spTgt spid="227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1">
                                            <p:txEl>
                                              <p:pRg end="5" st="5"/>
                                            </p:txEl>
                                          </p:spTgt>
                                        </p:tgtEl>
                                        <p:attrNameLst>
                                          <p:attrName>style.visibility</p:attrName>
                                        </p:attrNameLst>
                                      </p:cBhvr>
                                      <p:to>
                                        <p:strVal val="visible"/>
                                      </p:to>
                                    </p:set>
                                    <p:animEffect filter="fade" transition="in">
                                      <p:cBhvr>
                                        <p:cTn dur="500"/>
                                        <p:tgtEl>
                                          <p:spTgt spid="227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1">
                                            <p:txEl>
                                              <p:pRg end="6" st="6"/>
                                            </p:txEl>
                                          </p:spTgt>
                                        </p:tgtEl>
                                        <p:attrNameLst>
                                          <p:attrName>style.visibility</p:attrName>
                                        </p:attrNameLst>
                                      </p:cBhvr>
                                      <p:to>
                                        <p:strVal val="visible"/>
                                      </p:to>
                                    </p:set>
                                    <p:animEffect filter="fade" transition="in">
                                      <p:cBhvr>
                                        <p:cTn dur="500"/>
                                        <p:tgtEl>
                                          <p:spTgt spid="227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1">
                                            <p:txEl>
                                              <p:pRg end="7" st="7"/>
                                            </p:txEl>
                                          </p:spTgt>
                                        </p:tgtEl>
                                        <p:attrNameLst>
                                          <p:attrName>style.visibility</p:attrName>
                                        </p:attrNameLst>
                                      </p:cBhvr>
                                      <p:to>
                                        <p:strVal val="visible"/>
                                      </p:to>
                                    </p:set>
                                    <p:animEffect filter="fade" transition="in">
                                      <p:cBhvr>
                                        <p:cTn dur="500"/>
                                        <p:tgtEl>
                                          <p:spTgt spid="227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1">
                                            <p:txEl>
                                              <p:pRg end="8" st="8"/>
                                            </p:txEl>
                                          </p:spTgt>
                                        </p:tgtEl>
                                        <p:attrNameLst>
                                          <p:attrName>style.visibility</p:attrName>
                                        </p:attrNameLst>
                                      </p:cBhvr>
                                      <p:to>
                                        <p:strVal val="visible"/>
                                      </p:to>
                                    </p:set>
                                    <p:animEffect filter="fade" transition="in">
                                      <p:cBhvr>
                                        <p:cTn dur="500"/>
                                        <p:tgtEl>
                                          <p:spTgt spid="227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7">
                                            <p:txEl>
                                              <p:pRg end="0" st="0"/>
                                            </p:txEl>
                                          </p:spTgt>
                                        </p:tgtEl>
                                        <p:attrNameLst>
                                          <p:attrName>style.visibility</p:attrName>
                                        </p:attrNameLst>
                                      </p:cBhvr>
                                      <p:to>
                                        <p:strVal val="visible"/>
                                      </p:to>
                                    </p:set>
                                    <p:animEffect filter="fade" transition="in">
                                      <p:cBhvr>
                                        <p:cTn dur="500"/>
                                        <p:tgtEl>
                                          <p:spTgt spid="227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7">
                                            <p:txEl>
                                              <p:pRg end="1" st="1"/>
                                            </p:txEl>
                                          </p:spTgt>
                                        </p:tgtEl>
                                        <p:attrNameLst>
                                          <p:attrName>style.visibility</p:attrName>
                                        </p:attrNameLst>
                                      </p:cBhvr>
                                      <p:to>
                                        <p:strVal val="visible"/>
                                      </p:to>
                                    </p:set>
                                    <p:animEffect filter="fade" transition="in">
                                      <p:cBhvr>
                                        <p:cTn dur="500"/>
                                        <p:tgtEl>
                                          <p:spTgt spid="227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7">
                                            <p:txEl>
                                              <p:pRg end="2" st="2"/>
                                            </p:txEl>
                                          </p:spTgt>
                                        </p:tgtEl>
                                        <p:attrNameLst>
                                          <p:attrName>style.visibility</p:attrName>
                                        </p:attrNameLst>
                                      </p:cBhvr>
                                      <p:to>
                                        <p:strVal val="visible"/>
                                      </p:to>
                                    </p:set>
                                    <p:animEffect filter="fade" transition="in">
                                      <p:cBhvr>
                                        <p:cTn dur="500"/>
                                        <p:tgtEl>
                                          <p:spTgt spid="227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7">
                                            <p:txEl>
                                              <p:pRg end="3" st="3"/>
                                            </p:txEl>
                                          </p:spTgt>
                                        </p:tgtEl>
                                        <p:attrNameLst>
                                          <p:attrName>style.visibility</p:attrName>
                                        </p:attrNameLst>
                                      </p:cBhvr>
                                      <p:to>
                                        <p:strVal val="visible"/>
                                      </p:to>
                                    </p:set>
                                    <p:animEffect filter="fade" transition="in">
                                      <p:cBhvr>
                                        <p:cTn dur="500"/>
                                        <p:tgtEl>
                                          <p:spTgt spid="227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7">
                                            <p:txEl>
                                              <p:pRg end="4" st="4"/>
                                            </p:txEl>
                                          </p:spTgt>
                                        </p:tgtEl>
                                        <p:attrNameLst>
                                          <p:attrName>style.visibility</p:attrName>
                                        </p:attrNameLst>
                                      </p:cBhvr>
                                      <p:to>
                                        <p:strVal val="visible"/>
                                      </p:to>
                                    </p:set>
                                    <p:animEffect filter="fade" transition="in">
                                      <p:cBhvr>
                                        <p:cTn dur="500"/>
                                        <p:tgtEl>
                                          <p:spTgt spid="227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7">
                                            <p:txEl>
                                              <p:pRg end="5" st="5"/>
                                            </p:txEl>
                                          </p:spTgt>
                                        </p:tgtEl>
                                        <p:attrNameLst>
                                          <p:attrName>style.visibility</p:attrName>
                                        </p:attrNameLst>
                                      </p:cBhvr>
                                      <p:to>
                                        <p:strVal val="visible"/>
                                      </p:to>
                                    </p:set>
                                    <p:animEffect filter="fade" transition="in">
                                      <p:cBhvr>
                                        <p:cTn dur="500"/>
                                        <p:tgtEl>
                                          <p:spTgt spid="227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7">
                                            <p:txEl>
                                              <p:pRg end="6" st="6"/>
                                            </p:txEl>
                                          </p:spTgt>
                                        </p:tgtEl>
                                        <p:attrNameLst>
                                          <p:attrName>style.visibility</p:attrName>
                                        </p:attrNameLst>
                                      </p:cBhvr>
                                      <p:to>
                                        <p:strVal val="visible"/>
                                      </p:to>
                                    </p:set>
                                    <p:animEffect filter="fade" transition="in">
                                      <p:cBhvr>
                                        <p:cTn dur="500"/>
                                        <p:tgtEl>
                                          <p:spTgt spid="227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7">
                                            <p:txEl>
                                              <p:pRg end="7" st="7"/>
                                            </p:txEl>
                                          </p:spTgt>
                                        </p:tgtEl>
                                        <p:attrNameLst>
                                          <p:attrName>style.visibility</p:attrName>
                                        </p:attrNameLst>
                                      </p:cBhvr>
                                      <p:to>
                                        <p:strVal val="visible"/>
                                      </p:to>
                                    </p:set>
                                    <p:animEffect filter="fade" transition="in">
                                      <p:cBhvr>
                                        <p:cTn dur="500"/>
                                        <p:tgtEl>
                                          <p:spTgt spid="227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7">
                                            <p:txEl>
                                              <p:pRg end="8" st="8"/>
                                            </p:txEl>
                                          </p:spTgt>
                                        </p:tgtEl>
                                        <p:attrNameLst>
                                          <p:attrName>style.visibility</p:attrName>
                                        </p:attrNameLst>
                                      </p:cBhvr>
                                      <p:to>
                                        <p:strVal val="visible"/>
                                      </p:to>
                                    </p:set>
                                    <p:animEffect filter="fade" transition="in">
                                      <p:cBhvr>
                                        <p:cTn dur="500"/>
                                        <p:tgtEl>
                                          <p:spTgt spid="227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3">
                                            <p:txEl>
                                              <p:pRg end="0" st="0"/>
                                            </p:txEl>
                                          </p:spTgt>
                                        </p:tgtEl>
                                        <p:attrNameLst>
                                          <p:attrName>style.visibility</p:attrName>
                                        </p:attrNameLst>
                                      </p:cBhvr>
                                      <p:to>
                                        <p:strVal val="visible"/>
                                      </p:to>
                                    </p:set>
                                    <p:animEffect filter="fade" transition="in">
                                      <p:cBhvr>
                                        <p:cTn dur="500"/>
                                        <p:tgtEl>
                                          <p:spTgt spid="228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3">
                                            <p:txEl>
                                              <p:pRg end="1" st="1"/>
                                            </p:txEl>
                                          </p:spTgt>
                                        </p:tgtEl>
                                        <p:attrNameLst>
                                          <p:attrName>style.visibility</p:attrName>
                                        </p:attrNameLst>
                                      </p:cBhvr>
                                      <p:to>
                                        <p:strVal val="visible"/>
                                      </p:to>
                                    </p:set>
                                    <p:animEffect filter="fade" transition="in">
                                      <p:cBhvr>
                                        <p:cTn dur="500"/>
                                        <p:tgtEl>
                                          <p:spTgt spid="228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3">
                                            <p:txEl>
                                              <p:pRg end="2" st="2"/>
                                            </p:txEl>
                                          </p:spTgt>
                                        </p:tgtEl>
                                        <p:attrNameLst>
                                          <p:attrName>style.visibility</p:attrName>
                                        </p:attrNameLst>
                                      </p:cBhvr>
                                      <p:to>
                                        <p:strVal val="visible"/>
                                      </p:to>
                                    </p:set>
                                    <p:animEffect filter="fade" transition="in">
                                      <p:cBhvr>
                                        <p:cTn dur="500"/>
                                        <p:tgtEl>
                                          <p:spTgt spid="228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3">
                                            <p:txEl>
                                              <p:pRg end="3" st="3"/>
                                            </p:txEl>
                                          </p:spTgt>
                                        </p:tgtEl>
                                        <p:attrNameLst>
                                          <p:attrName>style.visibility</p:attrName>
                                        </p:attrNameLst>
                                      </p:cBhvr>
                                      <p:to>
                                        <p:strVal val="visible"/>
                                      </p:to>
                                    </p:set>
                                    <p:animEffect filter="fade" transition="in">
                                      <p:cBhvr>
                                        <p:cTn dur="500"/>
                                        <p:tgtEl>
                                          <p:spTgt spid="228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3">
                                            <p:txEl>
                                              <p:pRg end="4" st="4"/>
                                            </p:txEl>
                                          </p:spTgt>
                                        </p:tgtEl>
                                        <p:attrNameLst>
                                          <p:attrName>style.visibility</p:attrName>
                                        </p:attrNameLst>
                                      </p:cBhvr>
                                      <p:to>
                                        <p:strVal val="visible"/>
                                      </p:to>
                                    </p:set>
                                    <p:animEffect filter="fade" transition="in">
                                      <p:cBhvr>
                                        <p:cTn dur="500"/>
                                        <p:tgtEl>
                                          <p:spTgt spid="228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3">
                                            <p:txEl>
                                              <p:pRg end="5" st="5"/>
                                            </p:txEl>
                                          </p:spTgt>
                                        </p:tgtEl>
                                        <p:attrNameLst>
                                          <p:attrName>style.visibility</p:attrName>
                                        </p:attrNameLst>
                                      </p:cBhvr>
                                      <p:to>
                                        <p:strVal val="visible"/>
                                      </p:to>
                                    </p:set>
                                    <p:animEffect filter="fade" transition="in">
                                      <p:cBhvr>
                                        <p:cTn dur="500"/>
                                        <p:tgtEl>
                                          <p:spTgt spid="228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3">
                                            <p:txEl>
                                              <p:pRg end="6" st="6"/>
                                            </p:txEl>
                                          </p:spTgt>
                                        </p:tgtEl>
                                        <p:attrNameLst>
                                          <p:attrName>style.visibility</p:attrName>
                                        </p:attrNameLst>
                                      </p:cBhvr>
                                      <p:to>
                                        <p:strVal val="visible"/>
                                      </p:to>
                                    </p:set>
                                    <p:animEffect filter="fade" transition="in">
                                      <p:cBhvr>
                                        <p:cTn dur="500"/>
                                        <p:tgtEl>
                                          <p:spTgt spid="228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3">
                                            <p:txEl>
                                              <p:pRg end="7" st="7"/>
                                            </p:txEl>
                                          </p:spTgt>
                                        </p:tgtEl>
                                        <p:attrNameLst>
                                          <p:attrName>style.visibility</p:attrName>
                                        </p:attrNameLst>
                                      </p:cBhvr>
                                      <p:to>
                                        <p:strVal val="visible"/>
                                      </p:to>
                                    </p:set>
                                    <p:animEffect filter="fade" transition="in">
                                      <p:cBhvr>
                                        <p:cTn dur="500"/>
                                        <p:tgtEl>
                                          <p:spTgt spid="228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3">
                                            <p:txEl>
                                              <p:pRg end="8" st="8"/>
                                            </p:txEl>
                                          </p:spTgt>
                                        </p:tgtEl>
                                        <p:attrNameLst>
                                          <p:attrName>style.visibility</p:attrName>
                                        </p:attrNameLst>
                                      </p:cBhvr>
                                      <p:to>
                                        <p:strVal val="visible"/>
                                      </p:to>
                                    </p:set>
                                    <p:animEffect filter="fade" transition="in">
                                      <p:cBhvr>
                                        <p:cTn dur="500"/>
                                        <p:tgtEl>
                                          <p:spTgt spid="228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9">
                                            <p:txEl>
                                              <p:pRg end="0" st="0"/>
                                            </p:txEl>
                                          </p:spTgt>
                                        </p:tgtEl>
                                        <p:attrNameLst>
                                          <p:attrName>style.visibility</p:attrName>
                                        </p:attrNameLst>
                                      </p:cBhvr>
                                      <p:to>
                                        <p:strVal val="visible"/>
                                      </p:to>
                                    </p:set>
                                    <p:animEffect filter="fade" transition="in">
                                      <p:cBhvr>
                                        <p:cTn dur="500"/>
                                        <p:tgtEl>
                                          <p:spTgt spid="228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9">
                                            <p:txEl>
                                              <p:pRg end="1" st="1"/>
                                            </p:txEl>
                                          </p:spTgt>
                                        </p:tgtEl>
                                        <p:attrNameLst>
                                          <p:attrName>style.visibility</p:attrName>
                                        </p:attrNameLst>
                                      </p:cBhvr>
                                      <p:to>
                                        <p:strVal val="visible"/>
                                      </p:to>
                                    </p:set>
                                    <p:animEffect filter="fade" transition="in">
                                      <p:cBhvr>
                                        <p:cTn dur="500"/>
                                        <p:tgtEl>
                                          <p:spTgt spid="228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9">
                                            <p:txEl>
                                              <p:pRg end="2" st="2"/>
                                            </p:txEl>
                                          </p:spTgt>
                                        </p:tgtEl>
                                        <p:attrNameLst>
                                          <p:attrName>style.visibility</p:attrName>
                                        </p:attrNameLst>
                                      </p:cBhvr>
                                      <p:to>
                                        <p:strVal val="visible"/>
                                      </p:to>
                                    </p:set>
                                    <p:animEffect filter="fade" transition="in">
                                      <p:cBhvr>
                                        <p:cTn dur="500"/>
                                        <p:tgtEl>
                                          <p:spTgt spid="228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9">
                                            <p:txEl>
                                              <p:pRg end="3" st="3"/>
                                            </p:txEl>
                                          </p:spTgt>
                                        </p:tgtEl>
                                        <p:attrNameLst>
                                          <p:attrName>style.visibility</p:attrName>
                                        </p:attrNameLst>
                                      </p:cBhvr>
                                      <p:to>
                                        <p:strVal val="visible"/>
                                      </p:to>
                                    </p:set>
                                    <p:animEffect filter="fade" transition="in">
                                      <p:cBhvr>
                                        <p:cTn dur="500"/>
                                        <p:tgtEl>
                                          <p:spTgt spid="228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9">
                                            <p:txEl>
                                              <p:pRg end="4" st="4"/>
                                            </p:txEl>
                                          </p:spTgt>
                                        </p:tgtEl>
                                        <p:attrNameLst>
                                          <p:attrName>style.visibility</p:attrName>
                                        </p:attrNameLst>
                                      </p:cBhvr>
                                      <p:to>
                                        <p:strVal val="visible"/>
                                      </p:to>
                                    </p:set>
                                    <p:animEffect filter="fade" transition="in">
                                      <p:cBhvr>
                                        <p:cTn dur="500"/>
                                        <p:tgtEl>
                                          <p:spTgt spid="228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9">
                                            <p:txEl>
                                              <p:pRg end="5" st="5"/>
                                            </p:txEl>
                                          </p:spTgt>
                                        </p:tgtEl>
                                        <p:attrNameLst>
                                          <p:attrName>style.visibility</p:attrName>
                                        </p:attrNameLst>
                                      </p:cBhvr>
                                      <p:to>
                                        <p:strVal val="visible"/>
                                      </p:to>
                                    </p:set>
                                    <p:animEffect filter="fade" transition="in">
                                      <p:cBhvr>
                                        <p:cTn dur="500"/>
                                        <p:tgtEl>
                                          <p:spTgt spid="228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9">
                                            <p:txEl>
                                              <p:pRg end="6" st="6"/>
                                            </p:txEl>
                                          </p:spTgt>
                                        </p:tgtEl>
                                        <p:attrNameLst>
                                          <p:attrName>style.visibility</p:attrName>
                                        </p:attrNameLst>
                                      </p:cBhvr>
                                      <p:to>
                                        <p:strVal val="visible"/>
                                      </p:to>
                                    </p:set>
                                    <p:animEffect filter="fade" transition="in">
                                      <p:cBhvr>
                                        <p:cTn dur="500"/>
                                        <p:tgtEl>
                                          <p:spTgt spid="228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9">
                                            <p:txEl>
                                              <p:pRg end="7" st="7"/>
                                            </p:txEl>
                                          </p:spTgt>
                                        </p:tgtEl>
                                        <p:attrNameLst>
                                          <p:attrName>style.visibility</p:attrName>
                                        </p:attrNameLst>
                                      </p:cBhvr>
                                      <p:to>
                                        <p:strVal val="visible"/>
                                      </p:to>
                                    </p:set>
                                    <p:animEffect filter="fade" transition="in">
                                      <p:cBhvr>
                                        <p:cTn dur="500"/>
                                        <p:tgtEl>
                                          <p:spTgt spid="228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9">
                                            <p:txEl>
                                              <p:pRg end="8" st="8"/>
                                            </p:txEl>
                                          </p:spTgt>
                                        </p:tgtEl>
                                        <p:attrNameLst>
                                          <p:attrName>style.visibility</p:attrName>
                                        </p:attrNameLst>
                                      </p:cBhvr>
                                      <p:to>
                                        <p:strVal val="visible"/>
                                      </p:to>
                                    </p:set>
                                    <p:animEffect filter="fade" transition="in">
                                      <p:cBhvr>
                                        <p:cTn dur="500"/>
                                        <p:tgtEl>
                                          <p:spTgt spid="228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8"/>
                                        </p:tgtEl>
                                        <p:attrNameLst>
                                          <p:attrName>style.visibility</p:attrName>
                                        </p:attrNameLst>
                                      </p:cBhvr>
                                      <p:to>
                                        <p:strVal val="visible"/>
                                      </p:to>
                                    </p:set>
                                    <p:animEffect filter="fade" transition="in">
                                      <p:cBhvr>
                                        <p:cTn dur="500"/>
                                        <p:tgtEl>
                                          <p:spTgt spid="2298"/>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0" st="0"/>
                                            </p:txEl>
                                          </p:spTgt>
                                        </p:tgtEl>
                                        <p:attrNameLst>
                                          <p:attrName>style.visibility</p:attrName>
                                        </p:attrNameLst>
                                      </p:cBhvr>
                                      <p:to>
                                        <p:strVal val="visible"/>
                                      </p:to>
                                    </p:set>
                                    <p:animEffect filter="fade" transition="in">
                                      <p:cBhvr>
                                        <p:cTn dur="500"/>
                                        <p:tgtEl>
                                          <p:spTgt spid="230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1" st="1"/>
                                            </p:txEl>
                                          </p:spTgt>
                                        </p:tgtEl>
                                        <p:attrNameLst>
                                          <p:attrName>style.visibility</p:attrName>
                                        </p:attrNameLst>
                                      </p:cBhvr>
                                      <p:to>
                                        <p:strVal val="visible"/>
                                      </p:to>
                                    </p:set>
                                    <p:animEffect filter="fade" transition="in">
                                      <p:cBhvr>
                                        <p:cTn dur="500"/>
                                        <p:tgtEl>
                                          <p:spTgt spid="230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2" st="2"/>
                                            </p:txEl>
                                          </p:spTgt>
                                        </p:tgtEl>
                                        <p:attrNameLst>
                                          <p:attrName>style.visibility</p:attrName>
                                        </p:attrNameLst>
                                      </p:cBhvr>
                                      <p:to>
                                        <p:strVal val="visible"/>
                                      </p:to>
                                    </p:set>
                                    <p:animEffect filter="fade" transition="in">
                                      <p:cBhvr>
                                        <p:cTn dur="500"/>
                                        <p:tgtEl>
                                          <p:spTgt spid="230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3" st="3"/>
                                            </p:txEl>
                                          </p:spTgt>
                                        </p:tgtEl>
                                        <p:attrNameLst>
                                          <p:attrName>style.visibility</p:attrName>
                                        </p:attrNameLst>
                                      </p:cBhvr>
                                      <p:to>
                                        <p:strVal val="visible"/>
                                      </p:to>
                                    </p:set>
                                    <p:animEffect filter="fade" transition="in">
                                      <p:cBhvr>
                                        <p:cTn dur="500"/>
                                        <p:tgtEl>
                                          <p:spTgt spid="230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4" st="4"/>
                                            </p:txEl>
                                          </p:spTgt>
                                        </p:tgtEl>
                                        <p:attrNameLst>
                                          <p:attrName>style.visibility</p:attrName>
                                        </p:attrNameLst>
                                      </p:cBhvr>
                                      <p:to>
                                        <p:strVal val="visible"/>
                                      </p:to>
                                    </p:set>
                                    <p:animEffect filter="fade" transition="in">
                                      <p:cBhvr>
                                        <p:cTn dur="500"/>
                                        <p:tgtEl>
                                          <p:spTgt spid="230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5" st="5"/>
                                            </p:txEl>
                                          </p:spTgt>
                                        </p:tgtEl>
                                        <p:attrNameLst>
                                          <p:attrName>style.visibility</p:attrName>
                                        </p:attrNameLst>
                                      </p:cBhvr>
                                      <p:to>
                                        <p:strVal val="visible"/>
                                      </p:to>
                                    </p:set>
                                    <p:animEffect filter="fade" transition="in">
                                      <p:cBhvr>
                                        <p:cTn dur="500"/>
                                        <p:tgtEl>
                                          <p:spTgt spid="230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6" st="6"/>
                                            </p:txEl>
                                          </p:spTgt>
                                        </p:tgtEl>
                                        <p:attrNameLst>
                                          <p:attrName>style.visibility</p:attrName>
                                        </p:attrNameLst>
                                      </p:cBhvr>
                                      <p:to>
                                        <p:strVal val="visible"/>
                                      </p:to>
                                    </p:set>
                                    <p:animEffect filter="fade" transition="in">
                                      <p:cBhvr>
                                        <p:cTn dur="500"/>
                                        <p:tgtEl>
                                          <p:spTgt spid="230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7" st="7"/>
                                            </p:txEl>
                                          </p:spTgt>
                                        </p:tgtEl>
                                        <p:attrNameLst>
                                          <p:attrName>style.visibility</p:attrName>
                                        </p:attrNameLst>
                                      </p:cBhvr>
                                      <p:to>
                                        <p:strVal val="visible"/>
                                      </p:to>
                                    </p:set>
                                    <p:animEffect filter="fade" transition="in">
                                      <p:cBhvr>
                                        <p:cTn dur="500"/>
                                        <p:tgtEl>
                                          <p:spTgt spid="230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8" st="8"/>
                                            </p:txEl>
                                          </p:spTgt>
                                        </p:tgtEl>
                                        <p:attrNameLst>
                                          <p:attrName>style.visibility</p:attrName>
                                        </p:attrNameLst>
                                      </p:cBhvr>
                                      <p:to>
                                        <p:strVal val="visible"/>
                                      </p:to>
                                    </p:set>
                                    <p:animEffect filter="fade" transition="in">
                                      <p:cBhvr>
                                        <p:cTn dur="500"/>
                                        <p:tgtEl>
                                          <p:spTgt spid="2305">
                                            <p:txEl>
                                              <p:pRg end="8" st="8"/>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500"/>
                                        <p:tgtEl>
                                          <p:spTgt spid="2245"/>
                                        </p:tgtEl>
                                      </p:cBhvr>
                                    </p:animEffec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500"/>
                                        <p:tgtEl>
                                          <p:spTgt spid="2251"/>
                                        </p:tgtEl>
                                      </p:cBhvr>
                                    </p:animEffect>
                                  </p:childTnLst>
                                </p:cTn>
                              </p:par>
                              <p:par>
                                <p:cTn fill="hold" nodeType="with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500"/>
                                        <p:tgtEl>
                                          <p:spTgt spid="2257"/>
                                        </p:tgtEl>
                                      </p:cBhvr>
                                    </p:animEffect>
                                  </p:childTnLst>
                                </p:cTn>
                              </p:par>
                              <p:par>
                                <p:cTn fill="hold" nodeType="withEffect" presetClass="entr" presetID="10" presetSubtype="0">
                                  <p:stCondLst>
                                    <p:cond delay="0"/>
                                  </p:stCondLst>
                                  <p:childTnLst>
                                    <p:set>
                                      <p:cBhvr>
                                        <p:cTn dur="1" fill="hold">
                                          <p:stCondLst>
                                            <p:cond delay="0"/>
                                          </p:stCondLst>
                                        </p:cTn>
                                        <p:tgtEl>
                                          <p:spTgt spid="2263"/>
                                        </p:tgtEl>
                                        <p:attrNameLst>
                                          <p:attrName>style.visibility</p:attrName>
                                        </p:attrNameLst>
                                      </p:cBhvr>
                                      <p:to>
                                        <p:strVal val="visible"/>
                                      </p:to>
                                    </p:set>
                                    <p:animEffect filter="fade" transition="in">
                                      <p:cBhvr>
                                        <p:cTn dur="500"/>
                                        <p:tgtEl>
                                          <p:spTgt spid="2263"/>
                                        </p:tgtEl>
                                      </p:cBhvr>
                                    </p:animEffect>
                                  </p:childTnLst>
                                </p:cTn>
                              </p:par>
                              <p:par>
                                <p:cTn fill="hold" nodeType="withEffect" presetClass="entr" presetID="10" presetSubtype="0">
                                  <p:stCondLst>
                                    <p:cond delay="0"/>
                                  </p:stCondLst>
                                  <p:childTnLst>
                                    <p:set>
                                      <p:cBhvr>
                                        <p:cTn dur="1" fill="hold">
                                          <p:stCondLst>
                                            <p:cond delay="0"/>
                                          </p:stCondLst>
                                        </p:cTn>
                                        <p:tgtEl>
                                          <p:spTgt spid="2272">
                                            <p:txEl>
                                              <p:pRg end="0" st="0"/>
                                            </p:txEl>
                                          </p:spTgt>
                                        </p:tgtEl>
                                        <p:attrNameLst>
                                          <p:attrName>style.visibility</p:attrName>
                                        </p:attrNameLst>
                                      </p:cBhvr>
                                      <p:to>
                                        <p:strVal val="visible"/>
                                      </p:to>
                                    </p:set>
                                    <p:animEffect filter="fade" transition="in">
                                      <p:cBhvr>
                                        <p:cTn dur="500"/>
                                        <p:tgtEl>
                                          <p:spTgt spid="227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2">
                                            <p:txEl>
                                              <p:pRg end="1" st="1"/>
                                            </p:txEl>
                                          </p:spTgt>
                                        </p:tgtEl>
                                        <p:attrNameLst>
                                          <p:attrName>style.visibility</p:attrName>
                                        </p:attrNameLst>
                                      </p:cBhvr>
                                      <p:to>
                                        <p:strVal val="visible"/>
                                      </p:to>
                                    </p:set>
                                    <p:animEffect filter="fade" transition="in">
                                      <p:cBhvr>
                                        <p:cTn dur="500"/>
                                        <p:tgtEl>
                                          <p:spTgt spid="227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2">
                                            <p:txEl>
                                              <p:pRg end="2" st="2"/>
                                            </p:txEl>
                                          </p:spTgt>
                                        </p:tgtEl>
                                        <p:attrNameLst>
                                          <p:attrName>style.visibility</p:attrName>
                                        </p:attrNameLst>
                                      </p:cBhvr>
                                      <p:to>
                                        <p:strVal val="visible"/>
                                      </p:to>
                                    </p:set>
                                    <p:animEffect filter="fade" transition="in">
                                      <p:cBhvr>
                                        <p:cTn dur="500"/>
                                        <p:tgtEl>
                                          <p:spTgt spid="227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2">
                                            <p:txEl>
                                              <p:pRg end="3" st="3"/>
                                            </p:txEl>
                                          </p:spTgt>
                                        </p:tgtEl>
                                        <p:attrNameLst>
                                          <p:attrName>style.visibility</p:attrName>
                                        </p:attrNameLst>
                                      </p:cBhvr>
                                      <p:to>
                                        <p:strVal val="visible"/>
                                      </p:to>
                                    </p:set>
                                    <p:animEffect filter="fade" transition="in">
                                      <p:cBhvr>
                                        <p:cTn dur="500"/>
                                        <p:tgtEl>
                                          <p:spTgt spid="227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2">
                                            <p:txEl>
                                              <p:pRg end="4" st="4"/>
                                            </p:txEl>
                                          </p:spTgt>
                                        </p:tgtEl>
                                        <p:attrNameLst>
                                          <p:attrName>style.visibility</p:attrName>
                                        </p:attrNameLst>
                                      </p:cBhvr>
                                      <p:to>
                                        <p:strVal val="visible"/>
                                      </p:to>
                                    </p:set>
                                    <p:animEffect filter="fade" transition="in">
                                      <p:cBhvr>
                                        <p:cTn dur="500"/>
                                        <p:tgtEl>
                                          <p:spTgt spid="227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2">
                                            <p:txEl>
                                              <p:pRg end="5" st="5"/>
                                            </p:txEl>
                                          </p:spTgt>
                                        </p:tgtEl>
                                        <p:attrNameLst>
                                          <p:attrName>style.visibility</p:attrName>
                                        </p:attrNameLst>
                                      </p:cBhvr>
                                      <p:to>
                                        <p:strVal val="visible"/>
                                      </p:to>
                                    </p:set>
                                    <p:animEffect filter="fade" transition="in">
                                      <p:cBhvr>
                                        <p:cTn dur="500"/>
                                        <p:tgtEl>
                                          <p:spTgt spid="227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2">
                                            <p:txEl>
                                              <p:pRg end="6" st="6"/>
                                            </p:txEl>
                                          </p:spTgt>
                                        </p:tgtEl>
                                        <p:attrNameLst>
                                          <p:attrName>style.visibility</p:attrName>
                                        </p:attrNameLst>
                                      </p:cBhvr>
                                      <p:to>
                                        <p:strVal val="visible"/>
                                      </p:to>
                                    </p:set>
                                    <p:animEffect filter="fade" transition="in">
                                      <p:cBhvr>
                                        <p:cTn dur="500"/>
                                        <p:tgtEl>
                                          <p:spTgt spid="227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2">
                                            <p:txEl>
                                              <p:pRg end="7" st="7"/>
                                            </p:txEl>
                                          </p:spTgt>
                                        </p:tgtEl>
                                        <p:attrNameLst>
                                          <p:attrName>style.visibility</p:attrName>
                                        </p:attrNameLst>
                                      </p:cBhvr>
                                      <p:to>
                                        <p:strVal val="visible"/>
                                      </p:to>
                                    </p:set>
                                    <p:animEffect filter="fade" transition="in">
                                      <p:cBhvr>
                                        <p:cTn dur="500"/>
                                        <p:tgtEl>
                                          <p:spTgt spid="227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2">
                                            <p:txEl>
                                              <p:pRg end="8" st="8"/>
                                            </p:txEl>
                                          </p:spTgt>
                                        </p:tgtEl>
                                        <p:attrNameLst>
                                          <p:attrName>style.visibility</p:attrName>
                                        </p:attrNameLst>
                                      </p:cBhvr>
                                      <p:to>
                                        <p:strVal val="visible"/>
                                      </p:to>
                                    </p:set>
                                    <p:animEffect filter="fade" transition="in">
                                      <p:cBhvr>
                                        <p:cTn dur="500"/>
                                        <p:tgtEl>
                                          <p:spTgt spid="227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8">
                                            <p:txEl>
                                              <p:pRg end="0" st="0"/>
                                            </p:txEl>
                                          </p:spTgt>
                                        </p:tgtEl>
                                        <p:attrNameLst>
                                          <p:attrName>style.visibility</p:attrName>
                                        </p:attrNameLst>
                                      </p:cBhvr>
                                      <p:to>
                                        <p:strVal val="visible"/>
                                      </p:to>
                                    </p:set>
                                    <p:animEffect filter="fade" transition="in">
                                      <p:cBhvr>
                                        <p:cTn dur="500"/>
                                        <p:tgtEl>
                                          <p:spTgt spid="227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8">
                                            <p:txEl>
                                              <p:pRg end="1" st="1"/>
                                            </p:txEl>
                                          </p:spTgt>
                                        </p:tgtEl>
                                        <p:attrNameLst>
                                          <p:attrName>style.visibility</p:attrName>
                                        </p:attrNameLst>
                                      </p:cBhvr>
                                      <p:to>
                                        <p:strVal val="visible"/>
                                      </p:to>
                                    </p:set>
                                    <p:animEffect filter="fade" transition="in">
                                      <p:cBhvr>
                                        <p:cTn dur="500"/>
                                        <p:tgtEl>
                                          <p:spTgt spid="227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8">
                                            <p:txEl>
                                              <p:pRg end="2" st="2"/>
                                            </p:txEl>
                                          </p:spTgt>
                                        </p:tgtEl>
                                        <p:attrNameLst>
                                          <p:attrName>style.visibility</p:attrName>
                                        </p:attrNameLst>
                                      </p:cBhvr>
                                      <p:to>
                                        <p:strVal val="visible"/>
                                      </p:to>
                                    </p:set>
                                    <p:animEffect filter="fade" transition="in">
                                      <p:cBhvr>
                                        <p:cTn dur="500"/>
                                        <p:tgtEl>
                                          <p:spTgt spid="227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8">
                                            <p:txEl>
                                              <p:pRg end="3" st="3"/>
                                            </p:txEl>
                                          </p:spTgt>
                                        </p:tgtEl>
                                        <p:attrNameLst>
                                          <p:attrName>style.visibility</p:attrName>
                                        </p:attrNameLst>
                                      </p:cBhvr>
                                      <p:to>
                                        <p:strVal val="visible"/>
                                      </p:to>
                                    </p:set>
                                    <p:animEffect filter="fade" transition="in">
                                      <p:cBhvr>
                                        <p:cTn dur="500"/>
                                        <p:tgtEl>
                                          <p:spTgt spid="227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8">
                                            <p:txEl>
                                              <p:pRg end="4" st="4"/>
                                            </p:txEl>
                                          </p:spTgt>
                                        </p:tgtEl>
                                        <p:attrNameLst>
                                          <p:attrName>style.visibility</p:attrName>
                                        </p:attrNameLst>
                                      </p:cBhvr>
                                      <p:to>
                                        <p:strVal val="visible"/>
                                      </p:to>
                                    </p:set>
                                    <p:animEffect filter="fade" transition="in">
                                      <p:cBhvr>
                                        <p:cTn dur="500"/>
                                        <p:tgtEl>
                                          <p:spTgt spid="227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8">
                                            <p:txEl>
                                              <p:pRg end="5" st="5"/>
                                            </p:txEl>
                                          </p:spTgt>
                                        </p:tgtEl>
                                        <p:attrNameLst>
                                          <p:attrName>style.visibility</p:attrName>
                                        </p:attrNameLst>
                                      </p:cBhvr>
                                      <p:to>
                                        <p:strVal val="visible"/>
                                      </p:to>
                                    </p:set>
                                    <p:animEffect filter="fade" transition="in">
                                      <p:cBhvr>
                                        <p:cTn dur="500"/>
                                        <p:tgtEl>
                                          <p:spTgt spid="227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8">
                                            <p:txEl>
                                              <p:pRg end="6" st="6"/>
                                            </p:txEl>
                                          </p:spTgt>
                                        </p:tgtEl>
                                        <p:attrNameLst>
                                          <p:attrName>style.visibility</p:attrName>
                                        </p:attrNameLst>
                                      </p:cBhvr>
                                      <p:to>
                                        <p:strVal val="visible"/>
                                      </p:to>
                                    </p:set>
                                    <p:animEffect filter="fade" transition="in">
                                      <p:cBhvr>
                                        <p:cTn dur="500"/>
                                        <p:tgtEl>
                                          <p:spTgt spid="227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8">
                                            <p:txEl>
                                              <p:pRg end="7" st="7"/>
                                            </p:txEl>
                                          </p:spTgt>
                                        </p:tgtEl>
                                        <p:attrNameLst>
                                          <p:attrName>style.visibility</p:attrName>
                                        </p:attrNameLst>
                                      </p:cBhvr>
                                      <p:to>
                                        <p:strVal val="visible"/>
                                      </p:to>
                                    </p:set>
                                    <p:animEffect filter="fade" transition="in">
                                      <p:cBhvr>
                                        <p:cTn dur="500"/>
                                        <p:tgtEl>
                                          <p:spTgt spid="227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8">
                                            <p:txEl>
                                              <p:pRg end="8" st="8"/>
                                            </p:txEl>
                                          </p:spTgt>
                                        </p:tgtEl>
                                        <p:attrNameLst>
                                          <p:attrName>style.visibility</p:attrName>
                                        </p:attrNameLst>
                                      </p:cBhvr>
                                      <p:to>
                                        <p:strVal val="visible"/>
                                      </p:to>
                                    </p:set>
                                    <p:animEffect filter="fade" transition="in">
                                      <p:cBhvr>
                                        <p:cTn dur="500"/>
                                        <p:tgtEl>
                                          <p:spTgt spid="227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4">
                                            <p:txEl>
                                              <p:pRg end="0" st="0"/>
                                            </p:txEl>
                                          </p:spTgt>
                                        </p:tgtEl>
                                        <p:attrNameLst>
                                          <p:attrName>style.visibility</p:attrName>
                                        </p:attrNameLst>
                                      </p:cBhvr>
                                      <p:to>
                                        <p:strVal val="visible"/>
                                      </p:to>
                                    </p:set>
                                    <p:animEffect filter="fade" transition="in">
                                      <p:cBhvr>
                                        <p:cTn dur="500"/>
                                        <p:tgtEl>
                                          <p:spTgt spid="228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4">
                                            <p:txEl>
                                              <p:pRg end="1" st="1"/>
                                            </p:txEl>
                                          </p:spTgt>
                                        </p:tgtEl>
                                        <p:attrNameLst>
                                          <p:attrName>style.visibility</p:attrName>
                                        </p:attrNameLst>
                                      </p:cBhvr>
                                      <p:to>
                                        <p:strVal val="visible"/>
                                      </p:to>
                                    </p:set>
                                    <p:animEffect filter="fade" transition="in">
                                      <p:cBhvr>
                                        <p:cTn dur="500"/>
                                        <p:tgtEl>
                                          <p:spTgt spid="228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4">
                                            <p:txEl>
                                              <p:pRg end="2" st="2"/>
                                            </p:txEl>
                                          </p:spTgt>
                                        </p:tgtEl>
                                        <p:attrNameLst>
                                          <p:attrName>style.visibility</p:attrName>
                                        </p:attrNameLst>
                                      </p:cBhvr>
                                      <p:to>
                                        <p:strVal val="visible"/>
                                      </p:to>
                                    </p:set>
                                    <p:animEffect filter="fade" transition="in">
                                      <p:cBhvr>
                                        <p:cTn dur="500"/>
                                        <p:tgtEl>
                                          <p:spTgt spid="228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4">
                                            <p:txEl>
                                              <p:pRg end="3" st="3"/>
                                            </p:txEl>
                                          </p:spTgt>
                                        </p:tgtEl>
                                        <p:attrNameLst>
                                          <p:attrName>style.visibility</p:attrName>
                                        </p:attrNameLst>
                                      </p:cBhvr>
                                      <p:to>
                                        <p:strVal val="visible"/>
                                      </p:to>
                                    </p:set>
                                    <p:animEffect filter="fade" transition="in">
                                      <p:cBhvr>
                                        <p:cTn dur="500"/>
                                        <p:tgtEl>
                                          <p:spTgt spid="228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4">
                                            <p:txEl>
                                              <p:pRg end="4" st="4"/>
                                            </p:txEl>
                                          </p:spTgt>
                                        </p:tgtEl>
                                        <p:attrNameLst>
                                          <p:attrName>style.visibility</p:attrName>
                                        </p:attrNameLst>
                                      </p:cBhvr>
                                      <p:to>
                                        <p:strVal val="visible"/>
                                      </p:to>
                                    </p:set>
                                    <p:animEffect filter="fade" transition="in">
                                      <p:cBhvr>
                                        <p:cTn dur="500"/>
                                        <p:tgtEl>
                                          <p:spTgt spid="228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4">
                                            <p:txEl>
                                              <p:pRg end="5" st="5"/>
                                            </p:txEl>
                                          </p:spTgt>
                                        </p:tgtEl>
                                        <p:attrNameLst>
                                          <p:attrName>style.visibility</p:attrName>
                                        </p:attrNameLst>
                                      </p:cBhvr>
                                      <p:to>
                                        <p:strVal val="visible"/>
                                      </p:to>
                                    </p:set>
                                    <p:animEffect filter="fade" transition="in">
                                      <p:cBhvr>
                                        <p:cTn dur="500"/>
                                        <p:tgtEl>
                                          <p:spTgt spid="228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4">
                                            <p:txEl>
                                              <p:pRg end="6" st="6"/>
                                            </p:txEl>
                                          </p:spTgt>
                                        </p:tgtEl>
                                        <p:attrNameLst>
                                          <p:attrName>style.visibility</p:attrName>
                                        </p:attrNameLst>
                                      </p:cBhvr>
                                      <p:to>
                                        <p:strVal val="visible"/>
                                      </p:to>
                                    </p:set>
                                    <p:animEffect filter="fade" transition="in">
                                      <p:cBhvr>
                                        <p:cTn dur="500"/>
                                        <p:tgtEl>
                                          <p:spTgt spid="228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4">
                                            <p:txEl>
                                              <p:pRg end="7" st="7"/>
                                            </p:txEl>
                                          </p:spTgt>
                                        </p:tgtEl>
                                        <p:attrNameLst>
                                          <p:attrName>style.visibility</p:attrName>
                                        </p:attrNameLst>
                                      </p:cBhvr>
                                      <p:to>
                                        <p:strVal val="visible"/>
                                      </p:to>
                                    </p:set>
                                    <p:animEffect filter="fade" transition="in">
                                      <p:cBhvr>
                                        <p:cTn dur="500"/>
                                        <p:tgtEl>
                                          <p:spTgt spid="228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4">
                                            <p:txEl>
                                              <p:pRg end="8" st="8"/>
                                            </p:txEl>
                                          </p:spTgt>
                                        </p:tgtEl>
                                        <p:attrNameLst>
                                          <p:attrName>style.visibility</p:attrName>
                                        </p:attrNameLst>
                                      </p:cBhvr>
                                      <p:to>
                                        <p:strVal val="visible"/>
                                      </p:to>
                                    </p:set>
                                    <p:animEffect filter="fade" transition="in">
                                      <p:cBhvr>
                                        <p:cTn dur="500"/>
                                        <p:tgtEl>
                                          <p:spTgt spid="228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0">
                                            <p:txEl>
                                              <p:pRg end="0" st="0"/>
                                            </p:txEl>
                                          </p:spTgt>
                                        </p:tgtEl>
                                        <p:attrNameLst>
                                          <p:attrName>style.visibility</p:attrName>
                                        </p:attrNameLst>
                                      </p:cBhvr>
                                      <p:to>
                                        <p:strVal val="visible"/>
                                      </p:to>
                                    </p:set>
                                    <p:animEffect filter="fade" transition="in">
                                      <p:cBhvr>
                                        <p:cTn dur="500"/>
                                        <p:tgtEl>
                                          <p:spTgt spid="229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0">
                                            <p:txEl>
                                              <p:pRg end="1" st="1"/>
                                            </p:txEl>
                                          </p:spTgt>
                                        </p:tgtEl>
                                        <p:attrNameLst>
                                          <p:attrName>style.visibility</p:attrName>
                                        </p:attrNameLst>
                                      </p:cBhvr>
                                      <p:to>
                                        <p:strVal val="visible"/>
                                      </p:to>
                                    </p:set>
                                    <p:animEffect filter="fade" transition="in">
                                      <p:cBhvr>
                                        <p:cTn dur="500"/>
                                        <p:tgtEl>
                                          <p:spTgt spid="229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0">
                                            <p:txEl>
                                              <p:pRg end="2" st="2"/>
                                            </p:txEl>
                                          </p:spTgt>
                                        </p:tgtEl>
                                        <p:attrNameLst>
                                          <p:attrName>style.visibility</p:attrName>
                                        </p:attrNameLst>
                                      </p:cBhvr>
                                      <p:to>
                                        <p:strVal val="visible"/>
                                      </p:to>
                                    </p:set>
                                    <p:animEffect filter="fade" transition="in">
                                      <p:cBhvr>
                                        <p:cTn dur="500"/>
                                        <p:tgtEl>
                                          <p:spTgt spid="229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0">
                                            <p:txEl>
                                              <p:pRg end="3" st="3"/>
                                            </p:txEl>
                                          </p:spTgt>
                                        </p:tgtEl>
                                        <p:attrNameLst>
                                          <p:attrName>style.visibility</p:attrName>
                                        </p:attrNameLst>
                                      </p:cBhvr>
                                      <p:to>
                                        <p:strVal val="visible"/>
                                      </p:to>
                                    </p:set>
                                    <p:animEffect filter="fade" transition="in">
                                      <p:cBhvr>
                                        <p:cTn dur="500"/>
                                        <p:tgtEl>
                                          <p:spTgt spid="229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0">
                                            <p:txEl>
                                              <p:pRg end="4" st="4"/>
                                            </p:txEl>
                                          </p:spTgt>
                                        </p:tgtEl>
                                        <p:attrNameLst>
                                          <p:attrName>style.visibility</p:attrName>
                                        </p:attrNameLst>
                                      </p:cBhvr>
                                      <p:to>
                                        <p:strVal val="visible"/>
                                      </p:to>
                                    </p:set>
                                    <p:animEffect filter="fade" transition="in">
                                      <p:cBhvr>
                                        <p:cTn dur="500"/>
                                        <p:tgtEl>
                                          <p:spTgt spid="229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0">
                                            <p:txEl>
                                              <p:pRg end="5" st="5"/>
                                            </p:txEl>
                                          </p:spTgt>
                                        </p:tgtEl>
                                        <p:attrNameLst>
                                          <p:attrName>style.visibility</p:attrName>
                                        </p:attrNameLst>
                                      </p:cBhvr>
                                      <p:to>
                                        <p:strVal val="visible"/>
                                      </p:to>
                                    </p:set>
                                    <p:animEffect filter="fade" transition="in">
                                      <p:cBhvr>
                                        <p:cTn dur="500"/>
                                        <p:tgtEl>
                                          <p:spTgt spid="229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0">
                                            <p:txEl>
                                              <p:pRg end="6" st="6"/>
                                            </p:txEl>
                                          </p:spTgt>
                                        </p:tgtEl>
                                        <p:attrNameLst>
                                          <p:attrName>style.visibility</p:attrName>
                                        </p:attrNameLst>
                                      </p:cBhvr>
                                      <p:to>
                                        <p:strVal val="visible"/>
                                      </p:to>
                                    </p:set>
                                    <p:animEffect filter="fade" transition="in">
                                      <p:cBhvr>
                                        <p:cTn dur="500"/>
                                        <p:tgtEl>
                                          <p:spTgt spid="229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0">
                                            <p:txEl>
                                              <p:pRg end="7" st="7"/>
                                            </p:txEl>
                                          </p:spTgt>
                                        </p:tgtEl>
                                        <p:attrNameLst>
                                          <p:attrName>style.visibility</p:attrName>
                                        </p:attrNameLst>
                                      </p:cBhvr>
                                      <p:to>
                                        <p:strVal val="visible"/>
                                      </p:to>
                                    </p:set>
                                    <p:animEffect filter="fade" transition="in">
                                      <p:cBhvr>
                                        <p:cTn dur="500"/>
                                        <p:tgtEl>
                                          <p:spTgt spid="229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0">
                                            <p:txEl>
                                              <p:pRg end="8" st="8"/>
                                            </p:txEl>
                                          </p:spTgt>
                                        </p:tgtEl>
                                        <p:attrNameLst>
                                          <p:attrName>style.visibility</p:attrName>
                                        </p:attrNameLst>
                                      </p:cBhvr>
                                      <p:to>
                                        <p:strVal val="visible"/>
                                      </p:to>
                                    </p:set>
                                    <p:animEffect filter="fade" transition="in">
                                      <p:cBhvr>
                                        <p:cTn dur="500"/>
                                        <p:tgtEl>
                                          <p:spTgt spid="229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9"/>
                                        </p:tgtEl>
                                        <p:attrNameLst>
                                          <p:attrName>style.visibility</p:attrName>
                                        </p:attrNameLst>
                                      </p:cBhvr>
                                      <p:to>
                                        <p:strVal val="visible"/>
                                      </p:to>
                                    </p:set>
                                    <p:animEffect filter="fade" transition="in">
                                      <p:cBhvr>
                                        <p:cTn dur="500"/>
                                        <p:tgtEl>
                                          <p:spTgt spid="2299"/>
                                        </p:tgtEl>
                                      </p:cBhvr>
                                    </p:animEffect>
                                  </p:childTnLst>
                                </p:cTn>
                              </p:par>
                              <p:par>
                                <p:cTn fill="hold" nodeType="withEffect" presetClass="entr" presetID="10" presetSubtype="0">
                                  <p:stCondLst>
                                    <p:cond delay="0"/>
                                  </p:stCondLst>
                                  <p:childTnLst>
                                    <p:set>
                                      <p:cBhvr>
                                        <p:cTn dur="1" fill="hold">
                                          <p:stCondLst>
                                            <p:cond delay="0"/>
                                          </p:stCondLst>
                                        </p:cTn>
                                        <p:tgtEl>
                                          <p:spTgt spid="2306">
                                            <p:txEl>
                                              <p:pRg end="0" st="0"/>
                                            </p:txEl>
                                          </p:spTgt>
                                        </p:tgtEl>
                                        <p:attrNameLst>
                                          <p:attrName>style.visibility</p:attrName>
                                        </p:attrNameLst>
                                      </p:cBhvr>
                                      <p:to>
                                        <p:strVal val="visible"/>
                                      </p:to>
                                    </p:set>
                                    <p:animEffect filter="fade" transition="in">
                                      <p:cBhvr>
                                        <p:cTn dur="500"/>
                                        <p:tgtEl>
                                          <p:spTgt spid="230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6">
                                            <p:txEl>
                                              <p:pRg end="1" st="1"/>
                                            </p:txEl>
                                          </p:spTgt>
                                        </p:tgtEl>
                                        <p:attrNameLst>
                                          <p:attrName>style.visibility</p:attrName>
                                        </p:attrNameLst>
                                      </p:cBhvr>
                                      <p:to>
                                        <p:strVal val="visible"/>
                                      </p:to>
                                    </p:set>
                                    <p:animEffect filter="fade" transition="in">
                                      <p:cBhvr>
                                        <p:cTn dur="500"/>
                                        <p:tgtEl>
                                          <p:spTgt spid="230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6">
                                            <p:txEl>
                                              <p:pRg end="2" st="2"/>
                                            </p:txEl>
                                          </p:spTgt>
                                        </p:tgtEl>
                                        <p:attrNameLst>
                                          <p:attrName>style.visibility</p:attrName>
                                        </p:attrNameLst>
                                      </p:cBhvr>
                                      <p:to>
                                        <p:strVal val="visible"/>
                                      </p:to>
                                    </p:set>
                                    <p:animEffect filter="fade" transition="in">
                                      <p:cBhvr>
                                        <p:cTn dur="500"/>
                                        <p:tgtEl>
                                          <p:spTgt spid="230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6">
                                            <p:txEl>
                                              <p:pRg end="3" st="3"/>
                                            </p:txEl>
                                          </p:spTgt>
                                        </p:tgtEl>
                                        <p:attrNameLst>
                                          <p:attrName>style.visibility</p:attrName>
                                        </p:attrNameLst>
                                      </p:cBhvr>
                                      <p:to>
                                        <p:strVal val="visible"/>
                                      </p:to>
                                    </p:set>
                                    <p:animEffect filter="fade" transition="in">
                                      <p:cBhvr>
                                        <p:cTn dur="500"/>
                                        <p:tgtEl>
                                          <p:spTgt spid="230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6">
                                            <p:txEl>
                                              <p:pRg end="4" st="4"/>
                                            </p:txEl>
                                          </p:spTgt>
                                        </p:tgtEl>
                                        <p:attrNameLst>
                                          <p:attrName>style.visibility</p:attrName>
                                        </p:attrNameLst>
                                      </p:cBhvr>
                                      <p:to>
                                        <p:strVal val="visible"/>
                                      </p:to>
                                    </p:set>
                                    <p:animEffect filter="fade" transition="in">
                                      <p:cBhvr>
                                        <p:cTn dur="500"/>
                                        <p:tgtEl>
                                          <p:spTgt spid="230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6">
                                            <p:txEl>
                                              <p:pRg end="5" st="5"/>
                                            </p:txEl>
                                          </p:spTgt>
                                        </p:tgtEl>
                                        <p:attrNameLst>
                                          <p:attrName>style.visibility</p:attrName>
                                        </p:attrNameLst>
                                      </p:cBhvr>
                                      <p:to>
                                        <p:strVal val="visible"/>
                                      </p:to>
                                    </p:set>
                                    <p:animEffect filter="fade" transition="in">
                                      <p:cBhvr>
                                        <p:cTn dur="500"/>
                                        <p:tgtEl>
                                          <p:spTgt spid="230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6">
                                            <p:txEl>
                                              <p:pRg end="6" st="6"/>
                                            </p:txEl>
                                          </p:spTgt>
                                        </p:tgtEl>
                                        <p:attrNameLst>
                                          <p:attrName>style.visibility</p:attrName>
                                        </p:attrNameLst>
                                      </p:cBhvr>
                                      <p:to>
                                        <p:strVal val="visible"/>
                                      </p:to>
                                    </p:set>
                                    <p:animEffect filter="fade" transition="in">
                                      <p:cBhvr>
                                        <p:cTn dur="500"/>
                                        <p:tgtEl>
                                          <p:spTgt spid="230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6">
                                            <p:txEl>
                                              <p:pRg end="7" st="7"/>
                                            </p:txEl>
                                          </p:spTgt>
                                        </p:tgtEl>
                                        <p:attrNameLst>
                                          <p:attrName>style.visibility</p:attrName>
                                        </p:attrNameLst>
                                      </p:cBhvr>
                                      <p:to>
                                        <p:strVal val="visible"/>
                                      </p:to>
                                    </p:set>
                                    <p:animEffect filter="fade" transition="in">
                                      <p:cBhvr>
                                        <p:cTn dur="500"/>
                                        <p:tgtEl>
                                          <p:spTgt spid="230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6">
                                            <p:txEl>
                                              <p:pRg end="8" st="8"/>
                                            </p:txEl>
                                          </p:spTgt>
                                        </p:tgtEl>
                                        <p:attrNameLst>
                                          <p:attrName>style.visibility</p:attrName>
                                        </p:attrNameLst>
                                      </p:cBhvr>
                                      <p:to>
                                        <p:strVal val="visible"/>
                                      </p:to>
                                    </p:set>
                                    <p:animEffect filter="fade" transition="in">
                                      <p:cBhvr>
                                        <p:cTn dur="500"/>
                                        <p:tgtEl>
                                          <p:spTgt spid="2306">
                                            <p:txEl>
                                              <p:pRg end="8" st="8"/>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500"/>
                                        <p:tgtEl>
                                          <p:spTgt spid="2246"/>
                                        </p:tgtEl>
                                      </p:cBhvr>
                                    </p:animEffect>
                                  </p:childTnLst>
                                </p:cTn>
                              </p:par>
                              <p:par>
                                <p:cTn fill="hold" nodeType="with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500"/>
                                        <p:tgtEl>
                                          <p:spTgt spid="2252"/>
                                        </p:tgtEl>
                                      </p:cBhvr>
                                    </p:animEffect>
                                  </p:childTnLst>
                                </p:cTn>
                              </p:par>
                              <p:par>
                                <p:cTn fill="hold" nodeType="with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500"/>
                                        <p:tgtEl>
                                          <p:spTgt spid="2258"/>
                                        </p:tgtEl>
                                      </p:cBhvr>
                                    </p:animEffect>
                                  </p:childTnLst>
                                </p:cTn>
                              </p:par>
                              <p:par>
                                <p:cTn fill="hold" nodeType="withEffect" presetClass="entr" presetID="10" presetSubtype="0">
                                  <p:stCondLst>
                                    <p:cond delay="0"/>
                                  </p:stCondLst>
                                  <p:childTnLst>
                                    <p:set>
                                      <p:cBhvr>
                                        <p:cTn dur="1" fill="hold">
                                          <p:stCondLst>
                                            <p:cond delay="0"/>
                                          </p:stCondLst>
                                        </p:cTn>
                                        <p:tgtEl>
                                          <p:spTgt spid="2264"/>
                                        </p:tgtEl>
                                        <p:attrNameLst>
                                          <p:attrName>style.visibility</p:attrName>
                                        </p:attrNameLst>
                                      </p:cBhvr>
                                      <p:to>
                                        <p:strVal val="visible"/>
                                      </p:to>
                                    </p:set>
                                    <p:animEffect filter="fade" transition="in">
                                      <p:cBhvr>
                                        <p:cTn dur="500"/>
                                        <p:tgtEl>
                                          <p:spTgt spid="2264"/>
                                        </p:tgtEl>
                                      </p:cBhvr>
                                    </p:animEffect>
                                  </p:childTnLst>
                                </p:cTn>
                              </p:par>
                              <p:par>
                                <p:cTn fill="hold" nodeType="withEffect" presetClass="entr" presetID="10" presetSubtype="0">
                                  <p:stCondLst>
                                    <p:cond delay="0"/>
                                  </p:stCondLst>
                                  <p:childTnLst>
                                    <p:set>
                                      <p:cBhvr>
                                        <p:cTn dur="1" fill="hold">
                                          <p:stCondLst>
                                            <p:cond delay="0"/>
                                          </p:stCondLst>
                                        </p:cTn>
                                        <p:tgtEl>
                                          <p:spTgt spid="2273">
                                            <p:txEl>
                                              <p:pRg end="0" st="0"/>
                                            </p:txEl>
                                          </p:spTgt>
                                        </p:tgtEl>
                                        <p:attrNameLst>
                                          <p:attrName>style.visibility</p:attrName>
                                        </p:attrNameLst>
                                      </p:cBhvr>
                                      <p:to>
                                        <p:strVal val="visible"/>
                                      </p:to>
                                    </p:set>
                                    <p:animEffect filter="fade" transition="in">
                                      <p:cBhvr>
                                        <p:cTn dur="500"/>
                                        <p:tgtEl>
                                          <p:spTgt spid="227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3">
                                            <p:txEl>
                                              <p:pRg end="1" st="1"/>
                                            </p:txEl>
                                          </p:spTgt>
                                        </p:tgtEl>
                                        <p:attrNameLst>
                                          <p:attrName>style.visibility</p:attrName>
                                        </p:attrNameLst>
                                      </p:cBhvr>
                                      <p:to>
                                        <p:strVal val="visible"/>
                                      </p:to>
                                    </p:set>
                                    <p:animEffect filter="fade" transition="in">
                                      <p:cBhvr>
                                        <p:cTn dur="500"/>
                                        <p:tgtEl>
                                          <p:spTgt spid="227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3">
                                            <p:txEl>
                                              <p:pRg end="2" st="2"/>
                                            </p:txEl>
                                          </p:spTgt>
                                        </p:tgtEl>
                                        <p:attrNameLst>
                                          <p:attrName>style.visibility</p:attrName>
                                        </p:attrNameLst>
                                      </p:cBhvr>
                                      <p:to>
                                        <p:strVal val="visible"/>
                                      </p:to>
                                    </p:set>
                                    <p:animEffect filter="fade" transition="in">
                                      <p:cBhvr>
                                        <p:cTn dur="500"/>
                                        <p:tgtEl>
                                          <p:spTgt spid="227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3">
                                            <p:txEl>
                                              <p:pRg end="3" st="3"/>
                                            </p:txEl>
                                          </p:spTgt>
                                        </p:tgtEl>
                                        <p:attrNameLst>
                                          <p:attrName>style.visibility</p:attrName>
                                        </p:attrNameLst>
                                      </p:cBhvr>
                                      <p:to>
                                        <p:strVal val="visible"/>
                                      </p:to>
                                    </p:set>
                                    <p:animEffect filter="fade" transition="in">
                                      <p:cBhvr>
                                        <p:cTn dur="500"/>
                                        <p:tgtEl>
                                          <p:spTgt spid="227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3">
                                            <p:txEl>
                                              <p:pRg end="4" st="4"/>
                                            </p:txEl>
                                          </p:spTgt>
                                        </p:tgtEl>
                                        <p:attrNameLst>
                                          <p:attrName>style.visibility</p:attrName>
                                        </p:attrNameLst>
                                      </p:cBhvr>
                                      <p:to>
                                        <p:strVal val="visible"/>
                                      </p:to>
                                    </p:set>
                                    <p:animEffect filter="fade" transition="in">
                                      <p:cBhvr>
                                        <p:cTn dur="500"/>
                                        <p:tgtEl>
                                          <p:spTgt spid="227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3">
                                            <p:txEl>
                                              <p:pRg end="5" st="5"/>
                                            </p:txEl>
                                          </p:spTgt>
                                        </p:tgtEl>
                                        <p:attrNameLst>
                                          <p:attrName>style.visibility</p:attrName>
                                        </p:attrNameLst>
                                      </p:cBhvr>
                                      <p:to>
                                        <p:strVal val="visible"/>
                                      </p:to>
                                    </p:set>
                                    <p:animEffect filter="fade" transition="in">
                                      <p:cBhvr>
                                        <p:cTn dur="500"/>
                                        <p:tgtEl>
                                          <p:spTgt spid="227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3">
                                            <p:txEl>
                                              <p:pRg end="6" st="6"/>
                                            </p:txEl>
                                          </p:spTgt>
                                        </p:tgtEl>
                                        <p:attrNameLst>
                                          <p:attrName>style.visibility</p:attrName>
                                        </p:attrNameLst>
                                      </p:cBhvr>
                                      <p:to>
                                        <p:strVal val="visible"/>
                                      </p:to>
                                    </p:set>
                                    <p:animEffect filter="fade" transition="in">
                                      <p:cBhvr>
                                        <p:cTn dur="500"/>
                                        <p:tgtEl>
                                          <p:spTgt spid="227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3">
                                            <p:txEl>
                                              <p:pRg end="7" st="7"/>
                                            </p:txEl>
                                          </p:spTgt>
                                        </p:tgtEl>
                                        <p:attrNameLst>
                                          <p:attrName>style.visibility</p:attrName>
                                        </p:attrNameLst>
                                      </p:cBhvr>
                                      <p:to>
                                        <p:strVal val="visible"/>
                                      </p:to>
                                    </p:set>
                                    <p:animEffect filter="fade" transition="in">
                                      <p:cBhvr>
                                        <p:cTn dur="500"/>
                                        <p:tgtEl>
                                          <p:spTgt spid="227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3">
                                            <p:txEl>
                                              <p:pRg end="8" st="8"/>
                                            </p:txEl>
                                          </p:spTgt>
                                        </p:tgtEl>
                                        <p:attrNameLst>
                                          <p:attrName>style.visibility</p:attrName>
                                        </p:attrNameLst>
                                      </p:cBhvr>
                                      <p:to>
                                        <p:strVal val="visible"/>
                                      </p:to>
                                    </p:set>
                                    <p:animEffect filter="fade" transition="in">
                                      <p:cBhvr>
                                        <p:cTn dur="500"/>
                                        <p:tgtEl>
                                          <p:spTgt spid="227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9">
                                            <p:txEl>
                                              <p:pRg end="0" st="0"/>
                                            </p:txEl>
                                          </p:spTgt>
                                        </p:tgtEl>
                                        <p:attrNameLst>
                                          <p:attrName>style.visibility</p:attrName>
                                        </p:attrNameLst>
                                      </p:cBhvr>
                                      <p:to>
                                        <p:strVal val="visible"/>
                                      </p:to>
                                    </p:set>
                                    <p:animEffect filter="fade" transition="in">
                                      <p:cBhvr>
                                        <p:cTn dur="500"/>
                                        <p:tgtEl>
                                          <p:spTgt spid="227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9">
                                            <p:txEl>
                                              <p:pRg end="1" st="1"/>
                                            </p:txEl>
                                          </p:spTgt>
                                        </p:tgtEl>
                                        <p:attrNameLst>
                                          <p:attrName>style.visibility</p:attrName>
                                        </p:attrNameLst>
                                      </p:cBhvr>
                                      <p:to>
                                        <p:strVal val="visible"/>
                                      </p:to>
                                    </p:set>
                                    <p:animEffect filter="fade" transition="in">
                                      <p:cBhvr>
                                        <p:cTn dur="500"/>
                                        <p:tgtEl>
                                          <p:spTgt spid="227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9">
                                            <p:txEl>
                                              <p:pRg end="2" st="2"/>
                                            </p:txEl>
                                          </p:spTgt>
                                        </p:tgtEl>
                                        <p:attrNameLst>
                                          <p:attrName>style.visibility</p:attrName>
                                        </p:attrNameLst>
                                      </p:cBhvr>
                                      <p:to>
                                        <p:strVal val="visible"/>
                                      </p:to>
                                    </p:set>
                                    <p:animEffect filter="fade" transition="in">
                                      <p:cBhvr>
                                        <p:cTn dur="500"/>
                                        <p:tgtEl>
                                          <p:spTgt spid="227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9">
                                            <p:txEl>
                                              <p:pRg end="3" st="3"/>
                                            </p:txEl>
                                          </p:spTgt>
                                        </p:tgtEl>
                                        <p:attrNameLst>
                                          <p:attrName>style.visibility</p:attrName>
                                        </p:attrNameLst>
                                      </p:cBhvr>
                                      <p:to>
                                        <p:strVal val="visible"/>
                                      </p:to>
                                    </p:set>
                                    <p:animEffect filter="fade" transition="in">
                                      <p:cBhvr>
                                        <p:cTn dur="500"/>
                                        <p:tgtEl>
                                          <p:spTgt spid="227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9">
                                            <p:txEl>
                                              <p:pRg end="4" st="4"/>
                                            </p:txEl>
                                          </p:spTgt>
                                        </p:tgtEl>
                                        <p:attrNameLst>
                                          <p:attrName>style.visibility</p:attrName>
                                        </p:attrNameLst>
                                      </p:cBhvr>
                                      <p:to>
                                        <p:strVal val="visible"/>
                                      </p:to>
                                    </p:set>
                                    <p:animEffect filter="fade" transition="in">
                                      <p:cBhvr>
                                        <p:cTn dur="500"/>
                                        <p:tgtEl>
                                          <p:spTgt spid="227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9">
                                            <p:txEl>
                                              <p:pRg end="5" st="5"/>
                                            </p:txEl>
                                          </p:spTgt>
                                        </p:tgtEl>
                                        <p:attrNameLst>
                                          <p:attrName>style.visibility</p:attrName>
                                        </p:attrNameLst>
                                      </p:cBhvr>
                                      <p:to>
                                        <p:strVal val="visible"/>
                                      </p:to>
                                    </p:set>
                                    <p:animEffect filter="fade" transition="in">
                                      <p:cBhvr>
                                        <p:cTn dur="500"/>
                                        <p:tgtEl>
                                          <p:spTgt spid="227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9">
                                            <p:txEl>
                                              <p:pRg end="6" st="6"/>
                                            </p:txEl>
                                          </p:spTgt>
                                        </p:tgtEl>
                                        <p:attrNameLst>
                                          <p:attrName>style.visibility</p:attrName>
                                        </p:attrNameLst>
                                      </p:cBhvr>
                                      <p:to>
                                        <p:strVal val="visible"/>
                                      </p:to>
                                    </p:set>
                                    <p:animEffect filter="fade" transition="in">
                                      <p:cBhvr>
                                        <p:cTn dur="500"/>
                                        <p:tgtEl>
                                          <p:spTgt spid="227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9">
                                            <p:txEl>
                                              <p:pRg end="7" st="7"/>
                                            </p:txEl>
                                          </p:spTgt>
                                        </p:tgtEl>
                                        <p:attrNameLst>
                                          <p:attrName>style.visibility</p:attrName>
                                        </p:attrNameLst>
                                      </p:cBhvr>
                                      <p:to>
                                        <p:strVal val="visible"/>
                                      </p:to>
                                    </p:set>
                                    <p:animEffect filter="fade" transition="in">
                                      <p:cBhvr>
                                        <p:cTn dur="500"/>
                                        <p:tgtEl>
                                          <p:spTgt spid="227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79">
                                            <p:txEl>
                                              <p:pRg end="8" st="8"/>
                                            </p:txEl>
                                          </p:spTgt>
                                        </p:tgtEl>
                                        <p:attrNameLst>
                                          <p:attrName>style.visibility</p:attrName>
                                        </p:attrNameLst>
                                      </p:cBhvr>
                                      <p:to>
                                        <p:strVal val="visible"/>
                                      </p:to>
                                    </p:set>
                                    <p:animEffect filter="fade" transition="in">
                                      <p:cBhvr>
                                        <p:cTn dur="500"/>
                                        <p:tgtEl>
                                          <p:spTgt spid="227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5">
                                            <p:txEl>
                                              <p:pRg end="0" st="0"/>
                                            </p:txEl>
                                          </p:spTgt>
                                        </p:tgtEl>
                                        <p:attrNameLst>
                                          <p:attrName>style.visibility</p:attrName>
                                        </p:attrNameLst>
                                      </p:cBhvr>
                                      <p:to>
                                        <p:strVal val="visible"/>
                                      </p:to>
                                    </p:set>
                                    <p:animEffect filter="fade" transition="in">
                                      <p:cBhvr>
                                        <p:cTn dur="500"/>
                                        <p:tgtEl>
                                          <p:spTgt spid="228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5">
                                            <p:txEl>
                                              <p:pRg end="1" st="1"/>
                                            </p:txEl>
                                          </p:spTgt>
                                        </p:tgtEl>
                                        <p:attrNameLst>
                                          <p:attrName>style.visibility</p:attrName>
                                        </p:attrNameLst>
                                      </p:cBhvr>
                                      <p:to>
                                        <p:strVal val="visible"/>
                                      </p:to>
                                    </p:set>
                                    <p:animEffect filter="fade" transition="in">
                                      <p:cBhvr>
                                        <p:cTn dur="500"/>
                                        <p:tgtEl>
                                          <p:spTgt spid="228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5">
                                            <p:txEl>
                                              <p:pRg end="2" st="2"/>
                                            </p:txEl>
                                          </p:spTgt>
                                        </p:tgtEl>
                                        <p:attrNameLst>
                                          <p:attrName>style.visibility</p:attrName>
                                        </p:attrNameLst>
                                      </p:cBhvr>
                                      <p:to>
                                        <p:strVal val="visible"/>
                                      </p:to>
                                    </p:set>
                                    <p:animEffect filter="fade" transition="in">
                                      <p:cBhvr>
                                        <p:cTn dur="500"/>
                                        <p:tgtEl>
                                          <p:spTgt spid="228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5">
                                            <p:txEl>
                                              <p:pRg end="3" st="3"/>
                                            </p:txEl>
                                          </p:spTgt>
                                        </p:tgtEl>
                                        <p:attrNameLst>
                                          <p:attrName>style.visibility</p:attrName>
                                        </p:attrNameLst>
                                      </p:cBhvr>
                                      <p:to>
                                        <p:strVal val="visible"/>
                                      </p:to>
                                    </p:set>
                                    <p:animEffect filter="fade" transition="in">
                                      <p:cBhvr>
                                        <p:cTn dur="500"/>
                                        <p:tgtEl>
                                          <p:spTgt spid="228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5">
                                            <p:txEl>
                                              <p:pRg end="4" st="4"/>
                                            </p:txEl>
                                          </p:spTgt>
                                        </p:tgtEl>
                                        <p:attrNameLst>
                                          <p:attrName>style.visibility</p:attrName>
                                        </p:attrNameLst>
                                      </p:cBhvr>
                                      <p:to>
                                        <p:strVal val="visible"/>
                                      </p:to>
                                    </p:set>
                                    <p:animEffect filter="fade" transition="in">
                                      <p:cBhvr>
                                        <p:cTn dur="500"/>
                                        <p:tgtEl>
                                          <p:spTgt spid="228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5">
                                            <p:txEl>
                                              <p:pRg end="5" st="5"/>
                                            </p:txEl>
                                          </p:spTgt>
                                        </p:tgtEl>
                                        <p:attrNameLst>
                                          <p:attrName>style.visibility</p:attrName>
                                        </p:attrNameLst>
                                      </p:cBhvr>
                                      <p:to>
                                        <p:strVal val="visible"/>
                                      </p:to>
                                    </p:set>
                                    <p:animEffect filter="fade" transition="in">
                                      <p:cBhvr>
                                        <p:cTn dur="500"/>
                                        <p:tgtEl>
                                          <p:spTgt spid="228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5">
                                            <p:txEl>
                                              <p:pRg end="6" st="6"/>
                                            </p:txEl>
                                          </p:spTgt>
                                        </p:tgtEl>
                                        <p:attrNameLst>
                                          <p:attrName>style.visibility</p:attrName>
                                        </p:attrNameLst>
                                      </p:cBhvr>
                                      <p:to>
                                        <p:strVal val="visible"/>
                                      </p:to>
                                    </p:set>
                                    <p:animEffect filter="fade" transition="in">
                                      <p:cBhvr>
                                        <p:cTn dur="500"/>
                                        <p:tgtEl>
                                          <p:spTgt spid="228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5">
                                            <p:txEl>
                                              <p:pRg end="7" st="7"/>
                                            </p:txEl>
                                          </p:spTgt>
                                        </p:tgtEl>
                                        <p:attrNameLst>
                                          <p:attrName>style.visibility</p:attrName>
                                        </p:attrNameLst>
                                      </p:cBhvr>
                                      <p:to>
                                        <p:strVal val="visible"/>
                                      </p:to>
                                    </p:set>
                                    <p:animEffect filter="fade" transition="in">
                                      <p:cBhvr>
                                        <p:cTn dur="500"/>
                                        <p:tgtEl>
                                          <p:spTgt spid="228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5">
                                            <p:txEl>
                                              <p:pRg end="8" st="8"/>
                                            </p:txEl>
                                          </p:spTgt>
                                        </p:tgtEl>
                                        <p:attrNameLst>
                                          <p:attrName>style.visibility</p:attrName>
                                        </p:attrNameLst>
                                      </p:cBhvr>
                                      <p:to>
                                        <p:strVal val="visible"/>
                                      </p:to>
                                    </p:set>
                                    <p:animEffect filter="fade" transition="in">
                                      <p:cBhvr>
                                        <p:cTn dur="500"/>
                                        <p:tgtEl>
                                          <p:spTgt spid="228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1">
                                            <p:txEl>
                                              <p:pRg end="0" st="0"/>
                                            </p:txEl>
                                          </p:spTgt>
                                        </p:tgtEl>
                                        <p:attrNameLst>
                                          <p:attrName>style.visibility</p:attrName>
                                        </p:attrNameLst>
                                      </p:cBhvr>
                                      <p:to>
                                        <p:strVal val="visible"/>
                                      </p:to>
                                    </p:set>
                                    <p:animEffect filter="fade" transition="in">
                                      <p:cBhvr>
                                        <p:cTn dur="500"/>
                                        <p:tgtEl>
                                          <p:spTgt spid="229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1">
                                            <p:txEl>
                                              <p:pRg end="1" st="1"/>
                                            </p:txEl>
                                          </p:spTgt>
                                        </p:tgtEl>
                                        <p:attrNameLst>
                                          <p:attrName>style.visibility</p:attrName>
                                        </p:attrNameLst>
                                      </p:cBhvr>
                                      <p:to>
                                        <p:strVal val="visible"/>
                                      </p:to>
                                    </p:set>
                                    <p:animEffect filter="fade" transition="in">
                                      <p:cBhvr>
                                        <p:cTn dur="500"/>
                                        <p:tgtEl>
                                          <p:spTgt spid="229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1">
                                            <p:txEl>
                                              <p:pRg end="2" st="2"/>
                                            </p:txEl>
                                          </p:spTgt>
                                        </p:tgtEl>
                                        <p:attrNameLst>
                                          <p:attrName>style.visibility</p:attrName>
                                        </p:attrNameLst>
                                      </p:cBhvr>
                                      <p:to>
                                        <p:strVal val="visible"/>
                                      </p:to>
                                    </p:set>
                                    <p:animEffect filter="fade" transition="in">
                                      <p:cBhvr>
                                        <p:cTn dur="500"/>
                                        <p:tgtEl>
                                          <p:spTgt spid="229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1">
                                            <p:txEl>
                                              <p:pRg end="3" st="3"/>
                                            </p:txEl>
                                          </p:spTgt>
                                        </p:tgtEl>
                                        <p:attrNameLst>
                                          <p:attrName>style.visibility</p:attrName>
                                        </p:attrNameLst>
                                      </p:cBhvr>
                                      <p:to>
                                        <p:strVal val="visible"/>
                                      </p:to>
                                    </p:set>
                                    <p:animEffect filter="fade" transition="in">
                                      <p:cBhvr>
                                        <p:cTn dur="500"/>
                                        <p:tgtEl>
                                          <p:spTgt spid="229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1">
                                            <p:txEl>
                                              <p:pRg end="4" st="4"/>
                                            </p:txEl>
                                          </p:spTgt>
                                        </p:tgtEl>
                                        <p:attrNameLst>
                                          <p:attrName>style.visibility</p:attrName>
                                        </p:attrNameLst>
                                      </p:cBhvr>
                                      <p:to>
                                        <p:strVal val="visible"/>
                                      </p:to>
                                    </p:set>
                                    <p:animEffect filter="fade" transition="in">
                                      <p:cBhvr>
                                        <p:cTn dur="500"/>
                                        <p:tgtEl>
                                          <p:spTgt spid="229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1">
                                            <p:txEl>
                                              <p:pRg end="5" st="5"/>
                                            </p:txEl>
                                          </p:spTgt>
                                        </p:tgtEl>
                                        <p:attrNameLst>
                                          <p:attrName>style.visibility</p:attrName>
                                        </p:attrNameLst>
                                      </p:cBhvr>
                                      <p:to>
                                        <p:strVal val="visible"/>
                                      </p:to>
                                    </p:set>
                                    <p:animEffect filter="fade" transition="in">
                                      <p:cBhvr>
                                        <p:cTn dur="500"/>
                                        <p:tgtEl>
                                          <p:spTgt spid="229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1">
                                            <p:txEl>
                                              <p:pRg end="6" st="6"/>
                                            </p:txEl>
                                          </p:spTgt>
                                        </p:tgtEl>
                                        <p:attrNameLst>
                                          <p:attrName>style.visibility</p:attrName>
                                        </p:attrNameLst>
                                      </p:cBhvr>
                                      <p:to>
                                        <p:strVal val="visible"/>
                                      </p:to>
                                    </p:set>
                                    <p:animEffect filter="fade" transition="in">
                                      <p:cBhvr>
                                        <p:cTn dur="500"/>
                                        <p:tgtEl>
                                          <p:spTgt spid="229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1">
                                            <p:txEl>
                                              <p:pRg end="7" st="7"/>
                                            </p:txEl>
                                          </p:spTgt>
                                        </p:tgtEl>
                                        <p:attrNameLst>
                                          <p:attrName>style.visibility</p:attrName>
                                        </p:attrNameLst>
                                      </p:cBhvr>
                                      <p:to>
                                        <p:strVal val="visible"/>
                                      </p:to>
                                    </p:set>
                                    <p:animEffect filter="fade" transition="in">
                                      <p:cBhvr>
                                        <p:cTn dur="500"/>
                                        <p:tgtEl>
                                          <p:spTgt spid="229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1">
                                            <p:txEl>
                                              <p:pRg end="8" st="8"/>
                                            </p:txEl>
                                          </p:spTgt>
                                        </p:tgtEl>
                                        <p:attrNameLst>
                                          <p:attrName>style.visibility</p:attrName>
                                        </p:attrNameLst>
                                      </p:cBhvr>
                                      <p:to>
                                        <p:strVal val="visible"/>
                                      </p:to>
                                    </p:set>
                                    <p:animEffect filter="fade" transition="in">
                                      <p:cBhvr>
                                        <p:cTn dur="500"/>
                                        <p:tgtEl>
                                          <p:spTgt spid="229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0"/>
                                        </p:tgtEl>
                                        <p:attrNameLst>
                                          <p:attrName>style.visibility</p:attrName>
                                        </p:attrNameLst>
                                      </p:cBhvr>
                                      <p:to>
                                        <p:strVal val="visible"/>
                                      </p:to>
                                    </p:set>
                                    <p:animEffect filter="fade" transition="in">
                                      <p:cBhvr>
                                        <p:cTn dur="500"/>
                                        <p:tgtEl>
                                          <p:spTgt spid="2300"/>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0" st="0"/>
                                            </p:txEl>
                                          </p:spTgt>
                                        </p:tgtEl>
                                        <p:attrNameLst>
                                          <p:attrName>style.visibility</p:attrName>
                                        </p:attrNameLst>
                                      </p:cBhvr>
                                      <p:to>
                                        <p:strVal val="visible"/>
                                      </p:to>
                                    </p:set>
                                    <p:animEffect filter="fade" transition="in">
                                      <p:cBhvr>
                                        <p:cTn dur="500"/>
                                        <p:tgtEl>
                                          <p:spTgt spid="23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1" st="1"/>
                                            </p:txEl>
                                          </p:spTgt>
                                        </p:tgtEl>
                                        <p:attrNameLst>
                                          <p:attrName>style.visibility</p:attrName>
                                        </p:attrNameLst>
                                      </p:cBhvr>
                                      <p:to>
                                        <p:strVal val="visible"/>
                                      </p:to>
                                    </p:set>
                                    <p:animEffect filter="fade" transition="in">
                                      <p:cBhvr>
                                        <p:cTn dur="500"/>
                                        <p:tgtEl>
                                          <p:spTgt spid="230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2" st="2"/>
                                            </p:txEl>
                                          </p:spTgt>
                                        </p:tgtEl>
                                        <p:attrNameLst>
                                          <p:attrName>style.visibility</p:attrName>
                                        </p:attrNameLst>
                                      </p:cBhvr>
                                      <p:to>
                                        <p:strVal val="visible"/>
                                      </p:to>
                                    </p:set>
                                    <p:animEffect filter="fade" transition="in">
                                      <p:cBhvr>
                                        <p:cTn dur="500"/>
                                        <p:tgtEl>
                                          <p:spTgt spid="230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3" st="3"/>
                                            </p:txEl>
                                          </p:spTgt>
                                        </p:tgtEl>
                                        <p:attrNameLst>
                                          <p:attrName>style.visibility</p:attrName>
                                        </p:attrNameLst>
                                      </p:cBhvr>
                                      <p:to>
                                        <p:strVal val="visible"/>
                                      </p:to>
                                    </p:set>
                                    <p:animEffect filter="fade" transition="in">
                                      <p:cBhvr>
                                        <p:cTn dur="500"/>
                                        <p:tgtEl>
                                          <p:spTgt spid="230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4" st="4"/>
                                            </p:txEl>
                                          </p:spTgt>
                                        </p:tgtEl>
                                        <p:attrNameLst>
                                          <p:attrName>style.visibility</p:attrName>
                                        </p:attrNameLst>
                                      </p:cBhvr>
                                      <p:to>
                                        <p:strVal val="visible"/>
                                      </p:to>
                                    </p:set>
                                    <p:animEffect filter="fade" transition="in">
                                      <p:cBhvr>
                                        <p:cTn dur="500"/>
                                        <p:tgtEl>
                                          <p:spTgt spid="230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5" st="5"/>
                                            </p:txEl>
                                          </p:spTgt>
                                        </p:tgtEl>
                                        <p:attrNameLst>
                                          <p:attrName>style.visibility</p:attrName>
                                        </p:attrNameLst>
                                      </p:cBhvr>
                                      <p:to>
                                        <p:strVal val="visible"/>
                                      </p:to>
                                    </p:set>
                                    <p:animEffect filter="fade" transition="in">
                                      <p:cBhvr>
                                        <p:cTn dur="500"/>
                                        <p:tgtEl>
                                          <p:spTgt spid="230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6" st="6"/>
                                            </p:txEl>
                                          </p:spTgt>
                                        </p:tgtEl>
                                        <p:attrNameLst>
                                          <p:attrName>style.visibility</p:attrName>
                                        </p:attrNameLst>
                                      </p:cBhvr>
                                      <p:to>
                                        <p:strVal val="visible"/>
                                      </p:to>
                                    </p:set>
                                    <p:animEffect filter="fade" transition="in">
                                      <p:cBhvr>
                                        <p:cTn dur="500"/>
                                        <p:tgtEl>
                                          <p:spTgt spid="230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7" st="7"/>
                                            </p:txEl>
                                          </p:spTgt>
                                        </p:tgtEl>
                                        <p:attrNameLst>
                                          <p:attrName>style.visibility</p:attrName>
                                        </p:attrNameLst>
                                      </p:cBhvr>
                                      <p:to>
                                        <p:strVal val="visible"/>
                                      </p:to>
                                    </p:set>
                                    <p:animEffect filter="fade" transition="in">
                                      <p:cBhvr>
                                        <p:cTn dur="500"/>
                                        <p:tgtEl>
                                          <p:spTgt spid="230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8" st="8"/>
                                            </p:txEl>
                                          </p:spTgt>
                                        </p:tgtEl>
                                        <p:attrNameLst>
                                          <p:attrName>style.visibility</p:attrName>
                                        </p:attrNameLst>
                                      </p:cBhvr>
                                      <p:to>
                                        <p:strVal val="visible"/>
                                      </p:to>
                                    </p:set>
                                    <p:animEffect filter="fade" transition="in">
                                      <p:cBhvr>
                                        <p:cTn dur="500"/>
                                        <p:tgtEl>
                                          <p:spTgt spid="2307">
                                            <p:txEl>
                                              <p:pRg end="8" st="8"/>
                                            </p:txEl>
                                          </p:spTgt>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2292"/>
                                        </p:tgtEl>
                                        <p:attrNameLst>
                                          <p:attrName>style.visibility</p:attrName>
                                        </p:attrNameLst>
                                      </p:cBhvr>
                                      <p:to>
                                        <p:strVal val="visible"/>
                                      </p:to>
                                    </p:set>
                                    <p:animEffect filter="fade" transition="in">
                                      <p:cBhvr>
                                        <p:cTn dur="500"/>
                                        <p:tgtEl>
                                          <p:spTgt spid="2292"/>
                                        </p:tgtEl>
                                      </p:cBhvr>
                                    </p:animEffect>
                                  </p:childTnLst>
                                </p:cTn>
                              </p:par>
                              <p:par>
                                <p:cTn fill="hold" nodeType="withEffect" presetClass="entr" presetID="2" presetSubtype="4">
                                  <p:stCondLst>
                                    <p:cond delay="250"/>
                                  </p:stCondLst>
                                  <p:childTnLst>
                                    <p:set>
                                      <p:cBhvr>
                                        <p:cTn dur="1" fill="hold">
                                          <p:stCondLst>
                                            <p:cond delay="0"/>
                                          </p:stCondLst>
                                        </p:cTn>
                                        <p:tgtEl>
                                          <p:spTgt spid="2293"/>
                                        </p:tgtEl>
                                        <p:attrNameLst>
                                          <p:attrName>style.visibility</p:attrName>
                                        </p:attrNameLst>
                                      </p:cBhvr>
                                      <p:to>
                                        <p:strVal val="visible"/>
                                      </p:to>
                                    </p:set>
                                    <p:anim calcmode="lin" valueType="num">
                                      <p:cBhvr additive="base">
                                        <p:cTn dur="500"/>
                                        <p:tgtEl>
                                          <p:spTgt spid="22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rning">
  <p:cSld name="Warning">
    <p:spTree>
      <p:nvGrpSpPr>
        <p:cNvPr id="2315" name="Shape 2315"/>
        <p:cNvGrpSpPr/>
        <p:nvPr/>
      </p:nvGrpSpPr>
      <p:grpSpPr>
        <a:xfrm>
          <a:off x="0" y="0"/>
          <a:ext cx="0" cy="0"/>
          <a:chOff x="0" y="0"/>
          <a:chExt cx="0" cy="0"/>
        </a:xfrm>
      </p:grpSpPr>
      <p:sp>
        <p:nvSpPr>
          <p:cNvPr id="2316" name="Google Shape;2316;g1f5b7746bd3_0_858"/>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17" name="Google Shape;2317;g1f5b7746bd3_0_858"/>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318" name="Google Shape;2318;g1f5b7746bd3_0_858"/>
          <p:cNvSpPr txBox="1"/>
          <p:nvPr>
            <p:ph idx="1" type="body"/>
          </p:nvPr>
        </p:nvSpPr>
        <p:spPr>
          <a:xfrm>
            <a:off x="2097255" y="2623220"/>
            <a:ext cx="14102400" cy="6300600"/>
          </a:xfrm>
          <a:prstGeom prst="rect">
            <a:avLst/>
          </a:prstGeom>
          <a:noFill/>
          <a:ln>
            <a:noFill/>
          </a:ln>
        </p:spPr>
        <p:txBody>
          <a:bodyPr anchorCtr="0" anchor="t" bIns="81625" lIns="163275" spcFirstLastPara="1" rIns="163275" wrap="square" tIns="81625">
            <a:noAutofit/>
          </a:bodyPr>
          <a:lstStyle>
            <a:lvl1pPr indent="-381000" lvl="0" marL="457200" rtl="0" algn="l">
              <a:lnSpc>
                <a:spcPct val="120000"/>
              </a:lnSpc>
              <a:spcBef>
                <a:spcPts val="1200"/>
              </a:spcBef>
              <a:spcAft>
                <a:spcPts val="0"/>
              </a:spcAft>
              <a:buClr>
                <a:schemeClr val="dk1"/>
              </a:buClr>
              <a:buSzPts val="2400"/>
              <a:buFont typeface="Noto Sans Symbols"/>
              <a:buChar char="◆"/>
              <a:defRPr sz="2400">
                <a:solidFill>
                  <a:schemeClr val="dk1"/>
                </a:solidFill>
                <a:latin typeface="Roboto Light"/>
                <a:ea typeface="Roboto Light"/>
                <a:cs typeface="Roboto Light"/>
                <a:sym typeface="Roboto Light"/>
              </a:defRPr>
            </a:lvl1pPr>
            <a:lvl2pPr indent="-381000" lvl="1" marL="914400" rtl="0" algn="l">
              <a:spcBef>
                <a:spcPts val="480"/>
              </a:spcBef>
              <a:spcAft>
                <a:spcPts val="0"/>
              </a:spcAft>
              <a:buClr>
                <a:srgbClr val="9B9B9B"/>
              </a:buClr>
              <a:buSzPts val="2400"/>
              <a:buFont typeface="Noto Sans Symbols"/>
              <a:buChar char="●"/>
              <a:defRPr sz="2400">
                <a:solidFill>
                  <a:srgbClr val="9B9B9B"/>
                </a:solidFill>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19" name="Google Shape;2319;g1f5b7746bd3_0_858"/>
          <p:cNvSpPr/>
          <p:nvPr>
            <p:ph idx="2" type="pic"/>
          </p:nvPr>
        </p:nvSpPr>
        <p:spPr>
          <a:xfrm>
            <a:off x="8357297" y="1003040"/>
            <a:ext cx="1551000" cy="1551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500"/>
                                        <p:tgtEl>
                                          <p:spTgt spid="2319"/>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2318"/>
                                        </p:tgtEl>
                                        <p:attrNameLst>
                                          <p:attrName>style.visibility</p:attrName>
                                        </p:attrNameLst>
                                      </p:cBhvr>
                                      <p:to>
                                        <p:strVal val="visible"/>
                                      </p:to>
                                    </p:set>
                                    <p:anim calcmode="lin" valueType="num">
                                      <p:cBhvr additive="base">
                                        <p:cTn dur="500"/>
                                        <p:tgtEl>
                                          <p:spTgt spid="23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lcome">
  <p:cSld name="Welcome">
    <p:spTree>
      <p:nvGrpSpPr>
        <p:cNvPr id="2320" name="Shape 2320"/>
        <p:cNvGrpSpPr/>
        <p:nvPr/>
      </p:nvGrpSpPr>
      <p:grpSpPr>
        <a:xfrm>
          <a:off x="0" y="0"/>
          <a:ext cx="0" cy="0"/>
          <a:chOff x="0" y="0"/>
          <a:chExt cx="0" cy="0"/>
        </a:xfrm>
      </p:grpSpPr>
      <p:sp>
        <p:nvSpPr>
          <p:cNvPr id="2321" name="Google Shape;2321;g1f5b7746bd3_0_863"/>
          <p:cNvSpPr txBox="1"/>
          <p:nvPr>
            <p:ph type="title"/>
          </p:nvPr>
        </p:nvSpPr>
        <p:spPr>
          <a:xfrm>
            <a:off x="862286" y="2758235"/>
            <a:ext cx="16741800" cy="16647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accent1"/>
              </a:buClr>
              <a:buSzPts val="9600"/>
              <a:buFont typeface="Roboto Condensed Light"/>
              <a:buNone/>
              <a:defRPr b="0" i="0" sz="9600" u="none" cap="none" strike="noStrike">
                <a:solidFill>
                  <a:schemeClr val="accen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22" name="Google Shape;2322;g1f5b7746bd3_0_863"/>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3" name="Google Shape;2323;g1f5b7746bd3_0_863"/>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324" name="Google Shape;2324;g1f5b7746bd3_0_863"/>
          <p:cNvSpPr txBox="1"/>
          <p:nvPr>
            <p:ph idx="1" type="body"/>
          </p:nvPr>
        </p:nvSpPr>
        <p:spPr>
          <a:xfrm>
            <a:off x="1114314" y="4288405"/>
            <a:ext cx="16057800" cy="900000"/>
          </a:xfrm>
          <a:prstGeom prst="rect">
            <a:avLst/>
          </a:prstGeom>
          <a:noFill/>
          <a:ln>
            <a:noFill/>
          </a:ln>
        </p:spPr>
        <p:txBody>
          <a:bodyPr anchorCtr="0" anchor="t" bIns="81625" lIns="163275" spcFirstLastPara="1" rIns="163275" wrap="square" tIns="81625">
            <a:noAutofit/>
          </a:bodyPr>
          <a:lstStyle>
            <a:lvl1pPr indent="-228600" lvl="0" marL="457200" rtl="0" algn="ctr">
              <a:spcBef>
                <a:spcPts val="800"/>
              </a:spcBef>
              <a:spcAft>
                <a:spcPts val="0"/>
              </a:spcAft>
              <a:buClr>
                <a:schemeClr val="dk1"/>
              </a:buClr>
              <a:buSzPts val="4000"/>
              <a:buNone/>
              <a:defRPr sz="4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25" name="Google Shape;2325;g1f5b7746bd3_0_863"/>
          <p:cNvSpPr txBox="1"/>
          <p:nvPr>
            <p:ph idx="2" type="body"/>
          </p:nvPr>
        </p:nvSpPr>
        <p:spPr>
          <a:xfrm>
            <a:off x="2104424" y="6133610"/>
            <a:ext cx="14077500" cy="24753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326" name="Google Shape;2326;g1f5b7746bd3_0_863"/>
          <p:cNvCxnSpPr/>
          <p:nvPr/>
        </p:nvCxnSpPr>
        <p:spPr>
          <a:xfrm>
            <a:off x="2623107" y="5638555"/>
            <a:ext cx="13040100"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21"/>
                                        </p:tgtEl>
                                        <p:attrNameLst>
                                          <p:attrName>style.visibility</p:attrName>
                                        </p:attrNameLst>
                                      </p:cBhvr>
                                      <p:to>
                                        <p:strVal val="visible"/>
                                      </p:to>
                                    </p:set>
                                    <p:anim calcmode="lin" valueType="num">
                                      <p:cBhvr additive="base">
                                        <p:cTn dur="500"/>
                                        <p:tgtEl>
                                          <p:spTgt spid="23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24">
                                            <p:txEl>
                                              <p:pRg end="0" st="0"/>
                                            </p:txEl>
                                          </p:spTgt>
                                        </p:tgtEl>
                                        <p:attrNameLst>
                                          <p:attrName>style.visibility</p:attrName>
                                        </p:attrNameLst>
                                      </p:cBhvr>
                                      <p:to>
                                        <p:strVal val="visible"/>
                                      </p:to>
                                    </p:set>
                                    <p:anim calcmode="lin" valueType="num">
                                      <p:cBhvr additive="base">
                                        <p:cTn dur="500"/>
                                        <p:tgtEl>
                                          <p:spTgt spid="232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24">
                                            <p:txEl>
                                              <p:pRg end="1" st="1"/>
                                            </p:txEl>
                                          </p:spTgt>
                                        </p:tgtEl>
                                        <p:attrNameLst>
                                          <p:attrName>style.visibility</p:attrName>
                                        </p:attrNameLst>
                                      </p:cBhvr>
                                      <p:to>
                                        <p:strVal val="visible"/>
                                      </p:to>
                                    </p:set>
                                    <p:anim calcmode="lin" valueType="num">
                                      <p:cBhvr additive="base">
                                        <p:cTn dur="500"/>
                                        <p:tgtEl>
                                          <p:spTgt spid="232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24">
                                            <p:txEl>
                                              <p:pRg end="2" st="2"/>
                                            </p:txEl>
                                          </p:spTgt>
                                        </p:tgtEl>
                                        <p:attrNameLst>
                                          <p:attrName>style.visibility</p:attrName>
                                        </p:attrNameLst>
                                      </p:cBhvr>
                                      <p:to>
                                        <p:strVal val="visible"/>
                                      </p:to>
                                    </p:set>
                                    <p:anim calcmode="lin" valueType="num">
                                      <p:cBhvr additive="base">
                                        <p:cTn dur="500"/>
                                        <p:tgtEl>
                                          <p:spTgt spid="232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24">
                                            <p:txEl>
                                              <p:pRg end="3" st="3"/>
                                            </p:txEl>
                                          </p:spTgt>
                                        </p:tgtEl>
                                        <p:attrNameLst>
                                          <p:attrName>style.visibility</p:attrName>
                                        </p:attrNameLst>
                                      </p:cBhvr>
                                      <p:to>
                                        <p:strVal val="visible"/>
                                      </p:to>
                                    </p:set>
                                    <p:anim calcmode="lin" valueType="num">
                                      <p:cBhvr additive="base">
                                        <p:cTn dur="500"/>
                                        <p:tgtEl>
                                          <p:spTgt spid="232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24">
                                            <p:txEl>
                                              <p:pRg end="4" st="4"/>
                                            </p:txEl>
                                          </p:spTgt>
                                        </p:tgtEl>
                                        <p:attrNameLst>
                                          <p:attrName>style.visibility</p:attrName>
                                        </p:attrNameLst>
                                      </p:cBhvr>
                                      <p:to>
                                        <p:strVal val="visible"/>
                                      </p:to>
                                    </p:set>
                                    <p:anim calcmode="lin" valueType="num">
                                      <p:cBhvr additive="base">
                                        <p:cTn dur="500"/>
                                        <p:tgtEl>
                                          <p:spTgt spid="232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24">
                                            <p:txEl>
                                              <p:pRg end="5" st="5"/>
                                            </p:txEl>
                                          </p:spTgt>
                                        </p:tgtEl>
                                        <p:attrNameLst>
                                          <p:attrName>style.visibility</p:attrName>
                                        </p:attrNameLst>
                                      </p:cBhvr>
                                      <p:to>
                                        <p:strVal val="visible"/>
                                      </p:to>
                                    </p:set>
                                    <p:anim calcmode="lin" valueType="num">
                                      <p:cBhvr additive="base">
                                        <p:cTn dur="500"/>
                                        <p:tgtEl>
                                          <p:spTgt spid="232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24">
                                            <p:txEl>
                                              <p:pRg end="6" st="6"/>
                                            </p:txEl>
                                          </p:spTgt>
                                        </p:tgtEl>
                                        <p:attrNameLst>
                                          <p:attrName>style.visibility</p:attrName>
                                        </p:attrNameLst>
                                      </p:cBhvr>
                                      <p:to>
                                        <p:strVal val="visible"/>
                                      </p:to>
                                    </p:set>
                                    <p:anim calcmode="lin" valueType="num">
                                      <p:cBhvr additive="base">
                                        <p:cTn dur="500"/>
                                        <p:tgtEl>
                                          <p:spTgt spid="2324">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24">
                                            <p:txEl>
                                              <p:pRg end="7" st="7"/>
                                            </p:txEl>
                                          </p:spTgt>
                                        </p:tgtEl>
                                        <p:attrNameLst>
                                          <p:attrName>style.visibility</p:attrName>
                                        </p:attrNameLst>
                                      </p:cBhvr>
                                      <p:to>
                                        <p:strVal val="visible"/>
                                      </p:to>
                                    </p:set>
                                    <p:anim calcmode="lin" valueType="num">
                                      <p:cBhvr additive="base">
                                        <p:cTn dur="500"/>
                                        <p:tgtEl>
                                          <p:spTgt spid="2324">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24">
                                            <p:txEl>
                                              <p:pRg end="8" st="8"/>
                                            </p:txEl>
                                          </p:spTgt>
                                        </p:tgtEl>
                                        <p:attrNameLst>
                                          <p:attrName>style.visibility</p:attrName>
                                        </p:attrNameLst>
                                      </p:cBhvr>
                                      <p:to>
                                        <p:strVal val="visible"/>
                                      </p:to>
                                    </p:set>
                                    <p:anim calcmode="lin" valueType="num">
                                      <p:cBhvr additive="base">
                                        <p:cTn dur="500"/>
                                        <p:tgtEl>
                                          <p:spTgt spid="2324">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2326"/>
                                        </p:tgtEl>
                                        <p:attrNameLst>
                                          <p:attrName>style.visibility</p:attrName>
                                        </p:attrNameLst>
                                      </p:cBhvr>
                                      <p:to>
                                        <p:strVal val="visible"/>
                                      </p:to>
                                    </p:set>
                                    <p:animEffect filter="fade" transition="in">
                                      <p:cBhvr>
                                        <p:cTn dur="500"/>
                                        <p:tgtEl>
                                          <p:spTgt spid="2326"/>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25"/>
                                        </p:tgtEl>
                                        <p:attrNameLst>
                                          <p:attrName>style.visibility</p:attrName>
                                        </p:attrNameLst>
                                      </p:cBhvr>
                                      <p:to>
                                        <p:strVal val="visible"/>
                                      </p:to>
                                    </p:set>
                                    <p:anim calcmode="lin" valueType="num">
                                      <p:cBhvr additive="base">
                                        <p:cTn dur="500"/>
                                        <p:tgtEl>
                                          <p:spTgt spid="23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and Text">
  <p:cSld name="Icon and Text">
    <p:spTree>
      <p:nvGrpSpPr>
        <p:cNvPr id="2327" name="Shape 2327"/>
        <p:cNvGrpSpPr/>
        <p:nvPr/>
      </p:nvGrpSpPr>
      <p:grpSpPr>
        <a:xfrm>
          <a:off x="0" y="0"/>
          <a:ext cx="0" cy="0"/>
          <a:chOff x="0" y="0"/>
          <a:chExt cx="0" cy="0"/>
        </a:xfrm>
      </p:grpSpPr>
      <p:sp>
        <p:nvSpPr>
          <p:cNvPr id="2328" name="Google Shape;2328;g1f5b7746bd3_0_870"/>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9" name="Google Shape;2329;g1f5b7746bd3_0_870"/>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330" name="Google Shape;2330;g1f5b7746bd3_0_870"/>
          <p:cNvSpPr txBox="1"/>
          <p:nvPr>
            <p:ph idx="1" type="body"/>
          </p:nvPr>
        </p:nvSpPr>
        <p:spPr>
          <a:xfrm>
            <a:off x="2097255" y="4558434"/>
            <a:ext cx="14102400" cy="19353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accent1"/>
              </a:buClr>
              <a:buSzPts val="2400"/>
              <a:buNone/>
              <a:defRPr sz="2400">
                <a:solidFill>
                  <a:schemeClr val="accen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31" name="Google Shape;2331;g1f5b7746bd3_0_870"/>
          <p:cNvSpPr/>
          <p:nvPr>
            <p:ph idx="2" type="pic"/>
          </p:nvPr>
        </p:nvSpPr>
        <p:spPr>
          <a:xfrm>
            <a:off x="8357297" y="2938255"/>
            <a:ext cx="1551000" cy="1551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31"/>
                                        </p:tgtEl>
                                        <p:attrNameLst>
                                          <p:attrName>style.visibility</p:attrName>
                                        </p:attrNameLst>
                                      </p:cBhvr>
                                      <p:to>
                                        <p:strVal val="visible"/>
                                      </p:to>
                                    </p:set>
                                    <p:animEffect filter="fade" transition="in">
                                      <p:cBhvr>
                                        <p:cTn dur="500"/>
                                        <p:tgtEl>
                                          <p:spTgt spid="2331"/>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2330"/>
                                        </p:tgtEl>
                                        <p:attrNameLst>
                                          <p:attrName>style.visibility</p:attrName>
                                        </p:attrNameLst>
                                      </p:cBhvr>
                                      <p:to>
                                        <p:strVal val="visible"/>
                                      </p:to>
                                    </p:set>
                                    <p:anim calcmode="lin" valueType="num">
                                      <p:cBhvr additive="base">
                                        <p:cTn dur="500"/>
                                        <p:tgtEl>
                                          <p:spTgt spid="23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Middle">
  <p:cSld name="Timeline - Middle">
    <p:spTree>
      <p:nvGrpSpPr>
        <p:cNvPr id="176" name="Shape 176"/>
        <p:cNvGrpSpPr/>
        <p:nvPr/>
      </p:nvGrpSpPr>
      <p:grpSpPr>
        <a:xfrm>
          <a:off x="0" y="0"/>
          <a:ext cx="0" cy="0"/>
          <a:chOff x="0" y="0"/>
          <a:chExt cx="0" cy="0"/>
        </a:xfrm>
      </p:grpSpPr>
      <p:sp>
        <p:nvSpPr>
          <p:cNvPr id="177" name="Google Shape;177;p14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14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79" name="Google Shape;179;p145"/>
          <p:cNvSpPr/>
          <p:nvPr/>
        </p:nvSpPr>
        <p:spPr>
          <a:xfrm>
            <a:off x="8714865" y="507985"/>
            <a:ext cx="855095" cy="855095"/>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0" name="Google Shape;180;p145"/>
          <p:cNvSpPr txBox="1"/>
          <p:nvPr>
            <p:ph idx="1" type="body"/>
          </p:nvPr>
        </p:nvSpPr>
        <p:spPr>
          <a:xfrm>
            <a:off x="8558141" y="623557"/>
            <a:ext cx="1170130" cy="623950"/>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81" name="Google Shape;181;p145"/>
          <p:cNvCxnSpPr/>
          <p:nvPr/>
        </p:nvCxnSpPr>
        <p:spPr>
          <a:xfrm>
            <a:off x="9142412" y="0"/>
            <a:ext cx="1" cy="10287000"/>
          </a:xfrm>
          <a:prstGeom prst="straightConnector1">
            <a:avLst/>
          </a:prstGeom>
          <a:noFill/>
          <a:ln cap="flat" cmpd="sng" w="12700">
            <a:solidFill>
              <a:schemeClr val="accent1"/>
            </a:solidFill>
            <a:prstDash val="dash"/>
            <a:round/>
            <a:headEnd len="sm" w="sm" type="none"/>
            <a:tailEnd len="sm" w="sm" type="none"/>
          </a:ln>
        </p:spPr>
      </p:cxnSp>
      <p:sp>
        <p:nvSpPr>
          <p:cNvPr id="182" name="Google Shape;182;p145"/>
          <p:cNvSpPr/>
          <p:nvPr/>
        </p:nvSpPr>
        <p:spPr>
          <a:xfrm>
            <a:off x="8973504" y="2803240"/>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83" name="Google Shape;183;p145"/>
          <p:cNvGrpSpPr/>
          <p:nvPr/>
        </p:nvGrpSpPr>
        <p:grpSpPr>
          <a:xfrm>
            <a:off x="9458241" y="4558435"/>
            <a:ext cx="6930769" cy="630070"/>
            <a:chOff x="9458241" y="1768125"/>
            <a:chExt cx="6930769" cy="630070"/>
          </a:xfrm>
        </p:grpSpPr>
        <p:sp>
          <p:nvSpPr>
            <p:cNvPr id="184" name="Google Shape;184;p145"/>
            <p:cNvSpPr/>
            <p:nvPr/>
          </p:nvSpPr>
          <p:spPr>
            <a:xfrm rot="10800000">
              <a:off x="9569958" y="1768125"/>
              <a:ext cx="6819052" cy="63007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85" name="Google Shape;185;p145"/>
            <p:cNvSpPr/>
            <p:nvPr/>
          </p:nvSpPr>
          <p:spPr>
            <a:xfrm rot="10800000">
              <a:off x="9458241" y="1768125"/>
              <a:ext cx="1395155" cy="63007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86" name="Google Shape;186;p145"/>
          <p:cNvSpPr txBox="1"/>
          <p:nvPr>
            <p:ph idx="2" type="body"/>
          </p:nvPr>
        </p:nvSpPr>
        <p:spPr>
          <a:xfrm>
            <a:off x="10763386" y="4454940"/>
            <a:ext cx="5175575" cy="848975"/>
          </a:xfrm>
          <a:prstGeom prst="rect">
            <a:avLst/>
          </a:prstGeom>
          <a:no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7" name="Google Shape;187;p145"/>
          <p:cNvSpPr txBox="1"/>
          <p:nvPr>
            <p:ph idx="3" type="body"/>
          </p:nvPr>
        </p:nvSpPr>
        <p:spPr>
          <a:xfrm>
            <a:off x="10718381" y="5188506"/>
            <a:ext cx="5120524" cy="139515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8" name="Google Shape;188;p145"/>
          <p:cNvSpPr/>
          <p:nvPr/>
        </p:nvSpPr>
        <p:spPr>
          <a:xfrm>
            <a:off x="8973504" y="5008485"/>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89" name="Google Shape;189;p145"/>
          <p:cNvGrpSpPr/>
          <p:nvPr/>
        </p:nvGrpSpPr>
        <p:grpSpPr>
          <a:xfrm flipH="1">
            <a:off x="1852397" y="6700850"/>
            <a:ext cx="6930769" cy="630070"/>
            <a:chOff x="9458241" y="1768125"/>
            <a:chExt cx="6930769" cy="630070"/>
          </a:xfrm>
        </p:grpSpPr>
        <p:sp>
          <p:nvSpPr>
            <p:cNvPr id="190" name="Google Shape;190;p145"/>
            <p:cNvSpPr/>
            <p:nvPr/>
          </p:nvSpPr>
          <p:spPr>
            <a:xfrm rot="10800000">
              <a:off x="9569958" y="1768125"/>
              <a:ext cx="6819052" cy="63007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1" name="Google Shape;191;p145"/>
            <p:cNvSpPr/>
            <p:nvPr/>
          </p:nvSpPr>
          <p:spPr>
            <a:xfrm rot="10800000">
              <a:off x="9458241" y="1768125"/>
              <a:ext cx="1395155" cy="63007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92" name="Google Shape;192;p145"/>
          <p:cNvSpPr txBox="1"/>
          <p:nvPr>
            <p:ph idx="4" type="body"/>
          </p:nvPr>
        </p:nvSpPr>
        <p:spPr>
          <a:xfrm>
            <a:off x="2257442" y="6597355"/>
            <a:ext cx="5175575" cy="848975"/>
          </a:xfrm>
          <a:prstGeom prst="rect">
            <a:avLst/>
          </a:prstGeom>
          <a:noFill/>
          <a:ln>
            <a:noFill/>
          </a:ln>
        </p:spPr>
        <p:txBody>
          <a:bodyPr anchorCtr="0" anchor="ctr" bIns="81625" lIns="163275" spcFirstLastPara="1" rIns="163275" wrap="square" tIns="81625">
            <a:noAutofit/>
          </a:bodyPr>
          <a:lstStyle>
            <a:lvl1pPr indent="-228600" lvl="0" marL="457200" algn="r">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3" name="Google Shape;193;p145"/>
          <p:cNvSpPr txBox="1"/>
          <p:nvPr>
            <p:ph idx="5" type="body"/>
          </p:nvPr>
        </p:nvSpPr>
        <p:spPr>
          <a:xfrm>
            <a:off x="2302447" y="7330921"/>
            <a:ext cx="5085564" cy="139515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4" name="Google Shape;194;p145"/>
          <p:cNvSpPr/>
          <p:nvPr/>
        </p:nvSpPr>
        <p:spPr>
          <a:xfrm>
            <a:off x="8973504" y="7123720"/>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5" name="Google Shape;195;p145"/>
          <p:cNvSpPr/>
          <p:nvPr/>
        </p:nvSpPr>
        <p:spPr>
          <a:xfrm>
            <a:off x="8714865" y="8833910"/>
            <a:ext cx="855095" cy="855095"/>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6" name="Google Shape;196;p145"/>
          <p:cNvSpPr txBox="1"/>
          <p:nvPr>
            <p:ph idx="6" type="body"/>
          </p:nvPr>
        </p:nvSpPr>
        <p:spPr>
          <a:xfrm>
            <a:off x="8558141" y="8949482"/>
            <a:ext cx="1170130" cy="623950"/>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97" name="Google Shape;197;p145"/>
          <p:cNvGrpSpPr/>
          <p:nvPr/>
        </p:nvGrpSpPr>
        <p:grpSpPr>
          <a:xfrm flipH="1">
            <a:off x="1852397" y="2366675"/>
            <a:ext cx="6930769" cy="630070"/>
            <a:chOff x="9458241" y="1768125"/>
            <a:chExt cx="6930769" cy="630070"/>
          </a:xfrm>
        </p:grpSpPr>
        <p:sp>
          <p:nvSpPr>
            <p:cNvPr id="198" name="Google Shape;198;p145"/>
            <p:cNvSpPr/>
            <p:nvPr/>
          </p:nvSpPr>
          <p:spPr>
            <a:xfrm rot="10800000">
              <a:off x="9569958" y="1768125"/>
              <a:ext cx="6819052" cy="63007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99" name="Google Shape;199;p145"/>
            <p:cNvSpPr/>
            <p:nvPr/>
          </p:nvSpPr>
          <p:spPr>
            <a:xfrm rot="10800000">
              <a:off x="9458241" y="1768125"/>
              <a:ext cx="1395155" cy="63007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00" name="Google Shape;200;p145"/>
          <p:cNvSpPr txBox="1"/>
          <p:nvPr>
            <p:ph idx="7" type="body"/>
          </p:nvPr>
        </p:nvSpPr>
        <p:spPr>
          <a:xfrm>
            <a:off x="2257442" y="2263180"/>
            <a:ext cx="5175575" cy="848975"/>
          </a:xfrm>
          <a:prstGeom prst="rect">
            <a:avLst/>
          </a:prstGeom>
          <a:noFill/>
          <a:ln>
            <a:noFill/>
          </a:ln>
        </p:spPr>
        <p:txBody>
          <a:bodyPr anchorCtr="0" anchor="ctr" bIns="81625" lIns="163275" spcFirstLastPara="1" rIns="163275" wrap="square" tIns="81625">
            <a:noAutofit/>
          </a:bodyPr>
          <a:lstStyle>
            <a:lvl1pPr indent="-228600" lvl="0" marL="457200" algn="r">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 name="Google Shape;201;p145"/>
          <p:cNvSpPr txBox="1"/>
          <p:nvPr>
            <p:ph idx="8" type="body"/>
          </p:nvPr>
        </p:nvSpPr>
        <p:spPr>
          <a:xfrm>
            <a:off x="2302447" y="2996746"/>
            <a:ext cx="5085564" cy="139515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750"/>
                                        <p:tgtEl>
                                          <p:spTgt spid="181"/>
                                        </p:tgtEl>
                                      </p:cBhvr>
                                    </p:animEffect>
                                  </p:childTnLst>
                                </p:cTn>
                              </p:par>
                            </p:childTnLst>
                          </p:cTn>
                        </p:par>
                        <p:par>
                          <p:cTn fill="hold">
                            <p:stCondLst>
                              <p:cond delay="750"/>
                            </p:stCondLst>
                            <p:childTnLst>
                              <p:par>
                                <p:cTn fill="hold" nodeType="afterEffect" presetClass="entr" presetID="2" presetSubtype="1">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 calcmode="lin" valueType="num">
                                      <p:cBhvr additive="base">
                                        <p:cTn dur="500"/>
                                        <p:tgtEl>
                                          <p:spTgt spid="18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 calcmode="lin" valueType="num">
                                      <p:cBhvr additive="base">
                                        <p:cTn dur="500"/>
                                        <p:tgtEl>
                                          <p:spTgt spid="180">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 calcmode="lin" valueType="num">
                                      <p:cBhvr additive="base">
                                        <p:cTn dur="500"/>
                                        <p:tgtEl>
                                          <p:spTgt spid="180">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 calcmode="lin" valueType="num">
                                      <p:cBhvr additive="base">
                                        <p:cTn dur="500"/>
                                        <p:tgtEl>
                                          <p:spTgt spid="180">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anim calcmode="lin" valueType="num">
                                      <p:cBhvr additive="base">
                                        <p:cTn dur="500"/>
                                        <p:tgtEl>
                                          <p:spTgt spid="180">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0">
                                            <p:txEl>
                                              <p:pRg end="5" st="5"/>
                                            </p:txEl>
                                          </p:spTgt>
                                        </p:tgtEl>
                                        <p:attrNameLst>
                                          <p:attrName>style.visibility</p:attrName>
                                        </p:attrNameLst>
                                      </p:cBhvr>
                                      <p:to>
                                        <p:strVal val="visible"/>
                                      </p:to>
                                    </p:set>
                                    <p:anim calcmode="lin" valueType="num">
                                      <p:cBhvr additive="base">
                                        <p:cTn dur="500"/>
                                        <p:tgtEl>
                                          <p:spTgt spid="180">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0">
                                            <p:txEl>
                                              <p:pRg end="6" st="6"/>
                                            </p:txEl>
                                          </p:spTgt>
                                        </p:tgtEl>
                                        <p:attrNameLst>
                                          <p:attrName>style.visibility</p:attrName>
                                        </p:attrNameLst>
                                      </p:cBhvr>
                                      <p:to>
                                        <p:strVal val="visible"/>
                                      </p:to>
                                    </p:set>
                                    <p:anim calcmode="lin" valueType="num">
                                      <p:cBhvr additive="base">
                                        <p:cTn dur="500"/>
                                        <p:tgtEl>
                                          <p:spTgt spid="180">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0">
                                            <p:txEl>
                                              <p:pRg end="7" st="7"/>
                                            </p:txEl>
                                          </p:spTgt>
                                        </p:tgtEl>
                                        <p:attrNameLst>
                                          <p:attrName>style.visibility</p:attrName>
                                        </p:attrNameLst>
                                      </p:cBhvr>
                                      <p:to>
                                        <p:strVal val="visible"/>
                                      </p:to>
                                    </p:set>
                                    <p:anim calcmode="lin" valueType="num">
                                      <p:cBhvr additive="base">
                                        <p:cTn dur="500"/>
                                        <p:tgtEl>
                                          <p:spTgt spid="180">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80">
                                            <p:txEl>
                                              <p:pRg end="8" st="8"/>
                                            </p:txEl>
                                          </p:spTgt>
                                        </p:tgtEl>
                                        <p:attrNameLst>
                                          <p:attrName>style.visibility</p:attrName>
                                        </p:attrNameLst>
                                      </p:cBhvr>
                                      <p:to>
                                        <p:strVal val="visible"/>
                                      </p:to>
                                    </p:set>
                                    <p:anim calcmode="lin" valueType="num">
                                      <p:cBhvr additive="base">
                                        <p:cTn dur="500"/>
                                        <p:tgtEl>
                                          <p:spTgt spid="180">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50"/>
                            </p:stCondLst>
                            <p:childTnLst>
                              <p:par>
                                <p:cTn fill="hold" nodeType="afterEffect" presetClass="entr" presetID="2" presetSubtype="1">
                                  <p:stCondLst>
                                    <p:cond delay="50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500"/>
                                        <p:tgtEl>
                                          <p:spTgt spid="1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0">
                                            <p:txEl>
                                              <p:pRg end="0" st="0"/>
                                            </p:txEl>
                                          </p:spTgt>
                                        </p:tgtEl>
                                        <p:attrNameLst>
                                          <p:attrName>style.visibility</p:attrName>
                                        </p:attrNameLst>
                                      </p:cBhvr>
                                      <p:to>
                                        <p:strVal val="visible"/>
                                      </p:to>
                                    </p:set>
                                    <p:anim calcmode="lin" valueType="num">
                                      <p:cBhvr additive="base">
                                        <p:cTn dur="500"/>
                                        <p:tgtEl>
                                          <p:spTgt spid="200">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0">
                                            <p:txEl>
                                              <p:pRg end="1" st="1"/>
                                            </p:txEl>
                                          </p:spTgt>
                                        </p:tgtEl>
                                        <p:attrNameLst>
                                          <p:attrName>style.visibility</p:attrName>
                                        </p:attrNameLst>
                                      </p:cBhvr>
                                      <p:to>
                                        <p:strVal val="visible"/>
                                      </p:to>
                                    </p:set>
                                    <p:anim calcmode="lin" valueType="num">
                                      <p:cBhvr additive="base">
                                        <p:cTn dur="500"/>
                                        <p:tgtEl>
                                          <p:spTgt spid="200">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0">
                                            <p:txEl>
                                              <p:pRg end="2" st="2"/>
                                            </p:txEl>
                                          </p:spTgt>
                                        </p:tgtEl>
                                        <p:attrNameLst>
                                          <p:attrName>style.visibility</p:attrName>
                                        </p:attrNameLst>
                                      </p:cBhvr>
                                      <p:to>
                                        <p:strVal val="visible"/>
                                      </p:to>
                                    </p:set>
                                    <p:anim calcmode="lin" valueType="num">
                                      <p:cBhvr additive="base">
                                        <p:cTn dur="500"/>
                                        <p:tgtEl>
                                          <p:spTgt spid="200">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0">
                                            <p:txEl>
                                              <p:pRg end="3" st="3"/>
                                            </p:txEl>
                                          </p:spTgt>
                                        </p:tgtEl>
                                        <p:attrNameLst>
                                          <p:attrName>style.visibility</p:attrName>
                                        </p:attrNameLst>
                                      </p:cBhvr>
                                      <p:to>
                                        <p:strVal val="visible"/>
                                      </p:to>
                                    </p:set>
                                    <p:anim calcmode="lin" valueType="num">
                                      <p:cBhvr additive="base">
                                        <p:cTn dur="500"/>
                                        <p:tgtEl>
                                          <p:spTgt spid="200">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0">
                                            <p:txEl>
                                              <p:pRg end="4" st="4"/>
                                            </p:txEl>
                                          </p:spTgt>
                                        </p:tgtEl>
                                        <p:attrNameLst>
                                          <p:attrName>style.visibility</p:attrName>
                                        </p:attrNameLst>
                                      </p:cBhvr>
                                      <p:to>
                                        <p:strVal val="visible"/>
                                      </p:to>
                                    </p:set>
                                    <p:anim calcmode="lin" valueType="num">
                                      <p:cBhvr additive="base">
                                        <p:cTn dur="500"/>
                                        <p:tgtEl>
                                          <p:spTgt spid="200">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0">
                                            <p:txEl>
                                              <p:pRg end="5" st="5"/>
                                            </p:txEl>
                                          </p:spTgt>
                                        </p:tgtEl>
                                        <p:attrNameLst>
                                          <p:attrName>style.visibility</p:attrName>
                                        </p:attrNameLst>
                                      </p:cBhvr>
                                      <p:to>
                                        <p:strVal val="visible"/>
                                      </p:to>
                                    </p:set>
                                    <p:anim calcmode="lin" valueType="num">
                                      <p:cBhvr additive="base">
                                        <p:cTn dur="500"/>
                                        <p:tgtEl>
                                          <p:spTgt spid="200">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0">
                                            <p:txEl>
                                              <p:pRg end="6" st="6"/>
                                            </p:txEl>
                                          </p:spTgt>
                                        </p:tgtEl>
                                        <p:attrNameLst>
                                          <p:attrName>style.visibility</p:attrName>
                                        </p:attrNameLst>
                                      </p:cBhvr>
                                      <p:to>
                                        <p:strVal val="visible"/>
                                      </p:to>
                                    </p:set>
                                    <p:anim calcmode="lin" valueType="num">
                                      <p:cBhvr additive="base">
                                        <p:cTn dur="500"/>
                                        <p:tgtEl>
                                          <p:spTgt spid="200">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0">
                                            <p:txEl>
                                              <p:pRg end="7" st="7"/>
                                            </p:txEl>
                                          </p:spTgt>
                                        </p:tgtEl>
                                        <p:attrNameLst>
                                          <p:attrName>style.visibility</p:attrName>
                                        </p:attrNameLst>
                                      </p:cBhvr>
                                      <p:to>
                                        <p:strVal val="visible"/>
                                      </p:to>
                                    </p:set>
                                    <p:anim calcmode="lin" valueType="num">
                                      <p:cBhvr additive="base">
                                        <p:cTn dur="500"/>
                                        <p:tgtEl>
                                          <p:spTgt spid="200">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0">
                                            <p:txEl>
                                              <p:pRg end="8" st="8"/>
                                            </p:txEl>
                                          </p:spTgt>
                                        </p:tgtEl>
                                        <p:attrNameLst>
                                          <p:attrName>style.visibility</p:attrName>
                                        </p:attrNameLst>
                                      </p:cBhvr>
                                      <p:to>
                                        <p:strVal val="visible"/>
                                      </p:to>
                                    </p:set>
                                    <p:anim calcmode="lin" valueType="num">
                                      <p:cBhvr additive="base">
                                        <p:cTn dur="500"/>
                                        <p:tgtEl>
                                          <p:spTgt spid="200">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ppt_x</p:attrName>
                                        </p:attrNameLst>
                                      </p:cBhvr>
                                      <p:tavLst>
                                        <p:tav fmla="" tm="0">
                                          <p:val>
                                            <p:strVal val="#ppt_x-1"/>
                                          </p:val>
                                        </p:tav>
                                        <p:tav fmla="" tm="100000">
                                          <p:val>
                                            <p:strVal val="#ppt_x"/>
                                          </p:val>
                                        </p:tav>
                                      </p:tavLst>
                                    </p:anim>
                                  </p:childTnLst>
                                </p:cTn>
                              </p:par>
                            </p:childTnLst>
                          </p:cTn>
                        </p:par>
                        <p:par>
                          <p:cTn fill="hold">
                            <p:stCondLst>
                              <p:cond delay="1750"/>
                            </p:stCondLst>
                            <p:childTnLst>
                              <p:par>
                                <p:cTn fill="hold" nodeType="afterEffect" presetClass="entr" presetID="2" presetSubtype="1">
                                  <p:stCondLst>
                                    <p:cond delay="50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6">
                                            <p:txEl>
                                              <p:pRg end="0" st="0"/>
                                            </p:txEl>
                                          </p:spTgt>
                                        </p:tgtEl>
                                        <p:attrNameLst>
                                          <p:attrName>style.visibility</p:attrName>
                                        </p:attrNameLst>
                                      </p:cBhvr>
                                      <p:to>
                                        <p:strVal val="visible"/>
                                      </p:to>
                                    </p:set>
                                    <p:anim calcmode="lin" valueType="num">
                                      <p:cBhvr additive="base">
                                        <p:cTn dur="500"/>
                                        <p:tgtEl>
                                          <p:spTgt spid="186">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6">
                                            <p:txEl>
                                              <p:pRg end="1" st="1"/>
                                            </p:txEl>
                                          </p:spTgt>
                                        </p:tgtEl>
                                        <p:attrNameLst>
                                          <p:attrName>style.visibility</p:attrName>
                                        </p:attrNameLst>
                                      </p:cBhvr>
                                      <p:to>
                                        <p:strVal val="visible"/>
                                      </p:to>
                                    </p:set>
                                    <p:anim calcmode="lin" valueType="num">
                                      <p:cBhvr additive="base">
                                        <p:cTn dur="500"/>
                                        <p:tgtEl>
                                          <p:spTgt spid="186">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6">
                                            <p:txEl>
                                              <p:pRg end="2" st="2"/>
                                            </p:txEl>
                                          </p:spTgt>
                                        </p:tgtEl>
                                        <p:attrNameLst>
                                          <p:attrName>style.visibility</p:attrName>
                                        </p:attrNameLst>
                                      </p:cBhvr>
                                      <p:to>
                                        <p:strVal val="visible"/>
                                      </p:to>
                                    </p:set>
                                    <p:anim calcmode="lin" valueType="num">
                                      <p:cBhvr additive="base">
                                        <p:cTn dur="500"/>
                                        <p:tgtEl>
                                          <p:spTgt spid="186">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6">
                                            <p:txEl>
                                              <p:pRg end="3" st="3"/>
                                            </p:txEl>
                                          </p:spTgt>
                                        </p:tgtEl>
                                        <p:attrNameLst>
                                          <p:attrName>style.visibility</p:attrName>
                                        </p:attrNameLst>
                                      </p:cBhvr>
                                      <p:to>
                                        <p:strVal val="visible"/>
                                      </p:to>
                                    </p:set>
                                    <p:anim calcmode="lin" valueType="num">
                                      <p:cBhvr additive="base">
                                        <p:cTn dur="500"/>
                                        <p:tgtEl>
                                          <p:spTgt spid="186">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6">
                                            <p:txEl>
                                              <p:pRg end="4" st="4"/>
                                            </p:txEl>
                                          </p:spTgt>
                                        </p:tgtEl>
                                        <p:attrNameLst>
                                          <p:attrName>style.visibility</p:attrName>
                                        </p:attrNameLst>
                                      </p:cBhvr>
                                      <p:to>
                                        <p:strVal val="visible"/>
                                      </p:to>
                                    </p:set>
                                    <p:anim calcmode="lin" valueType="num">
                                      <p:cBhvr additive="base">
                                        <p:cTn dur="500"/>
                                        <p:tgtEl>
                                          <p:spTgt spid="186">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6">
                                            <p:txEl>
                                              <p:pRg end="5" st="5"/>
                                            </p:txEl>
                                          </p:spTgt>
                                        </p:tgtEl>
                                        <p:attrNameLst>
                                          <p:attrName>style.visibility</p:attrName>
                                        </p:attrNameLst>
                                      </p:cBhvr>
                                      <p:to>
                                        <p:strVal val="visible"/>
                                      </p:to>
                                    </p:set>
                                    <p:anim calcmode="lin" valueType="num">
                                      <p:cBhvr additive="base">
                                        <p:cTn dur="500"/>
                                        <p:tgtEl>
                                          <p:spTgt spid="186">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6">
                                            <p:txEl>
                                              <p:pRg end="6" st="6"/>
                                            </p:txEl>
                                          </p:spTgt>
                                        </p:tgtEl>
                                        <p:attrNameLst>
                                          <p:attrName>style.visibility</p:attrName>
                                        </p:attrNameLst>
                                      </p:cBhvr>
                                      <p:to>
                                        <p:strVal val="visible"/>
                                      </p:to>
                                    </p:set>
                                    <p:anim calcmode="lin" valueType="num">
                                      <p:cBhvr additive="base">
                                        <p:cTn dur="500"/>
                                        <p:tgtEl>
                                          <p:spTgt spid="186">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6">
                                            <p:txEl>
                                              <p:pRg end="7" st="7"/>
                                            </p:txEl>
                                          </p:spTgt>
                                        </p:tgtEl>
                                        <p:attrNameLst>
                                          <p:attrName>style.visibility</p:attrName>
                                        </p:attrNameLst>
                                      </p:cBhvr>
                                      <p:to>
                                        <p:strVal val="visible"/>
                                      </p:to>
                                    </p:set>
                                    <p:anim calcmode="lin" valueType="num">
                                      <p:cBhvr additive="base">
                                        <p:cTn dur="500"/>
                                        <p:tgtEl>
                                          <p:spTgt spid="186">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6">
                                            <p:txEl>
                                              <p:pRg end="8" st="8"/>
                                            </p:txEl>
                                          </p:spTgt>
                                        </p:tgtEl>
                                        <p:attrNameLst>
                                          <p:attrName>style.visibility</p:attrName>
                                        </p:attrNameLst>
                                      </p:cBhvr>
                                      <p:to>
                                        <p:strVal val="visible"/>
                                      </p:to>
                                    </p:set>
                                    <p:anim calcmode="lin" valueType="num">
                                      <p:cBhvr additive="base">
                                        <p:cTn dur="500"/>
                                        <p:tgtEl>
                                          <p:spTgt spid="186">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500"/>
                                        <p:tgtEl>
                                          <p:spTgt spid="187"/>
                                        </p:tgtEl>
                                        <p:attrNameLst>
                                          <p:attrName>ppt_x</p:attrName>
                                        </p:attrNameLst>
                                      </p:cBhvr>
                                      <p:tavLst>
                                        <p:tav fmla="" tm="0">
                                          <p:val>
                                            <p:strVal val="#ppt_x+1"/>
                                          </p:val>
                                        </p:tav>
                                        <p:tav fmla="" tm="100000">
                                          <p:val>
                                            <p:strVal val="#ppt_x"/>
                                          </p:val>
                                        </p:tav>
                                      </p:tavLst>
                                    </p:anim>
                                  </p:childTnLst>
                                </p:cTn>
                              </p:par>
                            </p:childTnLst>
                          </p:cTn>
                        </p:par>
                        <p:par>
                          <p:cTn fill="hold">
                            <p:stCondLst>
                              <p:cond delay="2250"/>
                            </p:stCondLst>
                            <p:childTnLst>
                              <p:par>
                                <p:cTn fill="hold" nodeType="afterEffect" presetClass="entr" presetID="2" presetSubtype="1">
                                  <p:stCondLst>
                                    <p:cond delay="50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
                                        <p:tgtEl>
                                          <p:spTgt spid="1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2">
                                            <p:txEl>
                                              <p:pRg end="0" st="0"/>
                                            </p:txEl>
                                          </p:spTgt>
                                        </p:tgtEl>
                                        <p:attrNameLst>
                                          <p:attrName>style.visibility</p:attrName>
                                        </p:attrNameLst>
                                      </p:cBhvr>
                                      <p:to>
                                        <p:strVal val="visible"/>
                                      </p:to>
                                    </p:set>
                                    <p:anim calcmode="lin" valueType="num">
                                      <p:cBhvr additive="base">
                                        <p:cTn dur="500"/>
                                        <p:tgtEl>
                                          <p:spTgt spid="192">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2">
                                            <p:txEl>
                                              <p:pRg end="1" st="1"/>
                                            </p:txEl>
                                          </p:spTgt>
                                        </p:tgtEl>
                                        <p:attrNameLst>
                                          <p:attrName>style.visibility</p:attrName>
                                        </p:attrNameLst>
                                      </p:cBhvr>
                                      <p:to>
                                        <p:strVal val="visible"/>
                                      </p:to>
                                    </p:set>
                                    <p:anim calcmode="lin" valueType="num">
                                      <p:cBhvr additive="base">
                                        <p:cTn dur="500"/>
                                        <p:tgtEl>
                                          <p:spTgt spid="192">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2">
                                            <p:txEl>
                                              <p:pRg end="2" st="2"/>
                                            </p:txEl>
                                          </p:spTgt>
                                        </p:tgtEl>
                                        <p:attrNameLst>
                                          <p:attrName>style.visibility</p:attrName>
                                        </p:attrNameLst>
                                      </p:cBhvr>
                                      <p:to>
                                        <p:strVal val="visible"/>
                                      </p:to>
                                    </p:set>
                                    <p:anim calcmode="lin" valueType="num">
                                      <p:cBhvr additive="base">
                                        <p:cTn dur="500"/>
                                        <p:tgtEl>
                                          <p:spTgt spid="19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2">
                                            <p:txEl>
                                              <p:pRg end="3" st="3"/>
                                            </p:txEl>
                                          </p:spTgt>
                                        </p:tgtEl>
                                        <p:attrNameLst>
                                          <p:attrName>style.visibility</p:attrName>
                                        </p:attrNameLst>
                                      </p:cBhvr>
                                      <p:to>
                                        <p:strVal val="visible"/>
                                      </p:to>
                                    </p:set>
                                    <p:anim calcmode="lin" valueType="num">
                                      <p:cBhvr additive="base">
                                        <p:cTn dur="500"/>
                                        <p:tgtEl>
                                          <p:spTgt spid="192">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2">
                                            <p:txEl>
                                              <p:pRg end="4" st="4"/>
                                            </p:txEl>
                                          </p:spTgt>
                                        </p:tgtEl>
                                        <p:attrNameLst>
                                          <p:attrName>style.visibility</p:attrName>
                                        </p:attrNameLst>
                                      </p:cBhvr>
                                      <p:to>
                                        <p:strVal val="visible"/>
                                      </p:to>
                                    </p:set>
                                    <p:anim calcmode="lin" valueType="num">
                                      <p:cBhvr additive="base">
                                        <p:cTn dur="500"/>
                                        <p:tgtEl>
                                          <p:spTgt spid="192">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2">
                                            <p:txEl>
                                              <p:pRg end="5" st="5"/>
                                            </p:txEl>
                                          </p:spTgt>
                                        </p:tgtEl>
                                        <p:attrNameLst>
                                          <p:attrName>style.visibility</p:attrName>
                                        </p:attrNameLst>
                                      </p:cBhvr>
                                      <p:to>
                                        <p:strVal val="visible"/>
                                      </p:to>
                                    </p:set>
                                    <p:anim calcmode="lin" valueType="num">
                                      <p:cBhvr additive="base">
                                        <p:cTn dur="500"/>
                                        <p:tgtEl>
                                          <p:spTgt spid="192">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2">
                                            <p:txEl>
                                              <p:pRg end="6" st="6"/>
                                            </p:txEl>
                                          </p:spTgt>
                                        </p:tgtEl>
                                        <p:attrNameLst>
                                          <p:attrName>style.visibility</p:attrName>
                                        </p:attrNameLst>
                                      </p:cBhvr>
                                      <p:to>
                                        <p:strVal val="visible"/>
                                      </p:to>
                                    </p:set>
                                    <p:anim calcmode="lin" valueType="num">
                                      <p:cBhvr additive="base">
                                        <p:cTn dur="500"/>
                                        <p:tgtEl>
                                          <p:spTgt spid="192">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2">
                                            <p:txEl>
                                              <p:pRg end="7" st="7"/>
                                            </p:txEl>
                                          </p:spTgt>
                                        </p:tgtEl>
                                        <p:attrNameLst>
                                          <p:attrName>style.visibility</p:attrName>
                                        </p:attrNameLst>
                                      </p:cBhvr>
                                      <p:to>
                                        <p:strVal val="visible"/>
                                      </p:to>
                                    </p:set>
                                    <p:anim calcmode="lin" valueType="num">
                                      <p:cBhvr additive="base">
                                        <p:cTn dur="500"/>
                                        <p:tgtEl>
                                          <p:spTgt spid="192">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2">
                                            <p:txEl>
                                              <p:pRg end="8" st="8"/>
                                            </p:txEl>
                                          </p:spTgt>
                                        </p:tgtEl>
                                        <p:attrNameLst>
                                          <p:attrName>style.visibility</p:attrName>
                                        </p:attrNameLst>
                                      </p:cBhvr>
                                      <p:to>
                                        <p:strVal val="visible"/>
                                      </p:to>
                                    </p:set>
                                    <p:anim calcmode="lin" valueType="num">
                                      <p:cBhvr additive="base">
                                        <p:cTn dur="500"/>
                                        <p:tgtEl>
                                          <p:spTgt spid="19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2" presetSubtype="1">
                                  <p:stCondLst>
                                    <p:cond delay="50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96">
                                            <p:txEl>
                                              <p:pRg end="0" st="0"/>
                                            </p:txEl>
                                          </p:spTgt>
                                        </p:tgtEl>
                                        <p:attrNameLst>
                                          <p:attrName>style.visibility</p:attrName>
                                        </p:attrNameLst>
                                      </p:cBhvr>
                                      <p:to>
                                        <p:strVal val="visible"/>
                                      </p:to>
                                    </p:set>
                                    <p:anim calcmode="lin" valueType="num">
                                      <p:cBhvr additive="base">
                                        <p:cTn dur="500"/>
                                        <p:tgtEl>
                                          <p:spTgt spid="19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96">
                                            <p:txEl>
                                              <p:pRg end="1" st="1"/>
                                            </p:txEl>
                                          </p:spTgt>
                                        </p:tgtEl>
                                        <p:attrNameLst>
                                          <p:attrName>style.visibility</p:attrName>
                                        </p:attrNameLst>
                                      </p:cBhvr>
                                      <p:to>
                                        <p:strVal val="visible"/>
                                      </p:to>
                                    </p:set>
                                    <p:anim calcmode="lin" valueType="num">
                                      <p:cBhvr additive="base">
                                        <p:cTn dur="500"/>
                                        <p:tgtEl>
                                          <p:spTgt spid="196">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96">
                                            <p:txEl>
                                              <p:pRg end="2" st="2"/>
                                            </p:txEl>
                                          </p:spTgt>
                                        </p:tgtEl>
                                        <p:attrNameLst>
                                          <p:attrName>style.visibility</p:attrName>
                                        </p:attrNameLst>
                                      </p:cBhvr>
                                      <p:to>
                                        <p:strVal val="visible"/>
                                      </p:to>
                                    </p:set>
                                    <p:anim calcmode="lin" valueType="num">
                                      <p:cBhvr additive="base">
                                        <p:cTn dur="500"/>
                                        <p:tgtEl>
                                          <p:spTgt spid="196">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96">
                                            <p:txEl>
                                              <p:pRg end="3" st="3"/>
                                            </p:txEl>
                                          </p:spTgt>
                                        </p:tgtEl>
                                        <p:attrNameLst>
                                          <p:attrName>style.visibility</p:attrName>
                                        </p:attrNameLst>
                                      </p:cBhvr>
                                      <p:to>
                                        <p:strVal val="visible"/>
                                      </p:to>
                                    </p:set>
                                    <p:anim calcmode="lin" valueType="num">
                                      <p:cBhvr additive="base">
                                        <p:cTn dur="500"/>
                                        <p:tgtEl>
                                          <p:spTgt spid="196">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96">
                                            <p:txEl>
                                              <p:pRg end="4" st="4"/>
                                            </p:txEl>
                                          </p:spTgt>
                                        </p:tgtEl>
                                        <p:attrNameLst>
                                          <p:attrName>style.visibility</p:attrName>
                                        </p:attrNameLst>
                                      </p:cBhvr>
                                      <p:to>
                                        <p:strVal val="visible"/>
                                      </p:to>
                                    </p:set>
                                    <p:anim calcmode="lin" valueType="num">
                                      <p:cBhvr additive="base">
                                        <p:cTn dur="500"/>
                                        <p:tgtEl>
                                          <p:spTgt spid="196">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96">
                                            <p:txEl>
                                              <p:pRg end="5" st="5"/>
                                            </p:txEl>
                                          </p:spTgt>
                                        </p:tgtEl>
                                        <p:attrNameLst>
                                          <p:attrName>style.visibility</p:attrName>
                                        </p:attrNameLst>
                                      </p:cBhvr>
                                      <p:to>
                                        <p:strVal val="visible"/>
                                      </p:to>
                                    </p:set>
                                    <p:anim calcmode="lin" valueType="num">
                                      <p:cBhvr additive="base">
                                        <p:cTn dur="500"/>
                                        <p:tgtEl>
                                          <p:spTgt spid="196">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96">
                                            <p:txEl>
                                              <p:pRg end="6" st="6"/>
                                            </p:txEl>
                                          </p:spTgt>
                                        </p:tgtEl>
                                        <p:attrNameLst>
                                          <p:attrName>style.visibility</p:attrName>
                                        </p:attrNameLst>
                                      </p:cBhvr>
                                      <p:to>
                                        <p:strVal val="visible"/>
                                      </p:to>
                                    </p:set>
                                    <p:anim calcmode="lin" valueType="num">
                                      <p:cBhvr additive="base">
                                        <p:cTn dur="500"/>
                                        <p:tgtEl>
                                          <p:spTgt spid="196">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96">
                                            <p:txEl>
                                              <p:pRg end="7" st="7"/>
                                            </p:txEl>
                                          </p:spTgt>
                                        </p:tgtEl>
                                        <p:attrNameLst>
                                          <p:attrName>style.visibility</p:attrName>
                                        </p:attrNameLst>
                                      </p:cBhvr>
                                      <p:to>
                                        <p:strVal val="visible"/>
                                      </p:to>
                                    </p:set>
                                    <p:anim calcmode="lin" valueType="num">
                                      <p:cBhvr additive="base">
                                        <p:cTn dur="500"/>
                                        <p:tgtEl>
                                          <p:spTgt spid="196">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96">
                                            <p:txEl>
                                              <p:pRg end="8" st="8"/>
                                            </p:txEl>
                                          </p:spTgt>
                                        </p:tgtEl>
                                        <p:attrNameLst>
                                          <p:attrName>style.visibility</p:attrName>
                                        </p:attrNameLst>
                                      </p:cBhvr>
                                      <p:to>
                                        <p:strVal val="visible"/>
                                      </p:to>
                                    </p:set>
                                    <p:anim calcmode="lin" valueType="num">
                                      <p:cBhvr additive="base">
                                        <p:cTn dur="500"/>
                                        <p:tgtEl>
                                          <p:spTgt spid="196">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er 3">
  <p:cSld name="Presenter 3">
    <p:spTree>
      <p:nvGrpSpPr>
        <p:cNvPr id="2332" name="Shape 2332"/>
        <p:cNvGrpSpPr/>
        <p:nvPr/>
      </p:nvGrpSpPr>
      <p:grpSpPr>
        <a:xfrm>
          <a:off x="0" y="0"/>
          <a:ext cx="0" cy="0"/>
          <a:chOff x="0" y="0"/>
          <a:chExt cx="0" cy="0"/>
        </a:xfrm>
      </p:grpSpPr>
      <p:sp>
        <p:nvSpPr>
          <p:cNvPr id="2333" name="Google Shape;2333;g1f5b7746bd3_0_875"/>
          <p:cNvSpPr/>
          <p:nvPr/>
        </p:nvSpPr>
        <p:spPr>
          <a:xfrm>
            <a:off x="17065166" y="9251885"/>
            <a:ext cx="405000" cy="103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34" name="Google Shape;2334;g1f5b7746bd3_0_875"/>
          <p:cNvSpPr/>
          <p:nvPr/>
        </p:nvSpPr>
        <p:spPr>
          <a:xfrm>
            <a:off x="0" y="8204135"/>
            <a:ext cx="18286500" cy="2095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35" name="Google Shape;2335;g1f5b7746bd3_0_875"/>
          <p:cNvSpPr/>
          <p:nvPr/>
        </p:nvSpPr>
        <p:spPr>
          <a:xfrm>
            <a:off x="772276" y="1271022"/>
            <a:ext cx="5809200" cy="5809500"/>
          </a:xfrm>
          <a:prstGeom prst="ellipse">
            <a:avLst/>
          </a:prstGeom>
          <a:solidFill>
            <a:srgbClr val="BFF1FF">
              <a:alpha val="13730"/>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2336" name="Google Shape;2336;g1f5b7746bd3_0_875"/>
          <p:cNvSpPr/>
          <p:nvPr>
            <p:ph idx="2" type="pic"/>
          </p:nvPr>
        </p:nvSpPr>
        <p:spPr>
          <a:xfrm>
            <a:off x="963207" y="1461970"/>
            <a:ext cx="5427300" cy="5427600"/>
          </a:xfrm>
          <a:prstGeom prst="ellipse">
            <a:avLst/>
          </a:prstGeom>
          <a:noFill/>
          <a:ln>
            <a:noFill/>
          </a:ln>
        </p:spPr>
      </p:sp>
      <p:sp>
        <p:nvSpPr>
          <p:cNvPr id="2337" name="Google Shape;2337;g1f5b7746bd3_0_875"/>
          <p:cNvSpPr txBox="1"/>
          <p:nvPr>
            <p:ph type="title"/>
          </p:nvPr>
        </p:nvSpPr>
        <p:spPr>
          <a:xfrm>
            <a:off x="7117981" y="901252"/>
            <a:ext cx="10351200" cy="18141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accent1"/>
              </a:buClr>
              <a:buSzPts val="9600"/>
              <a:buFont typeface="Roboto Condensed Light"/>
              <a:buNone/>
              <a:defRPr b="0" i="0" sz="9600" u="none" cap="none" strike="noStrike">
                <a:solidFill>
                  <a:schemeClr val="accen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38" name="Google Shape;2338;g1f5b7746bd3_0_875"/>
          <p:cNvSpPr txBox="1"/>
          <p:nvPr>
            <p:ph idx="1" type="body"/>
          </p:nvPr>
        </p:nvSpPr>
        <p:spPr>
          <a:xfrm>
            <a:off x="7123775" y="2387210"/>
            <a:ext cx="10345500" cy="9906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880"/>
              </a:spcBef>
              <a:spcAft>
                <a:spcPts val="0"/>
              </a:spcAft>
              <a:buClr>
                <a:schemeClr val="dk1"/>
              </a:buClr>
              <a:buSzPts val="4400"/>
              <a:buNone/>
              <a:defRPr sz="44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39" name="Google Shape;2339;g1f5b7746bd3_0_875"/>
          <p:cNvSpPr txBox="1"/>
          <p:nvPr>
            <p:ph idx="3" type="body"/>
          </p:nvPr>
        </p:nvSpPr>
        <p:spPr>
          <a:xfrm>
            <a:off x="7085676" y="5714552"/>
            <a:ext cx="10351200" cy="17658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40" name="Google Shape;2340;g1f5b7746bd3_0_875"/>
          <p:cNvSpPr/>
          <p:nvPr/>
        </p:nvSpPr>
        <p:spPr>
          <a:xfrm>
            <a:off x="7150098" y="3515412"/>
            <a:ext cx="1966800" cy="1966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41" name="Google Shape;2341;g1f5b7746bd3_0_875"/>
          <p:cNvSpPr/>
          <p:nvPr/>
        </p:nvSpPr>
        <p:spPr>
          <a:xfrm>
            <a:off x="9639298" y="3515411"/>
            <a:ext cx="1966800" cy="1966800"/>
          </a:xfrm>
          <a:prstGeom prst="ellipse">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42" name="Google Shape;2342;g1f5b7746bd3_0_875"/>
          <p:cNvSpPr/>
          <p:nvPr/>
        </p:nvSpPr>
        <p:spPr>
          <a:xfrm>
            <a:off x="12128498" y="3515411"/>
            <a:ext cx="1966800" cy="1966800"/>
          </a:xfrm>
          <a:prstGeom prst="ellipse">
            <a:avLst/>
          </a:prstGeom>
          <a:solidFill>
            <a:srgbClr val="004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43" name="Google Shape;2343;g1f5b7746bd3_0_875"/>
          <p:cNvSpPr txBox="1"/>
          <p:nvPr>
            <p:ph idx="4" type="body"/>
          </p:nvPr>
        </p:nvSpPr>
        <p:spPr>
          <a:xfrm>
            <a:off x="7276176" y="3996482"/>
            <a:ext cx="1726500" cy="9906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44" name="Google Shape;2344;g1f5b7746bd3_0_875"/>
          <p:cNvSpPr txBox="1"/>
          <p:nvPr>
            <p:ph idx="5" type="body"/>
          </p:nvPr>
        </p:nvSpPr>
        <p:spPr>
          <a:xfrm>
            <a:off x="12248685" y="4003597"/>
            <a:ext cx="1726500" cy="9906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45" name="Google Shape;2345;g1f5b7746bd3_0_875"/>
          <p:cNvSpPr txBox="1"/>
          <p:nvPr>
            <p:ph idx="6" type="body"/>
          </p:nvPr>
        </p:nvSpPr>
        <p:spPr>
          <a:xfrm>
            <a:off x="9759485" y="3998013"/>
            <a:ext cx="1726500" cy="9906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46" name="Google Shape;2346;g1f5b7746bd3_0_875"/>
          <p:cNvSpPr/>
          <p:nvPr>
            <p:ph idx="7" type="pic"/>
          </p:nvPr>
        </p:nvSpPr>
        <p:spPr>
          <a:xfrm>
            <a:off x="3286147" y="8711104"/>
            <a:ext cx="836700" cy="836700"/>
          </a:xfrm>
          <a:prstGeom prst="rect">
            <a:avLst/>
          </a:prstGeom>
          <a:noFill/>
          <a:ln>
            <a:noFill/>
          </a:ln>
        </p:spPr>
      </p:sp>
      <p:sp>
        <p:nvSpPr>
          <p:cNvPr id="2347" name="Google Shape;2347;g1f5b7746bd3_0_875"/>
          <p:cNvSpPr txBox="1"/>
          <p:nvPr>
            <p:ph idx="8" type="body"/>
          </p:nvPr>
        </p:nvSpPr>
        <p:spPr>
          <a:xfrm>
            <a:off x="4120247" y="8622205"/>
            <a:ext cx="3169500" cy="10542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48" name="Google Shape;2348;g1f5b7746bd3_0_875"/>
          <p:cNvSpPr/>
          <p:nvPr>
            <p:ph idx="9" type="pic"/>
          </p:nvPr>
        </p:nvSpPr>
        <p:spPr>
          <a:xfrm>
            <a:off x="7656617" y="8711104"/>
            <a:ext cx="836700" cy="836700"/>
          </a:xfrm>
          <a:prstGeom prst="rect">
            <a:avLst/>
          </a:prstGeom>
          <a:noFill/>
          <a:ln>
            <a:noFill/>
          </a:ln>
        </p:spPr>
      </p:sp>
      <p:sp>
        <p:nvSpPr>
          <p:cNvPr id="2349" name="Google Shape;2349;g1f5b7746bd3_0_875"/>
          <p:cNvSpPr txBox="1"/>
          <p:nvPr>
            <p:ph idx="13" type="body"/>
          </p:nvPr>
        </p:nvSpPr>
        <p:spPr>
          <a:xfrm>
            <a:off x="8490717" y="8634905"/>
            <a:ext cx="3169500" cy="10542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50" name="Google Shape;2350;g1f5b7746bd3_0_875"/>
          <p:cNvSpPr/>
          <p:nvPr>
            <p:ph idx="14" type="pic"/>
          </p:nvPr>
        </p:nvSpPr>
        <p:spPr>
          <a:xfrm>
            <a:off x="12025417" y="8711104"/>
            <a:ext cx="836700" cy="836700"/>
          </a:xfrm>
          <a:prstGeom prst="rect">
            <a:avLst/>
          </a:prstGeom>
          <a:noFill/>
          <a:ln>
            <a:noFill/>
          </a:ln>
        </p:spPr>
      </p:sp>
      <p:sp>
        <p:nvSpPr>
          <p:cNvPr id="2351" name="Google Shape;2351;g1f5b7746bd3_0_875"/>
          <p:cNvSpPr txBox="1"/>
          <p:nvPr>
            <p:ph idx="15" type="body"/>
          </p:nvPr>
        </p:nvSpPr>
        <p:spPr>
          <a:xfrm>
            <a:off x="12859517" y="8622205"/>
            <a:ext cx="3169500" cy="10542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36"/>
                                        </p:tgtEl>
                                        <p:attrNameLst>
                                          <p:attrName>style.visibility</p:attrName>
                                        </p:attrNameLst>
                                      </p:cBhvr>
                                      <p:to>
                                        <p:strVal val="visible"/>
                                      </p:to>
                                    </p:set>
                                    <p:animEffect filter="fade" transition="in">
                                      <p:cBhvr>
                                        <p:cTn dur="500"/>
                                        <p:tgtEl>
                                          <p:spTgt spid="2336"/>
                                        </p:tgtEl>
                                      </p:cBhvr>
                                    </p:animEffect>
                                  </p:childTnLst>
                                </p:cTn>
                              </p:par>
                              <p:par>
                                <p:cTn fill="hold" nodeType="withEffect" presetClass="entr" presetID="10" presetSubtype="0">
                                  <p:stCondLst>
                                    <p:cond delay="0"/>
                                  </p:stCondLst>
                                  <p:childTnLst>
                                    <p:set>
                                      <p:cBhvr>
                                        <p:cTn dur="1" fill="hold">
                                          <p:stCondLst>
                                            <p:cond delay="0"/>
                                          </p:stCondLst>
                                        </p:cTn>
                                        <p:tgtEl>
                                          <p:spTgt spid="2335"/>
                                        </p:tgtEl>
                                        <p:attrNameLst>
                                          <p:attrName>style.visibility</p:attrName>
                                        </p:attrNameLst>
                                      </p:cBhvr>
                                      <p:to>
                                        <p:strVal val="visible"/>
                                      </p:to>
                                    </p:set>
                                    <p:animEffect filter="fade" transition="in">
                                      <p:cBhvr>
                                        <p:cTn dur="500"/>
                                        <p:tgtEl>
                                          <p:spTgt spid="2335"/>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337"/>
                                        </p:tgtEl>
                                        <p:attrNameLst>
                                          <p:attrName>style.visibility</p:attrName>
                                        </p:attrNameLst>
                                      </p:cBhvr>
                                      <p:to>
                                        <p:strVal val="visible"/>
                                      </p:to>
                                    </p:set>
                                    <p:anim calcmode="lin" valueType="num">
                                      <p:cBhvr additive="base">
                                        <p:cTn dur="500"/>
                                        <p:tgtEl>
                                          <p:spTgt spid="23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8">
                                            <p:txEl>
                                              <p:pRg end="0" st="0"/>
                                            </p:txEl>
                                          </p:spTgt>
                                        </p:tgtEl>
                                        <p:attrNameLst>
                                          <p:attrName>style.visibility</p:attrName>
                                        </p:attrNameLst>
                                      </p:cBhvr>
                                      <p:to>
                                        <p:strVal val="visible"/>
                                      </p:to>
                                    </p:set>
                                    <p:anim calcmode="lin" valueType="num">
                                      <p:cBhvr additive="base">
                                        <p:cTn dur="500"/>
                                        <p:tgtEl>
                                          <p:spTgt spid="2338">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8">
                                            <p:txEl>
                                              <p:pRg end="1" st="1"/>
                                            </p:txEl>
                                          </p:spTgt>
                                        </p:tgtEl>
                                        <p:attrNameLst>
                                          <p:attrName>style.visibility</p:attrName>
                                        </p:attrNameLst>
                                      </p:cBhvr>
                                      <p:to>
                                        <p:strVal val="visible"/>
                                      </p:to>
                                    </p:set>
                                    <p:anim calcmode="lin" valueType="num">
                                      <p:cBhvr additive="base">
                                        <p:cTn dur="500"/>
                                        <p:tgtEl>
                                          <p:spTgt spid="2338">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8">
                                            <p:txEl>
                                              <p:pRg end="2" st="2"/>
                                            </p:txEl>
                                          </p:spTgt>
                                        </p:tgtEl>
                                        <p:attrNameLst>
                                          <p:attrName>style.visibility</p:attrName>
                                        </p:attrNameLst>
                                      </p:cBhvr>
                                      <p:to>
                                        <p:strVal val="visible"/>
                                      </p:to>
                                    </p:set>
                                    <p:anim calcmode="lin" valueType="num">
                                      <p:cBhvr additive="base">
                                        <p:cTn dur="500"/>
                                        <p:tgtEl>
                                          <p:spTgt spid="2338">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8">
                                            <p:txEl>
                                              <p:pRg end="3" st="3"/>
                                            </p:txEl>
                                          </p:spTgt>
                                        </p:tgtEl>
                                        <p:attrNameLst>
                                          <p:attrName>style.visibility</p:attrName>
                                        </p:attrNameLst>
                                      </p:cBhvr>
                                      <p:to>
                                        <p:strVal val="visible"/>
                                      </p:to>
                                    </p:set>
                                    <p:anim calcmode="lin" valueType="num">
                                      <p:cBhvr additive="base">
                                        <p:cTn dur="500"/>
                                        <p:tgtEl>
                                          <p:spTgt spid="2338">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8">
                                            <p:txEl>
                                              <p:pRg end="4" st="4"/>
                                            </p:txEl>
                                          </p:spTgt>
                                        </p:tgtEl>
                                        <p:attrNameLst>
                                          <p:attrName>style.visibility</p:attrName>
                                        </p:attrNameLst>
                                      </p:cBhvr>
                                      <p:to>
                                        <p:strVal val="visible"/>
                                      </p:to>
                                    </p:set>
                                    <p:anim calcmode="lin" valueType="num">
                                      <p:cBhvr additive="base">
                                        <p:cTn dur="500"/>
                                        <p:tgtEl>
                                          <p:spTgt spid="2338">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8">
                                            <p:txEl>
                                              <p:pRg end="5" st="5"/>
                                            </p:txEl>
                                          </p:spTgt>
                                        </p:tgtEl>
                                        <p:attrNameLst>
                                          <p:attrName>style.visibility</p:attrName>
                                        </p:attrNameLst>
                                      </p:cBhvr>
                                      <p:to>
                                        <p:strVal val="visible"/>
                                      </p:to>
                                    </p:set>
                                    <p:anim calcmode="lin" valueType="num">
                                      <p:cBhvr additive="base">
                                        <p:cTn dur="500"/>
                                        <p:tgtEl>
                                          <p:spTgt spid="2338">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8">
                                            <p:txEl>
                                              <p:pRg end="6" st="6"/>
                                            </p:txEl>
                                          </p:spTgt>
                                        </p:tgtEl>
                                        <p:attrNameLst>
                                          <p:attrName>style.visibility</p:attrName>
                                        </p:attrNameLst>
                                      </p:cBhvr>
                                      <p:to>
                                        <p:strVal val="visible"/>
                                      </p:to>
                                    </p:set>
                                    <p:anim calcmode="lin" valueType="num">
                                      <p:cBhvr additive="base">
                                        <p:cTn dur="500"/>
                                        <p:tgtEl>
                                          <p:spTgt spid="2338">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8">
                                            <p:txEl>
                                              <p:pRg end="7" st="7"/>
                                            </p:txEl>
                                          </p:spTgt>
                                        </p:tgtEl>
                                        <p:attrNameLst>
                                          <p:attrName>style.visibility</p:attrName>
                                        </p:attrNameLst>
                                      </p:cBhvr>
                                      <p:to>
                                        <p:strVal val="visible"/>
                                      </p:to>
                                    </p:set>
                                    <p:anim calcmode="lin" valueType="num">
                                      <p:cBhvr additive="base">
                                        <p:cTn dur="500"/>
                                        <p:tgtEl>
                                          <p:spTgt spid="2338">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8">
                                            <p:txEl>
                                              <p:pRg end="8" st="8"/>
                                            </p:txEl>
                                          </p:spTgt>
                                        </p:tgtEl>
                                        <p:attrNameLst>
                                          <p:attrName>style.visibility</p:attrName>
                                        </p:attrNameLst>
                                      </p:cBhvr>
                                      <p:to>
                                        <p:strVal val="visible"/>
                                      </p:to>
                                    </p:set>
                                    <p:anim calcmode="lin" valueType="num">
                                      <p:cBhvr additive="base">
                                        <p:cTn dur="500"/>
                                        <p:tgtEl>
                                          <p:spTgt spid="2338">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340"/>
                                        </p:tgtEl>
                                        <p:attrNameLst>
                                          <p:attrName>style.visibility</p:attrName>
                                        </p:attrNameLst>
                                      </p:cBhvr>
                                      <p:to>
                                        <p:strVal val="visible"/>
                                      </p:to>
                                    </p:set>
                                    <p:animEffect filter="fade" transition="in">
                                      <p:cBhvr>
                                        <p:cTn dur="500"/>
                                        <p:tgtEl>
                                          <p:spTgt spid="2340"/>
                                        </p:tgtEl>
                                      </p:cBhvr>
                                    </p:animEffect>
                                  </p:childTnLst>
                                </p:cTn>
                              </p:par>
                              <p:par>
                                <p:cTn fill="hold" nodeType="withEffect" presetClass="entr" presetID="10" presetSubtype="0">
                                  <p:stCondLst>
                                    <p:cond delay="500"/>
                                  </p:stCondLst>
                                  <p:childTnLst>
                                    <p:set>
                                      <p:cBhvr>
                                        <p:cTn dur="1" fill="hold">
                                          <p:stCondLst>
                                            <p:cond delay="0"/>
                                          </p:stCondLst>
                                        </p:cTn>
                                        <p:tgtEl>
                                          <p:spTgt spid="2343">
                                            <p:txEl>
                                              <p:pRg end="0" st="0"/>
                                            </p:txEl>
                                          </p:spTgt>
                                        </p:tgtEl>
                                        <p:attrNameLst>
                                          <p:attrName>style.visibility</p:attrName>
                                        </p:attrNameLst>
                                      </p:cBhvr>
                                      <p:to>
                                        <p:strVal val="visible"/>
                                      </p:to>
                                    </p:set>
                                    <p:animEffect filter="fade" transition="in">
                                      <p:cBhvr>
                                        <p:cTn dur="500"/>
                                        <p:tgtEl>
                                          <p:spTgt spid="2343">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43">
                                            <p:txEl>
                                              <p:pRg end="1" st="1"/>
                                            </p:txEl>
                                          </p:spTgt>
                                        </p:tgtEl>
                                        <p:attrNameLst>
                                          <p:attrName>style.visibility</p:attrName>
                                        </p:attrNameLst>
                                      </p:cBhvr>
                                      <p:to>
                                        <p:strVal val="visible"/>
                                      </p:to>
                                    </p:set>
                                    <p:animEffect filter="fade" transition="in">
                                      <p:cBhvr>
                                        <p:cTn dur="500"/>
                                        <p:tgtEl>
                                          <p:spTgt spid="2343">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43">
                                            <p:txEl>
                                              <p:pRg end="2" st="2"/>
                                            </p:txEl>
                                          </p:spTgt>
                                        </p:tgtEl>
                                        <p:attrNameLst>
                                          <p:attrName>style.visibility</p:attrName>
                                        </p:attrNameLst>
                                      </p:cBhvr>
                                      <p:to>
                                        <p:strVal val="visible"/>
                                      </p:to>
                                    </p:set>
                                    <p:animEffect filter="fade" transition="in">
                                      <p:cBhvr>
                                        <p:cTn dur="500"/>
                                        <p:tgtEl>
                                          <p:spTgt spid="2343">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43">
                                            <p:txEl>
                                              <p:pRg end="3" st="3"/>
                                            </p:txEl>
                                          </p:spTgt>
                                        </p:tgtEl>
                                        <p:attrNameLst>
                                          <p:attrName>style.visibility</p:attrName>
                                        </p:attrNameLst>
                                      </p:cBhvr>
                                      <p:to>
                                        <p:strVal val="visible"/>
                                      </p:to>
                                    </p:set>
                                    <p:animEffect filter="fade" transition="in">
                                      <p:cBhvr>
                                        <p:cTn dur="500"/>
                                        <p:tgtEl>
                                          <p:spTgt spid="2343">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43">
                                            <p:txEl>
                                              <p:pRg end="4" st="4"/>
                                            </p:txEl>
                                          </p:spTgt>
                                        </p:tgtEl>
                                        <p:attrNameLst>
                                          <p:attrName>style.visibility</p:attrName>
                                        </p:attrNameLst>
                                      </p:cBhvr>
                                      <p:to>
                                        <p:strVal val="visible"/>
                                      </p:to>
                                    </p:set>
                                    <p:animEffect filter="fade" transition="in">
                                      <p:cBhvr>
                                        <p:cTn dur="500"/>
                                        <p:tgtEl>
                                          <p:spTgt spid="2343">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43">
                                            <p:txEl>
                                              <p:pRg end="5" st="5"/>
                                            </p:txEl>
                                          </p:spTgt>
                                        </p:tgtEl>
                                        <p:attrNameLst>
                                          <p:attrName>style.visibility</p:attrName>
                                        </p:attrNameLst>
                                      </p:cBhvr>
                                      <p:to>
                                        <p:strVal val="visible"/>
                                      </p:to>
                                    </p:set>
                                    <p:animEffect filter="fade" transition="in">
                                      <p:cBhvr>
                                        <p:cTn dur="500"/>
                                        <p:tgtEl>
                                          <p:spTgt spid="2343">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43">
                                            <p:txEl>
                                              <p:pRg end="6" st="6"/>
                                            </p:txEl>
                                          </p:spTgt>
                                        </p:tgtEl>
                                        <p:attrNameLst>
                                          <p:attrName>style.visibility</p:attrName>
                                        </p:attrNameLst>
                                      </p:cBhvr>
                                      <p:to>
                                        <p:strVal val="visible"/>
                                      </p:to>
                                    </p:set>
                                    <p:animEffect filter="fade" transition="in">
                                      <p:cBhvr>
                                        <p:cTn dur="500"/>
                                        <p:tgtEl>
                                          <p:spTgt spid="2343">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43">
                                            <p:txEl>
                                              <p:pRg end="7" st="7"/>
                                            </p:txEl>
                                          </p:spTgt>
                                        </p:tgtEl>
                                        <p:attrNameLst>
                                          <p:attrName>style.visibility</p:attrName>
                                        </p:attrNameLst>
                                      </p:cBhvr>
                                      <p:to>
                                        <p:strVal val="visible"/>
                                      </p:to>
                                    </p:set>
                                    <p:animEffect filter="fade" transition="in">
                                      <p:cBhvr>
                                        <p:cTn dur="500"/>
                                        <p:tgtEl>
                                          <p:spTgt spid="2343">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43">
                                            <p:txEl>
                                              <p:pRg end="8" st="8"/>
                                            </p:txEl>
                                          </p:spTgt>
                                        </p:tgtEl>
                                        <p:attrNameLst>
                                          <p:attrName>style.visibility</p:attrName>
                                        </p:attrNameLst>
                                      </p:cBhvr>
                                      <p:to>
                                        <p:strVal val="visible"/>
                                      </p:to>
                                    </p:set>
                                    <p:animEffect filter="fade" transition="in">
                                      <p:cBhvr>
                                        <p:cTn dur="500"/>
                                        <p:tgtEl>
                                          <p:spTgt spid="2343">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41"/>
                                        </p:tgtEl>
                                        <p:attrNameLst>
                                          <p:attrName>style.visibility</p:attrName>
                                        </p:attrNameLst>
                                      </p:cBhvr>
                                      <p:to>
                                        <p:strVal val="visible"/>
                                      </p:to>
                                    </p:set>
                                    <p:animEffect filter="fade" transition="in">
                                      <p:cBhvr>
                                        <p:cTn dur="500"/>
                                        <p:tgtEl>
                                          <p:spTgt spid="2341"/>
                                        </p:tgtEl>
                                      </p:cBhvr>
                                    </p:animEffect>
                                  </p:childTnLst>
                                </p:cTn>
                              </p:par>
                              <p:par>
                                <p:cTn fill="hold" nodeType="withEffect" presetClass="entr" presetID="10" presetSubtype="0">
                                  <p:stCondLst>
                                    <p:cond delay="0"/>
                                  </p:stCondLst>
                                  <p:childTnLst>
                                    <p:set>
                                      <p:cBhvr>
                                        <p:cTn dur="1" fill="hold">
                                          <p:stCondLst>
                                            <p:cond delay="0"/>
                                          </p:stCondLst>
                                        </p:cTn>
                                        <p:tgtEl>
                                          <p:spTgt spid="2345">
                                            <p:txEl>
                                              <p:pRg end="0" st="0"/>
                                            </p:txEl>
                                          </p:spTgt>
                                        </p:tgtEl>
                                        <p:attrNameLst>
                                          <p:attrName>style.visibility</p:attrName>
                                        </p:attrNameLst>
                                      </p:cBhvr>
                                      <p:to>
                                        <p:strVal val="visible"/>
                                      </p:to>
                                    </p:set>
                                    <p:animEffect filter="fade" transition="in">
                                      <p:cBhvr>
                                        <p:cTn dur="500"/>
                                        <p:tgtEl>
                                          <p:spTgt spid="234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5">
                                            <p:txEl>
                                              <p:pRg end="1" st="1"/>
                                            </p:txEl>
                                          </p:spTgt>
                                        </p:tgtEl>
                                        <p:attrNameLst>
                                          <p:attrName>style.visibility</p:attrName>
                                        </p:attrNameLst>
                                      </p:cBhvr>
                                      <p:to>
                                        <p:strVal val="visible"/>
                                      </p:to>
                                    </p:set>
                                    <p:animEffect filter="fade" transition="in">
                                      <p:cBhvr>
                                        <p:cTn dur="500"/>
                                        <p:tgtEl>
                                          <p:spTgt spid="234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5">
                                            <p:txEl>
                                              <p:pRg end="2" st="2"/>
                                            </p:txEl>
                                          </p:spTgt>
                                        </p:tgtEl>
                                        <p:attrNameLst>
                                          <p:attrName>style.visibility</p:attrName>
                                        </p:attrNameLst>
                                      </p:cBhvr>
                                      <p:to>
                                        <p:strVal val="visible"/>
                                      </p:to>
                                    </p:set>
                                    <p:animEffect filter="fade" transition="in">
                                      <p:cBhvr>
                                        <p:cTn dur="500"/>
                                        <p:tgtEl>
                                          <p:spTgt spid="234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5">
                                            <p:txEl>
                                              <p:pRg end="3" st="3"/>
                                            </p:txEl>
                                          </p:spTgt>
                                        </p:tgtEl>
                                        <p:attrNameLst>
                                          <p:attrName>style.visibility</p:attrName>
                                        </p:attrNameLst>
                                      </p:cBhvr>
                                      <p:to>
                                        <p:strVal val="visible"/>
                                      </p:to>
                                    </p:set>
                                    <p:animEffect filter="fade" transition="in">
                                      <p:cBhvr>
                                        <p:cTn dur="500"/>
                                        <p:tgtEl>
                                          <p:spTgt spid="234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5">
                                            <p:txEl>
                                              <p:pRg end="4" st="4"/>
                                            </p:txEl>
                                          </p:spTgt>
                                        </p:tgtEl>
                                        <p:attrNameLst>
                                          <p:attrName>style.visibility</p:attrName>
                                        </p:attrNameLst>
                                      </p:cBhvr>
                                      <p:to>
                                        <p:strVal val="visible"/>
                                      </p:to>
                                    </p:set>
                                    <p:animEffect filter="fade" transition="in">
                                      <p:cBhvr>
                                        <p:cTn dur="500"/>
                                        <p:tgtEl>
                                          <p:spTgt spid="234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5">
                                            <p:txEl>
                                              <p:pRg end="5" st="5"/>
                                            </p:txEl>
                                          </p:spTgt>
                                        </p:tgtEl>
                                        <p:attrNameLst>
                                          <p:attrName>style.visibility</p:attrName>
                                        </p:attrNameLst>
                                      </p:cBhvr>
                                      <p:to>
                                        <p:strVal val="visible"/>
                                      </p:to>
                                    </p:set>
                                    <p:animEffect filter="fade" transition="in">
                                      <p:cBhvr>
                                        <p:cTn dur="500"/>
                                        <p:tgtEl>
                                          <p:spTgt spid="234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5">
                                            <p:txEl>
                                              <p:pRg end="6" st="6"/>
                                            </p:txEl>
                                          </p:spTgt>
                                        </p:tgtEl>
                                        <p:attrNameLst>
                                          <p:attrName>style.visibility</p:attrName>
                                        </p:attrNameLst>
                                      </p:cBhvr>
                                      <p:to>
                                        <p:strVal val="visible"/>
                                      </p:to>
                                    </p:set>
                                    <p:animEffect filter="fade" transition="in">
                                      <p:cBhvr>
                                        <p:cTn dur="500"/>
                                        <p:tgtEl>
                                          <p:spTgt spid="234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5">
                                            <p:txEl>
                                              <p:pRg end="7" st="7"/>
                                            </p:txEl>
                                          </p:spTgt>
                                        </p:tgtEl>
                                        <p:attrNameLst>
                                          <p:attrName>style.visibility</p:attrName>
                                        </p:attrNameLst>
                                      </p:cBhvr>
                                      <p:to>
                                        <p:strVal val="visible"/>
                                      </p:to>
                                    </p:set>
                                    <p:animEffect filter="fade" transition="in">
                                      <p:cBhvr>
                                        <p:cTn dur="500"/>
                                        <p:tgtEl>
                                          <p:spTgt spid="234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5">
                                            <p:txEl>
                                              <p:pRg end="8" st="8"/>
                                            </p:txEl>
                                          </p:spTgt>
                                        </p:tgtEl>
                                        <p:attrNameLst>
                                          <p:attrName>style.visibility</p:attrName>
                                        </p:attrNameLst>
                                      </p:cBhvr>
                                      <p:to>
                                        <p:strVal val="visible"/>
                                      </p:to>
                                    </p:set>
                                    <p:animEffect filter="fade" transition="in">
                                      <p:cBhvr>
                                        <p:cTn dur="500"/>
                                        <p:tgtEl>
                                          <p:spTgt spid="2345">
                                            <p:txEl>
                                              <p:pRg end="8" st="8"/>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42"/>
                                        </p:tgtEl>
                                        <p:attrNameLst>
                                          <p:attrName>style.visibility</p:attrName>
                                        </p:attrNameLst>
                                      </p:cBhvr>
                                      <p:to>
                                        <p:strVal val="visible"/>
                                      </p:to>
                                    </p:set>
                                    <p:animEffect filter="fade" transition="in">
                                      <p:cBhvr>
                                        <p:cTn dur="500"/>
                                        <p:tgtEl>
                                          <p:spTgt spid="2342"/>
                                        </p:tgtEl>
                                      </p:cBhvr>
                                    </p:animEffect>
                                  </p:childTnLst>
                                </p:cTn>
                              </p:par>
                              <p:par>
                                <p:cTn fill="hold" nodeType="withEffect" presetClass="entr" presetID="10" presetSubtype="0">
                                  <p:stCondLst>
                                    <p:cond delay="0"/>
                                  </p:stCondLst>
                                  <p:childTnLst>
                                    <p:set>
                                      <p:cBhvr>
                                        <p:cTn dur="1" fill="hold">
                                          <p:stCondLst>
                                            <p:cond delay="0"/>
                                          </p:stCondLst>
                                        </p:cTn>
                                        <p:tgtEl>
                                          <p:spTgt spid="2344">
                                            <p:txEl>
                                              <p:pRg end="0" st="0"/>
                                            </p:txEl>
                                          </p:spTgt>
                                        </p:tgtEl>
                                        <p:attrNameLst>
                                          <p:attrName>style.visibility</p:attrName>
                                        </p:attrNameLst>
                                      </p:cBhvr>
                                      <p:to>
                                        <p:strVal val="visible"/>
                                      </p:to>
                                    </p:set>
                                    <p:animEffect filter="fade" transition="in">
                                      <p:cBhvr>
                                        <p:cTn dur="500"/>
                                        <p:tgtEl>
                                          <p:spTgt spid="23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4">
                                            <p:txEl>
                                              <p:pRg end="1" st="1"/>
                                            </p:txEl>
                                          </p:spTgt>
                                        </p:tgtEl>
                                        <p:attrNameLst>
                                          <p:attrName>style.visibility</p:attrName>
                                        </p:attrNameLst>
                                      </p:cBhvr>
                                      <p:to>
                                        <p:strVal val="visible"/>
                                      </p:to>
                                    </p:set>
                                    <p:animEffect filter="fade" transition="in">
                                      <p:cBhvr>
                                        <p:cTn dur="500"/>
                                        <p:tgtEl>
                                          <p:spTgt spid="234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4">
                                            <p:txEl>
                                              <p:pRg end="2" st="2"/>
                                            </p:txEl>
                                          </p:spTgt>
                                        </p:tgtEl>
                                        <p:attrNameLst>
                                          <p:attrName>style.visibility</p:attrName>
                                        </p:attrNameLst>
                                      </p:cBhvr>
                                      <p:to>
                                        <p:strVal val="visible"/>
                                      </p:to>
                                    </p:set>
                                    <p:animEffect filter="fade" transition="in">
                                      <p:cBhvr>
                                        <p:cTn dur="500"/>
                                        <p:tgtEl>
                                          <p:spTgt spid="234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4">
                                            <p:txEl>
                                              <p:pRg end="3" st="3"/>
                                            </p:txEl>
                                          </p:spTgt>
                                        </p:tgtEl>
                                        <p:attrNameLst>
                                          <p:attrName>style.visibility</p:attrName>
                                        </p:attrNameLst>
                                      </p:cBhvr>
                                      <p:to>
                                        <p:strVal val="visible"/>
                                      </p:to>
                                    </p:set>
                                    <p:animEffect filter="fade" transition="in">
                                      <p:cBhvr>
                                        <p:cTn dur="500"/>
                                        <p:tgtEl>
                                          <p:spTgt spid="234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4">
                                            <p:txEl>
                                              <p:pRg end="4" st="4"/>
                                            </p:txEl>
                                          </p:spTgt>
                                        </p:tgtEl>
                                        <p:attrNameLst>
                                          <p:attrName>style.visibility</p:attrName>
                                        </p:attrNameLst>
                                      </p:cBhvr>
                                      <p:to>
                                        <p:strVal val="visible"/>
                                      </p:to>
                                    </p:set>
                                    <p:animEffect filter="fade" transition="in">
                                      <p:cBhvr>
                                        <p:cTn dur="500"/>
                                        <p:tgtEl>
                                          <p:spTgt spid="234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4">
                                            <p:txEl>
                                              <p:pRg end="5" st="5"/>
                                            </p:txEl>
                                          </p:spTgt>
                                        </p:tgtEl>
                                        <p:attrNameLst>
                                          <p:attrName>style.visibility</p:attrName>
                                        </p:attrNameLst>
                                      </p:cBhvr>
                                      <p:to>
                                        <p:strVal val="visible"/>
                                      </p:to>
                                    </p:set>
                                    <p:animEffect filter="fade" transition="in">
                                      <p:cBhvr>
                                        <p:cTn dur="500"/>
                                        <p:tgtEl>
                                          <p:spTgt spid="234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4">
                                            <p:txEl>
                                              <p:pRg end="6" st="6"/>
                                            </p:txEl>
                                          </p:spTgt>
                                        </p:tgtEl>
                                        <p:attrNameLst>
                                          <p:attrName>style.visibility</p:attrName>
                                        </p:attrNameLst>
                                      </p:cBhvr>
                                      <p:to>
                                        <p:strVal val="visible"/>
                                      </p:to>
                                    </p:set>
                                    <p:animEffect filter="fade" transition="in">
                                      <p:cBhvr>
                                        <p:cTn dur="500"/>
                                        <p:tgtEl>
                                          <p:spTgt spid="234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4">
                                            <p:txEl>
                                              <p:pRg end="7" st="7"/>
                                            </p:txEl>
                                          </p:spTgt>
                                        </p:tgtEl>
                                        <p:attrNameLst>
                                          <p:attrName>style.visibility</p:attrName>
                                        </p:attrNameLst>
                                      </p:cBhvr>
                                      <p:to>
                                        <p:strVal val="visible"/>
                                      </p:to>
                                    </p:set>
                                    <p:animEffect filter="fade" transition="in">
                                      <p:cBhvr>
                                        <p:cTn dur="500"/>
                                        <p:tgtEl>
                                          <p:spTgt spid="234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4">
                                            <p:txEl>
                                              <p:pRg end="8" st="8"/>
                                            </p:txEl>
                                          </p:spTgt>
                                        </p:tgtEl>
                                        <p:attrNameLst>
                                          <p:attrName>style.visibility</p:attrName>
                                        </p:attrNameLst>
                                      </p:cBhvr>
                                      <p:to>
                                        <p:strVal val="visible"/>
                                      </p:to>
                                    </p:set>
                                    <p:animEffect filter="fade" transition="in">
                                      <p:cBhvr>
                                        <p:cTn dur="500"/>
                                        <p:tgtEl>
                                          <p:spTgt spid="2344">
                                            <p:txEl>
                                              <p:pRg end="8" st="8"/>
                                            </p:txEl>
                                          </p:spTgt>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2339"/>
                                        </p:tgtEl>
                                        <p:attrNameLst>
                                          <p:attrName>style.visibility</p:attrName>
                                        </p:attrNameLst>
                                      </p:cBhvr>
                                      <p:to>
                                        <p:strVal val="visible"/>
                                      </p:to>
                                    </p:set>
                                    <p:animEffect filter="fade" transition="in">
                                      <p:cBhvr>
                                        <p:cTn dur="500"/>
                                        <p:tgtEl>
                                          <p:spTgt spid="2339"/>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2334"/>
                                        </p:tgtEl>
                                        <p:attrNameLst>
                                          <p:attrName>style.visibility</p:attrName>
                                        </p:attrNameLst>
                                      </p:cBhvr>
                                      <p:to>
                                        <p:strVal val="visible"/>
                                      </p:to>
                                    </p:set>
                                    <p:animEffect filter="fade" transition="in">
                                      <p:cBhvr>
                                        <p:cTn dur="500"/>
                                        <p:tgtEl>
                                          <p:spTgt spid="233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346"/>
                                        </p:tgtEl>
                                        <p:attrNameLst>
                                          <p:attrName>style.visibility</p:attrName>
                                        </p:attrNameLst>
                                      </p:cBhvr>
                                      <p:to>
                                        <p:strVal val="visible"/>
                                      </p:to>
                                    </p:set>
                                    <p:animEffect filter="fade" transition="in">
                                      <p:cBhvr>
                                        <p:cTn dur="500"/>
                                        <p:tgtEl>
                                          <p:spTgt spid="2346"/>
                                        </p:tgtEl>
                                      </p:cBhvr>
                                    </p:animEffect>
                                  </p:childTnLst>
                                </p:cTn>
                              </p:par>
                              <p:par>
                                <p:cTn fill="hold" nodeType="withEffect" presetClass="entr" presetID="10" presetSubtype="0">
                                  <p:stCondLst>
                                    <p:cond delay="0"/>
                                  </p:stCondLst>
                                  <p:childTnLst>
                                    <p:set>
                                      <p:cBhvr>
                                        <p:cTn dur="1" fill="hold">
                                          <p:stCondLst>
                                            <p:cond delay="0"/>
                                          </p:stCondLst>
                                        </p:cTn>
                                        <p:tgtEl>
                                          <p:spTgt spid="2347">
                                            <p:txEl>
                                              <p:pRg end="0" st="0"/>
                                            </p:txEl>
                                          </p:spTgt>
                                        </p:tgtEl>
                                        <p:attrNameLst>
                                          <p:attrName>style.visibility</p:attrName>
                                        </p:attrNameLst>
                                      </p:cBhvr>
                                      <p:to>
                                        <p:strVal val="visible"/>
                                      </p:to>
                                    </p:set>
                                    <p:animEffect filter="fade" transition="in">
                                      <p:cBhvr>
                                        <p:cTn dur="500"/>
                                        <p:tgtEl>
                                          <p:spTgt spid="234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7">
                                            <p:txEl>
                                              <p:pRg end="1" st="1"/>
                                            </p:txEl>
                                          </p:spTgt>
                                        </p:tgtEl>
                                        <p:attrNameLst>
                                          <p:attrName>style.visibility</p:attrName>
                                        </p:attrNameLst>
                                      </p:cBhvr>
                                      <p:to>
                                        <p:strVal val="visible"/>
                                      </p:to>
                                    </p:set>
                                    <p:animEffect filter="fade" transition="in">
                                      <p:cBhvr>
                                        <p:cTn dur="500"/>
                                        <p:tgtEl>
                                          <p:spTgt spid="234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7">
                                            <p:txEl>
                                              <p:pRg end="2" st="2"/>
                                            </p:txEl>
                                          </p:spTgt>
                                        </p:tgtEl>
                                        <p:attrNameLst>
                                          <p:attrName>style.visibility</p:attrName>
                                        </p:attrNameLst>
                                      </p:cBhvr>
                                      <p:to>
                                        <p:strVal val="visible"/>
                                      </p:to>
                                    </p:set>
                                    <p:animEffect filter="fade" transition="in">
                                      <p:cBhvr>
                                        <p:cTn dur="500"/>
                                        <p:tgtEl>
                                          <p:spTgt spid="234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7">
                                            <p:txEl>
                                              <p:pRg end="3" st="3"/>
                                            </p:txEl>
                                          </p:spTgt>
                                        </p:tgtEl>
                                        <p:attrNameLst>
                                          <p:attrName>style.visibility</p:attrName>
                                        </p:attrNameLst>
                                      </p:cBhvr>
                                      <p:to>
                                        <p:strVal val="visible"/>
                                      </p:to>
                                    </p:set>
                                    <p:animEffect filter="fade" transition="in">
                                      <p:cBhvr>
                                        <p:cTn dur="500"/>
                                        <p:tgtEl>
                                          <p:spTgt spid="234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7">
                                            <p:txEl>
                                              <p:pRg end="4" st="4"/>
                                            </p:txEl>
                                          </p:spTgt>
                                        </p:tgtEl>
                                        <p:attrNameLst>
                                          <p:attrName>style.visibility</p:attrName>
                                        </p:attrNameLst>
                                      </p:cBhvr>
                                      <p:to>
                                        <p:strVal val="visible"/>
                                      </p:to>
                                    </p:set>
                                    <p:animEffect filter="fade" transition="in">
                                      <p:cBhvr>
                                        <p:cTn dur="500"/>
                                        <p:tgtEl>
                                          <p:spTgt spid="234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7">
                                            <p:txEl>
                                              <p:pRg end="5" st="5"/>
                                            </p:txEl>
                                          </p:spTgt>
                                        </p:tgtEl>
                                        <p:attrNameLst>
                                          <p:attrName>style.visibility</p:attrName>
                                        </p:attrNameLst>
                                      </p:cBhvr>
                                      <p:to>
                                        <p:strVal val="visible"/>
                                      </p:to>
                                    </p:set>
                                    <p:animEffect filter="fade" transition="in">
                                      <p:cBhvr>
                                        <p:cTn dur="500"/>
                                        <p:tgtEl>
                                          <p:spTgt spid="234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7">
                                            <p:txEl>
                                              <p:pRg end="6" st="6"/>
                                            </p:txEl>
                                          </p:spTgt>
                                        </p:tgtEl>
                                        <p:attrNameLst>
                                          <p:attrName>style.visibility</p:attrName>
                                        </p:attrNameLst>
                                      </p:cBhvr>
                                      <p:to>
                                        <p:strVal val="visible"/>
                                      </p:to>
                                    </p:set>
                                    <p:animEffect filter="fade" transition="in">
                                      <p:cBhvr>
                                        <p:cTn dur="500"/>
                                        <p:tgtEl>
                                          <p:spTgt spid="234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7">
                                            <p:txEl>
                                              <p:pRg end="7" st="7"/>
                                            </p:txEl>
                                          </p:spTgt>
                                        </p:tgtEl>
                                        <p:attrNameLst>
                                          <p:attrName>style.visibility</p:attrName>
                                        </p:attrNameLst>
                                      </p:cBhvr>
                                      <p:to>
                                        <p:strVal val="visible"/>
                                      </p:to>
                                    </p:set>
                                    <p:animEffect filter="fade" transition="in">
                                      <p:cBhvr>
                                        <p:cTn dur="500"/>
                                        <p:tgtEl>
                                          <p:spTgt spid="234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7">
                                            <p:txEl>
                                              <p:pRg end="8" st="8"/>
                                            </p:txEl>
                                          </p:spTgt>
                                        </p:tgtEl>
                                        <p:attrNameLst>
                                          <p:attrName>style.visibility</p:attrName>
                                        </p:attrNameLst>
                                      </p:cBhvr>
                                      <p:to>
                                        <p:strVal val="visible"/>
                                      </p:to>
                                    </p:set>
                                    <p:animEffect filter="fade" transition="in">
                                      <p:cBhvr>
                                        <p:cTn dur="500"/>
                                        <p:tgtEl>
                                          <p:spTgt spid="2347">
                                            <p:txEl>
                                              <p:pRg end="8" st="8"/>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48"/>
                                        </p:tgtEl>
                                        <p:attrNameLst>
                                          <p:attrName>style.visibility</p:attrName>
                                        </p:attrNameLst>
                                      </p:cBhvr>
                                      <p:to>
                                        <p:strVal val="visible"/>
                                      </p:to>
                                    </p:set>
                                    <p:animEffect filter="fade" transition="in">
                                      <p:cBhvr>
                                        <p:cTn dur="500"/>
                                        <p:tgtEl>
                                          <p:spTgt spid="2348"/>
                                        </p:tgtEl>
                                      </p:cBhvr>
                                    </p:animEffect>
                                  </p:childTnLst>
                                </p:cTn>
                              </p:par>
                              <p:par>
                                <p:cTn fill="hold" nodeType="withEffect" presetClass="entr" presetID="10" presetSubtype="0">
                                  <p:stCondLst>
                                    <p:cond delay="0"/>
                                  </p:stCondLst>
                                  <p:childTnLst>
                                    <p:set>
                                      <p:cBhvr>
                                        <p:cTn dur="1" fill="hold">
                                          <p:stCondLst>
                                            <p:cond delay="0"/>
                                          </p:stCondLst>
                                        </p:cTn>
                                        <p:tgtEl>
                                          <p:spTgt spid="2349">
                                            <p:txEl>
                                              <p:pRg end="0" st="0"/>
                                            </p:txEl>
                                          </p:spTgt>
                                        </p:tgtEl>
                                        <p:attrNameLst>
                                          <p:attrName>style.visibility</p:attrName>
                                        </p:attrNameLst>
                                      </p:cBhvr>
                                      <p:to>
                                        <p:strVal val="visible"/>
                                      </p:to>
                                    </p:set>
                                    <p:animEffect filter="fade" transition="in">
                                      <p:cBhvr>
                                        <p:cTn dur="500"/>
                                        <p:tgtEl>
                                          <p:spTgt spid="234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9">
                                            <p:txEl>
                                              <p:pRg end="1" st="1"/>
                                            </p:txEl>
                                          </p:spTgt>
                                        </p:tgtEl>
                                        <p:attrNameLst>
                                          <p:attrName>style.visibility</p:attrName>
                                        </p:attrNameLst>
                                      </p:cBhvr>
                                      <p:to>
                                        <p:strVal val="visible"/>
                                      </p:to>
                                    </p:set>
                                    <p:animEffect filter="fade" transition="in">
                                      <p:cBhvr>
                                        <p:cTn dur="500"/>
                                        <p:tgtEl>
                                          <p:spTgt spid="234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9">
                                            <p:txEl>
                                              <p:pRg end="2" st="2"/>
                                            </p:txEl>
                                          </p:spTgt>
                                        </p:tgtEl>
                                        <p:attrNameLst>
                                          <p:attrName>style.visibility</p:attrName>
                                        </p:attrNameLst>
                                      </p:cBhvr>
                                      <p:to>
                                        <p:strVal val="visible"/>
                                      </p:to>
                                    </p:set>
                                    <p:animEffect filter="fade" transition="in">
                                      <p:cBhvr>
                                        <p:cTn dur="500"/>
                                        <p:tgtEl>
                                          <p:spTgt spid="234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9">
                                            <p:txEl>
                                              <p:pRg end="3" st="3"/>
                                            </p:txEl>
                                          </p:spTgt>
                                        </p:tgtEl>
                                        <p:attrNameLst>
                                          <p:attrName>style.visibility</p:attrName>
                                        </p:attrNameLst>
                                      </p:cBhvr>
                                      <p:to>
                                        <p:strVal val="visible"/>
                                      </p:to>
                                    </p:set>
                                    <p:animEffect filter="fade" transition="in">
                                      <p:cBhvr>
                                        <p:cTn dur="500"/>
                                        <p:tgtEl>
                                          <p:spTgt spid="234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9">
                                            <p:txEl>
                                              <p:pRg end="4" st="4"/>
                                            </p:txEl>
                                          </p:spTgt>
                                        </p:tgtEl>
                                        <p:attrNameLst>
                                          <p:attrName>style.visibility</p:attrName>
                                        </p:attrNameLst>
                                      </p:cBhvr>
                                      <p:to>
                                        <p:strVal val="visible"/>
                                      </p:to>
                                    </p:set>
                                    <p:animEffect filter="fade" transition="in">
                                      <p:cBhvr>
                                        <p:cTn dur="500"/>
                                        <p:tgtEl>
                                          <p:spTgt spid="234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9">
                                            <p:txEl>
                                              <p:pRg end="5" st="5"/>
                                            </p:txEl>
                                          </p:spTgt>
                                        </p:tgtEl>
                                        <p:attrNameLst>
                                          <p:attrName>style.visibility</p:attrName>
                                        </p:attrNameLst>
                                      </p:cBhvr>
                                      <p:to>
                                        <p:strVal val="visible"/>
                                      </p:to>
                                    </p:set>
                                    <p:animEffect filter="fade" transition="in">
                                      <p:cBhvr>
                                        <p:cTn dur="500"/>
                                        <p:tgtEl>
                                          <p:spTgt spid="234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9">
                                            <p:txEl>
                                              <p:pRg end="6" st="6"/>
                                            </p:txEl>
                                          </p:spTgt>
                                        </p:tgtEl>
                                        <p:attrNameLst>
                                          <p:attrName>style.visibility</p:attrName>
                                        </p:attrNameLst>
                                      </p:cBhvr>
                                      <p:to>
                                        <p:strVal val="visible"/>
                                      </p:to>
                                    </p:set>
                                    <p:animEffect filter="fade" transition="in">
                                      <p:cBhvr>
                                        <p:cTn dur="500"/>
                                        <p:tgtEl>
                                          <p:spTgt spid="234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9">
                                            <p:txEl>
                                              <p:pRg end="7" st="7"/>
                                            </p:txEl>
                                          </p:spTgt>
                                        </p:tgtEl>
                                        <p:attrNameLst>
                                          <p:attrName>style.visibility</p:attrName>
                                        </p:attrNameLst>
                                      </p:cBhvr>
                                      <p:to>
                                        <p:strVal val="visible"/>
                                      </p:to>
                                    </p:set>
                                    <p:animEffect filter="fade" transition="in">
                                      <p:cBhvr>
                                        <p:cTn dur="500"/>
                                        <p:tgtEl>
                                          <p:spTgt spid="234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49">
                                            <p:txEl>
                                              <p:pRg end="8" st="8"/>
                                            </p:txEl>
                                          </p:spTgt>
                                        </p:tgtEl>
                                        <p:attrNameLst>
                                          <p:attrName>style.visibility</p:attrName>
                                        </p:attrNameLst>
                                      </p:cBhvr>
                                      <p:to>
                                        <p:strVal val="visible"/>
                                      </p:to>
                                    </p:set>
                                    <p:animEffect filter="fade" transition="in">
                                      <p:cBhvr>
                                        <p:cTn dur="500"/>
                                        <p:tgtEl>
                                          <p:spTgt spid="2349">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350"/>
                                        </p:tgtEl>
                                        <p:attrNameLst>
                                          <p:attrName>style.visibility</p:attrName>
                                        </p:attrNameLst>
                                      </p:cBhvr>
                                      <p:to>
                                        <p:strVal val="visible"/>
                                      </p:to>
                                    </p:set>
                                    <p:animEffect filter="fade" transition="in">
                                      <p:cBhvr>
                                        <p:cTn dur="500"/>
                                        <p:tgtEl>
                                          <p:spTgt spid="2350"/>
                                        </p:tgtEl>
                                      </p:cBhvr>
                                    </p:animEffect>
                                  </p:childTnLst>
                                </p:cTn>
                              </p:par>
                              <p:par>
                                <p:cTn fill="hold" nodeType="withEffect" presetClass="entr" presetID="10" presetSubtype="0">
                                  <p:stCondLst>
                                    <p:cond delay="0"/>
                                  </p:stCondLst>
                                  <p:childTnLst>
                                    <p:set>
                                      <p:cBhvr>
                                        <p:cTn dur="1" fill="hold">
                                          <p:stCondLst>
                                            <p:cond delay="0"/>
                                          </p:stCondLst>
                                        </p:cTn>
                                        <p:tgtEl>
                                          <p:spTgt spid="2351">
                                            <p:txEl>
                                              <p:pRg end="0" st="0"/>
                                            </p:txEl>
                                          </p:spTgt>
                                        </p:tgtEl>
                                        <p:attrNameLst>
                                          <p:attrName>style.visibility</p:attrName>
                                        </p:attrNameLst>
                                      </p:cBhvr>
                                      <p:to>
                                        <p:strVal val="visible"/>
                                      </p:to>
                                    </p:set>
                                    <p:animEffect filter="fade" transition="in">
                                      <p:cBhvr>
                                        <p:cTn dur="500"/>
                                        <p:tgtEl>
                                          <p:spTgt spid="235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51">
                                            <p:txEl>
                                              <p:pRg end="1" st="1"/>
                                            </p:txEl>
                                          </p:spTgt>
                                        </p:tgtEl>
                                        <p:attrNameLst>
                                          <p:attrName>style.visibility</p:attrName>
                                        </p:attrNameLst>
                                      </p:cBhvr>
                                      <p:to>
                                        <p:strVal val="visible"/>
                                      </p:to>
                                    </p:set>
                                    <p:animEffect filter="fade" transition="in">
                                      <p:cBhvr>
                                        <p:cTn dur="500"/>
                                        <p:tgtEl>
                                          <p:spTgt spid="235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51">
                                            <p:txEl>
                                              <p:pRg end="2" st="2"/>
                                            </p:txEl>
                                          </p:spTgt>
                                        </p:tgtEl>
                                        <p:attrNameLst>
                                          <p:attrName>style.visibility</p:attrName>
                                        </p:attrNameLst>
                                      </p:cBhvr>
                                      <p:to>
                                        <p:strVal val="visible"/>
                                      </p:to>
                                    </p:set>
                                    <p:animEffect filter="fade" transition="in">
                                      <p:cBhvr>
                                        <p:cTn dur="500"/>
                                        <p:tgtEl>
                                          <p:spTgt spid="235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51">
                                            <p:txEl>
                                              <p:pRg end="3" st="3"/>
                                            </p:txEl>
                                          </p:spTgt>
                                        </p:tgtEl>
                                        <p:attrNameLst>
                                          <p:attrName>style.visibility</p:attrName>
                                        </p:attrNameLst>
                                      </p:cBhvr>
                                      <p:to>
                                        <p:strVal val="visible"/>
                                      </p:to>
                                    </p:set>
                                    <p:animEffect filter="fade" transition="in">
                                      <p:cBhvr>
                                        <p:cTn dur="500"/>
                                        <p:tgtEl>
                                          <p:spTgt spid="235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51">
                                            <p:txEl>
                                              <p:pRg end="4" st="4"/>
                                            </p:txEl>
                                          </p:spTgt>
                                        </p:tgtEl>
                                        <p:attrNameLst>
                                          <p:attrName>style.visibility</p:attrName>
                                        </p:attrNameLst>
                                      </p:cBhvr>
                                      <p:to>
                                        <p:strVal val="visible"/>
                                      </p:to>
                                    </p:set>
                                    <p:animEffect filter="fade" transition="in">
                                      <p:cBhvr>
                                        <p:cTn dur="500"/>
                                        <p:tgtEl>
                                          <p:spTgt spid="235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51">
                                            <p:txEl>
                                              <p:pRg end="5" st="5"/>
                                            </p:txEl>
                                          </p:spTgt>
                                        </p:tgtEl>
                                        <p:attrNameLst>
                                          <p:attrName>style.visibility</p:attrName>
                                        </p:attrNameLst>
                                      </p:cBhvr>
                                      <p:to>
                                        <p:strVal val="visible"/>
                                      </p:to>
                                    </p:set>
                                    <p:animEffect filter="fade" transition="in">
                                      <p:cBhvr>
                                        <p:cTn dur="500"/>
                                        <p:tgtEl>
                                          <p:spTgt spid="235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51">
                                            <p:txEl>
                                              <p:pRg end="6" st="6"/>
                                            </p:txEl>
                                          </p:spTgt>
                                        </p:tgtEl>
                                        <p:attrNameLst>
                                          <p:attrName>style.visibility</p:attrName>
                                        </p:attrNameLst>
                                      </p:cBhvr>
                                      <p:to>
                                        <p:strVal val="visible"/>
                                      </p:to>
                                    </p:set>
                                    <p:animEffect filter="fade" transition="in">
                                      <p:cBhvr>
                                        <p:cTn dur="500"/>
                                        <p:tgtEl>
                                          <p:spTgt spid="235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51">
                                            <p:txEl>
                                              <p:pRg end="7" st="7"/>
                                            </p:txEl>
                                          </p:spTgt>
                                        </p:tgtEl>
                                        <p:attrNameLst>
                                          <p:attrName>style.visibility</p:attrName>
                                        </p:attrNameLst>
                                      </p:cBhvr>
                                      <p:to>
                                        <p:strVal val="visible"/>
                                      </p:to>
                                    </p:set>
                                    <p:animEffect filter="fade" transition="in">
                                      <p:cBhvr>
                                        <p:cTn dur="500"/>
                                        <p:tgtEl>
                                          <p:spTgt spid="235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51">
                                            <p:txEl>
                                              <p:pRg end="8" st="8"/>
                                            </p:txEl>
                                          </p:spTgt>
                                        </p:tgtEl>
                                        <p:attrNameLst>
                                          <p:attrName>style.visibility</p:attrName>
                                        </p:attrNameLst>
                                      </p:cBhvr>
                                      <p:to>
                                        <p:strVal val="visible"/>
                                      </p:to>
                                    </p:set>
                                    <p:animEffect filter="fade" transition="in">
                                      <p:cBhvr>
                                        <p:cTn dur="500"/>
                                        <p:tgtEl>
                                          <p:spTgt spid="235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er 2">
  <p:cSld name="Presenter 2">
    <p:spTree>
      <p:nvGrpSpPr>
        <p:cNvPr id="2352" name="Shape 2352"/>
        <p:cNvGrpSpPr/>
        <p:nvPr/>
      </p:nvGrpSpPr>
      <p:grpSpPr>
        <a:xfrm>
          <a:off x="0" y="0"/>
          <a:ext cx="0" cy="0"/>
          <a:chOff x="0" y="0"/>
          <a:chExt cx="0" cy="0"/>
        </a:xfrm>
      </p:grpSpPr>
      <p:sp>
        <p:nvSpPr>
          <p:cNvPr id="2353" name="Google Shape;2353;g1f5b7746bd3_0_895"/>
          <p:cNvSpPr/>
          <p:nvPr/>
        </p:nvSpPr>
        <p:spPr>
          <a:xfrm>
            <a:off x="0" y="0"/>
            <a:ext cx="3676800" cy="1028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54" name="Google Shape;2354;g1f5b7746bd3_0_895"/>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55" name="Google Shape;2355;g1f5b7746bd3_0_895"/>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356" name="Google Shape;2356;g1f5b7746bd3_0_895"/>
          <p:cNvSpPr/>
          <p:nvPr/>
        </p:nvSpPr>
        <p:spPr>
          <a:xfrm>
            <a:off x="772276" y="2173170"/>
            <a:ext cx="5809200" cy="5809500"/>
          </a:xfrm>
          <a:prstGeom prst="ellipse">
            <a:avLst/>
          </a:prstGeom>
          <a:solidFill>
            <a:srgbClr val="BFF1FF">
              <a:alpha val="13730"/>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2357" name="Google Shape;2357;g1f5b7746bd3_0_895"/>
          <p:cNvSpPr/>
          <p:nvPr>
            <p:ph idx="2" type="pic"/>
          </p:nvPr>
        </p:nvSpPr>
        <p:spPr>
          <a:xfrm>
            <a:off x="963207" y="2364118"/>
            <a:ext cx="5427300" cy="5427600"/>
          </a:xfrm>
          <a:prstGeom prst="ellipse">
            <a:avLst/>
          </a:prstGeom>
          <a:noFill/>
          <a:ln>
            <a:noFill/>
          </a:ln>
        </p:spPr>
      </p:sp>
      <p:sp>
        <p:nvSpPr>
          <p:cNvPr id="2358" name="Google Shape;2358;g1f5b7746bd3_0_895"/>
          <p:cNvSpPr txBox="1"/>
          <p:nvPr>
            <p:ph type="title"/>
          </p:nvPr>
        </p:nvSpPr>
        <p:spPr>
          <a:xfrm>
            <a:off x="7117981" y="1543100"/>
            <a:ext cx="10351200" cy="1169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accent1"/>
              </a:buClr>
              <a:buSzPts val="5400"/>
              <a:buFont typeface="Roboto Condensed Light"/>
              <a:buNone/>
              <a:defRPr b="0" i="0" sz="5400" u="none" cap="none" strike="noStrike">
                <a:solidFill>
                  <a:schemeClr val="accen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59" name="Google Shape;2359;g1f5b7746bd3_0_895"/>
          <p:cNvSpPr/>
          <p:nvPr/>
        </p:nvSpPr>
        <p:spPr>
          <a:xfrm>
            <a:off x="7133339" y="3089335"/>
            <a:ext cx="479700" cy="3594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60" name="Google Shape;2360;g1f5b7746bd3_0_895"/>
          <p:cNvSpPr txBox="1"/>
          <p:nvPr>
            <p:ph idx="1" type="body"/>
          </p:nvPr>
        </p:nvSpPr>
        <p:spPr>
          <a:xfrm>
            <a:off x="7613036" y="3472680"/>
            <a:ext cx="9541200" cy="103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61" name="Google Shape;2361;g1f5b7746bd3_0_895"/>
          <p:cNvSpPr txBox="1"/>
          <p:nvPr>
            <p:ph idx="3" type="body"/>
          </p:nvPr>
        </p:nvSpPr>
        <p:spPr>
          <a:xfrm>
            <a:off x="7613036" y="2893250"/>
            <a:ext cx="95412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dk2"/>
              </a:buClr>
              <a:buSzPts val="3200"/>
              <a:buNone/>
              <a:defRPr sz="3200">
                <a:solidFill>
                  <a:schemeClr val="dk2"/>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62" name="Google Shape;2362;g1f5b7746bd3_0_895"/>
          <p:cNvSpPr/>
          <p:nvPr/>
        </p:nvSpPr>
        <p:spPr>
          <a:xfrm>
            <a:off x="7133339" y="4799525"/>
            <a:ext cx="479700" cy="3594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63" name="Google Shape;2363;g1f5b7746bd3_0_895"/>
          <p:cNvSpPr txBox="1"/>
          <p:nvPr>
            <p:ph idx="4" type="body"/>
          </p:nvPr>
        </p:nvSpPr>
        <p:spPr>
          <a:xfrm>
            <a:off x="7613036" y="5182870"/>
            <a:ext cx="9541200" cy="103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64" name="Google Shape;2364;g1f5b7746bd3_0_895"/>
          <p:cNvSpPr txBox="1"/>
          <p:nvPr>
            <p:ph idx="5" type="body"/>
          </p:nvPr>
        </p:nvSpPr>
        <p:spPr>
          <a:xfrm>
            <a:off x="7613036" y="4603440"/>
            <a:ext cx="95412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dk2"/>
              </a:buClr>
              <a:buSzPts val="3200"/>
              <a:buNone/>
              <a:defRPr sz="3200">
                <a:solidFill>
                  <a:schemeClr val="dk2"/>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53"/>
                                        </p:tgtEl>
                                        <p:attrNameLst>
                                          <p:attrName>style.visibility</p:attrName>
                                        </p:attrNameLst>
                                      </p:cBhvr>
                                      <p:to>
                                        <p:strVal val="visible"/>
                                      </p:to>
                                    </p:set>
                                    <p:animEffect filter="fade" transition="in">
                                      <p:cBhvr>
                                        <p:cTn dur="500"/>
                                        <p:tgtEl>
                                          <p:spTgt spid="235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57"/>
                                        </p:tgtEl>
                                        <p:attrNameLst>
                                          <p:attrName>style.visibility</p:attrName>
                                        </p:attrNameLst>
                                      </p:cBhvr>
                                      <p:to>
                                        <p:strVal val="visible"/>
                                      </p:to>
                                    </p:set>
                                    <p:animEffect filter="fade" transition="in">
                                      <p:cBhvr>
                                        <p:cTn dur="500"/>
                                        <p:tgtEl>
                                          <p:spTgt spid="2357"/>
                                        </p:tgtEl>
                                      </p:cBhvr>
                                    </p:animEffect>
                                  </p:childTnLst>
                                </p:cTn>
                              </p:par>
                              <p:par>
                                <p:cTn fill="hold" nodeType="withEffect" presetClass="entr" presetID="10" presetSubtype="0">
                                  <p:stCondLst>
                                    <p:cond delay="0"/>
                                  </p:stCondLst>
                                  <p:childTnLst>
                                    <p:set>
                                      <p:cBhvr>
                                        <p:cTn dur="1" fill="hold">
                                          <p:stCondLst>
                                            <p:cond delay="0"/>
                                          </p:stCondLst>
                                        </p:cTn>
                                        <p:tgtEl>
                                          <p:spTgt spid="2356"/>
                                        </p:tgtEl>
                                        <p:attrNameLst>
                                          <p:attrName>style.visibility</p:attrName>
                                        </p:attrNameLst>
                                      </p:cBhvr>
                                      <p:to>
                                        <p:strVal val="visible"/>
                                      </p:to>
                                    </p:set>
                                    <p:animEffect filter="fade" transition="in">
                                      <p:cBhvr>
                                        <p:cTn dur="500"/>
                                        <p:tgtEl>
                                          <p:spTgt spid="2356"/>
                                        </p:tgtEl>
                                      </p:cBhvr>
                                    </p:animEffect>
                                  </p:childTnLst>
                                </p:cTn>
                              </p:par>
                            </p:childTnLst>
                          </p:cTn>
                        </p:par>
                        <p:par>
                          <p:cTn fill="hold">
                            <p:stCondLst>
                              <p:cond delay="1000"/>
                            </p:stCondLst>
                            <p:childTnLst>
                              <p:par>
                                <p:cTn fill="hold" nodeType="afterEffect" presetClass="entr" presetID="2" presetSubtype="2">
                                  <p:stCondLst>
                                    <p:cond delay="250"/>
                                  </p:stCondLst>
                                  <p:childTnLst>
                                    <p:set>
                                      <p:cBhvr>
                                        <p:cTn dur="1" fill="hold">
                                          <p:stCondLst>
                                            <p:cond delay="0"/>
                                          </p:stCondLst>
                                        </p:cTn>
                                        <p:tgtEl>
                                          <p:spTgt spid="2358"/>
                                        </p:tgtEl>
                                        <p:attrNameLst>
                                          <p:attrName>style.visibility</p:attrName>
                                        </p:attrNameLst>
                                      </p:cBhvr>
                                      <p:to>
                                        <p:strVal val="visible"/>
                                      </p:to>
                                    </p:set>
                                    <p:anim calcmode="lin" valueType="num">
                                      <p:cBhvr additive="base">
                                        <p:cTn dur="500"/>
                                        <p:tgtEl>
                                          <p:spTgt spid="2358"/>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250"/>
                                  </p:stCondLst>
                                  <p:childTnLst>
                                    <p:set>
                                      <p:cBhvr>
                                        <p:cTn dur="1" fill="hold">
                                          <p:stCondLst>
                                            <p:cond delay="0"/>
                                          </p:stCondLst>
                                        </p:cTn>
                                        <p:tgtEl>
                                          <p:spTgt spid="2359"/>
                                        </p:tgtEl>
                                        <p:attrNameLst>
                                          <p:attrName>style.visibility</p:attrName>
                                        </p:attrNameLst>
                                      </p:cBhvr>
                                      <p:to>
                                        <p:strVal val="visible"/>
                                      </p:to>
                                    </p:set>
                                    <p:anim calcmode="lin" valueType="num">
                                      <p:cBhvr additive="base">
                                        <p:cTn dur="500"/>
                                        <p:tgtEl>
                                          <p:spTgt spid="23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1">
                                            <p:txEl>
                                              <p:pRg end="0" st="0"/>
                                            </p:txEl>
                                          </p:spTgt>
                                        </p:tgtEl>
                                        <p:attrNameLst>
                                          <p:attrName>style.visibility</p:attrName>
                                        </p:attrNameLst>
                                      </p:cBhvr>
                                      <p:to>
                                        <p:strVal val="visible"/>
                                      </p:to>
                                    </p:set>
                                    <p:anim calcmode="lin" valueType="num">
                                      <p:cBhvr additive="base">
                                        <p:cTn dur="500"/>
                                        <p:tgtEl>
                                          <p:spTgt spid="236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1">
                                            <p:txEl>
                                              <p:pRg end="1" st="1"/>
                                            </p:txEl>
                                          </p:spTgt>
                                        </p:tgtEl>
                                        <p:attrNameLst>
                                          <p:attrName>style.visibility</p:attrName>
                                        </p:attrNameLst>
                                      </p:cBhvr>
                                      <p:to>
                                        <p:strVal val="visible"/>
                                      </p:to>
                                    </p:set>
                                    <p:anim calcmode="lin" valueType="num">
                                      <p:cBhvr additive="base">
                                        <p:cTn dur="500"/>
                                        <p:tgtEl>
                                          <p:spTgt spid="236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1">
                                            <p:txEl>
                                              <p:pRg end="2" st="2"/>
                                            </p:txEl>
                                          </p:spTgt>
                                        </p:tgtEl>
                                        <p:attrNameLst>
                                          <p:attrName>style.visibility</p:attrName>
                                        </p:attrNameLst>
                                      </p:cBhvr>
                                      <p:to>
                                        <p:strVal val="visible"/>
                                      </p:to>
                                    </p:set>
                                    <p:anim calcmode="lin" valueType="num">
                                      <p:cBhvr additive="base">
                                        <p:cTn dur="500"/>
                                        <p:tgtEl>
                                          <p:spTgt spid="236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1">
                                            <p:txEl>
                                              <p:pRg end="3" st="3"/>
                                            </p:txEl>
                                          </p:spTgt>
                                        </p:tgtEl>
                                        <p:attrNameLst>
                                          <p:attrName>style.visibility</p:attrName>
                                        </p:attrNameLst>
                                      </p:cBhvr>
                                      <p:to>
                                        <p:strVal val="visible"/>
                                      </p:to>
                                    </p:set>
                                    <p:anim calcmode="lin" valueType="num">
                                      <p:cBhvr additive="base">
                                        <p:cTn dur="500"/>
                                        <p:tgtEl>
                                          <p:spTgt spid="236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1">
                                            <p:txEl>
                                              <p:pRg end="4" st="4"/>
                                            </p:txEl>
                                          </p:spTgt>
                                        </p:tgtEl>
                                        <p:attrNameLst>
                                          <p:attrName>style.visibility</p:attrName>
                                        </p:attrNameLst>
                                      </p:cBhvr>
                                      <p:to>
                                        <p:strVal val="visible"/>
                                      </p:to>
                                    </p:set>
                                    <p:anim calcmode="lin" valueType="num">
                                      <p:cBhvr additive="base">
                                        <p:cTn dur="500"/>
                                        <p:tgtEl>
                                          <p:spTgt spid="236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1">
                                            <p:txEl>
                                              <p:pRg end="5" st="5"/>
                                            </p:txEl>
                                          </p:spTgt>
                                        </p:tgtEl>
                                        <p:attrNameLst>
                                          <p:attrName>style.visibility</p:attrName>
                                        </p:attrNameLst>
                                      </p:cBhvr>
                                      <p:to>
                                        <p:strVal val="visible"/>
                                      </p:to>
                                    </p:set>
                                    <p:anim calcmode="lin" valueType="num">
                                      <p:cBhvr additive="base">
                                        <p:cTn dur="500"/>
                                        <p:tgtEl>
                                          <p:spTgt spid="236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1">
                                            <p:txEl>
                                              <p:pRg end="6" st="6"/>
                                            </p:txEl>
                                          </p:spTgt>
                                        </p:tgtEl>
                                        <p:attrNameLst>
                                          <p:attrName>style.visibility</p:attrName>
                                        </p:attrNameLst>
                                      </p:cBhvr>
                                      <p:to>
                                        <p:strVal val="visible"/>
                                      </p:to>
                                    </p:set>
                                    <p:anim calcmode="lin" valueType="num">
                                      <p:cBhvr additive="base">
                                        <p:cTn dur="500"/>
                                        <p:tgtEl>
                                          <p:spTgt spid="236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1">
                                            <p:txEl>
                                              <p:pRg end="7" st="7"/>
                                            </p:txEl>
                                          </p:spTgt>
                                        </p:tgtEl>
                                        <p:attrNameLst>
                                          <p:attrName>style.visibility</p:attrName>
                                        </p:attrNameLst>
                                      </p:cBhvr>
                                      <p:to>
                                        <p:strVal val="visible"/>
                                      </p:to>
                                    </p:set>
                                    <p:anim calcmode="lin" valueType="num">
                                      <p:cBhvr additive="base">
                                        <p:cTn dur="500"/>
                                        <p:tgtEl>
                                          <p:spTgt spid="236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1">
                                            <p:txEl>
                                              <p:pRg end="8" st="8"/>
                                            </p:txEl>
                                          </p:spTgt>
                                        </p:tgtEl>
                                        <p:attrNameLst>
                                          <p:attrName>style.visibility</p:attrName>
                                        </p:attrNameLst>
                                      </p:cBhvr>
                                      <p:to>
                                        <p:strVal val="visible"/>
                                      </p:to>
                                    </p:set>
                                    <p:anim calcmode="lin" valueType="num">
                                      <p:cBhvr additive="base">
                                        <p:cTn dur="500"/>
                                        <p:tgtEl>
                                          <p:spTgt spid="236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60"/>
                                        </p:tgtEl>
                                        <p:attrNameLst>
                                          <p:attrName>style.visibility</p:attrName>
                                        </p:attrNameLst>
                                      </p:cBhvr>
                                      <p:to>
                                        <p:strVal val="visible"/>
                                      </p:to>
                                    </p:set>
                                    <p:anim calcmode="lin" valueType="num">
                                      <p:cBhvr additive="base">
                                        <p:cTn dur="500"/>
                                        <p:tgtEl>
                                          <p:spTgt spid="236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250"/>
                                  </p:stCondLst>
                                  <p:childTnLst>
                                    <p:set>
                                      <p:cBhvr>
                                        <p:cTn dur="1" fill="hold">
                                          <p:stCondLst>
                                            <p:cond delay="0"/>
                                          </p:stCondLst>
                                        </p:cTn>
                                        <p:tgtEl>
                                          <p:spTgt spid="2362"/>
                                        </p:tgtEl>
                                        <p:attrNameLst>
                                          <p:attrName>style.visibility</p:attrName>
                                        </p:attrNameLst>
                                      </p:cBhvr>
                                      <p:to>
                                        <p:strVal val="visible"/>
                                      </p:to>
                                    </p:set>
                                    <p:anim calcmode="lin" valueType="num">
                                      <p:cBhvr additive="base">
                                        <p:cTn dur="500"/>
                                        <p:tgtEl>
                                          <p:spTgt spid="23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4">
                                            <p:txEl>
                                              <p:pRg end="0" st="0"/>
                                            </p:txEl>
                                          </p:spTgt>
                                        </p:tgtEl>
                                        <p:attrNameLst>
                                          <p:attrName>style.visibility</p:attrName>
                                        </p:attrNameLst>
                                      </p:cBhvr>
                                      <p:to>
                                        <p:strVal val="visible"/>
                                      </p:to>
                                    </p:set>
                                    <p:anim calcmode="lin" valueType="num">
                                      <p:cBhvr additive="base">
                                        <p:cTn dur="500"/>
                                        <p:tgtEl>
                                          <p:spTgt spid="236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4">
                                            <p:txEl>
                                              <p:pRg end="1" st="1"/>
                                            </p:txEl>
                                          </p:spTgt>
                                        </p:tgtEl>
                                        <p:attrNameLst>
                                          <p:attrName>style.visibility</p:attrName>
                                        </p:attrNameLst>
                                      </p:cBhvr>
                                      <p:to>
                                        <p:strVal val="visible"/>
                                      </p:to>
                                    </p:set>
                                    <p:anim calcmode="lin" valueType="num">
                                      <p:cBhvr additive="base">
                                        <p:cTn dur="500"/>
                                        <p:tgtEl>
                                          <p:spTgt spid="236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4">
                                            <p:txEl>
                                              <p:pRg end="2" st="2"/>
                                            </p:txEl>
                                          </p:spTgt>
                                        </p:tgtEl>
                                        <p:attrNameLst>
                                          <p:attrName>style.visibility</p:attrName>
                                        </p:attrNameLst>
                                      </p:cBhvr>
                                      <p:to>
                                        <p:strVal val="visible"/>
                                      </p:to>
                                    </p:set>
                                    <p:anim calcmode="lin" valueType="num">
                                      <p:cBhvr additive="base">
                                        <p:cTn dur="500"/>
                                        <p:tgtEl>
                                          <p:spTgt spid="236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4">
                                            <p:txEl>
                                              <p:pRg end="3" st="3"/>
                                            </p:txEl>
                                          </p:spTgt>
                                        </p:tgtEl>
                                        <p:attrNameLst>
                                          <p:attrName>style.visibility</p:attrName>
                                        </p:attrNameLst>
                                      </p:cBhvr>
                                      <p:to>
                                        <p:strVal val="visible"/>
                                      </p:to>
                                    </p:set>
                                    <p:anim calcmode="lin" valueType="num">
                                      <p:cBhvr additive="base">
                                        <p:cTn dur="500"/>
                                        <p:tgtEl>
                                          <p:spTgt spid="236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4">
                                            <p:txEl>
                                              <p:pRg end="4" st="4"/>
                                            </p:txEl>
                                          </p:spTgt>
                                        </p:tgtEl>
                                        <p:attrNameLst>
                                          <p:attrName>style.visibility</p:attrName>
                                        </p:attrNameLst>
                                      </p:cBhvr>
                                      <p:to>
                                        <p:strVal val="visible"/>
                                      </p:to>
                                    </p:set>
                                    <p:anim calcmode="lin" valueType="num">
                                      <p:cBhvr additive="base">
                                        <p:cTn dur="500"/>
                                        <p:tgtEl>
                                          <p:spTgt spid="236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4">
                                            <p:txEl>
                                              <p:pRg end="5" st="5"/>
                                            </p:txEl>
                                          </p:spTgt>
                                        </p:tgtEl>
                                        <p:attrNameLst>
                                          <p:attrName>style.visibility</p:attrName>
                                        </p:attrNameLst>
                                      </p:cBhvr>
                                      <p:to>
                                        <p:strVal val="visible"/>
                                      </p:to>
                                    </p:set>
                                    <p:anim calcmode="lin" valueType="num">
                                      <p:cBhvr additive="base">
                                        <p:cTn dur="500"/>
                                        <p:tgtEl>
                                          <p:spTgt spid="236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4">
                                            <p:txEl>
                                              <p:pRg end="6" st="6"/>
                                            </p:txEl>
                                          </p:spTgt>
                                        </p:tgtEl>
                                        <p:attrNameLst>
                                          <p:attrName>style.visibility</p:attrName>
                                        </p:attrNameLst>
                                      </p:cBhvr>
                                      <p:to>
                                        <p:strVal val="visible"/>
                                      </p:to>
                                    </p:set>
                                    <p:anim calcmode="lin" valueType="num">
                                      <p:cBhvr additive="base">
                                        <p:cTn dur="500"/>
                                        <p:tgtEl>
                                          <p:spTgt spid="2364">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4">
                                            <p:txEl>
                                              <p:pRg end="7" st="7"/>
                                            </p:txEl>
                                          </p:spTgt>
                                        </p:tgtEl>
                                        <p:attrNameLst>
                                          <p:attrName>style.visibility</p:attrName>
                                        </p:attrNameLst>
                                      </p:cBhvr>
                                      <p:to>
                                        <p:strVal val="visible"/>
                                      </p:to>
                                    </p:set>
                                    <p:anim calcmode="lin" valueType="num">
                                      <p:cBhvr additive="base">
                                        <p:cTn dur="500"/>
                                        <p:tgtEl>
                                          <p:spTgt spid="2364">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364">
                                            <p:txEl>
                                              <p:pRg end="8" st="8"/>
                                            </p:txEl>
                                          </p:spTgt>
                                        </p:tgtEl>
                                        <p:attrNameLst>
                                          <p:attrName>style.visibility</p:attrName>
                                        </p:attrNameLst>
                                      </p:cBhvr>
                                      <p:to>
                                        <p:strVal val="visible"/>
                                      </p:to>
                                    </p:set>
                                    <p:anim calcmode="lin" valueType="num">
                                      <p:cBhvr additive="base">
                                        <p:cTn dur="500"/>
                                        <p:tgtEl>
                                          <p:spTgt spid="2364">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63"/>
                                        </p:tgtEl>
                                        <p:attrNameLst>
                                          <p:attrName>style.visibility</p:attrName>
                                        </p:attrNameLst>
                                      </p:cBhvr>
                                      <p:to>
                                        <p:strVal val="visible"/>
                                      </p:to>
                                    </p:set>
                                    <p:anim calcmode="lin" valueType="num">
                                      <p:cBhvr additive="base">
                                        <p:cTn dur="500"/>
                                        <p:tgtEl>
                                          <p:spTgt spid="23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Word - 1 Column">
  <p:cSld name="1 Word - 1 Column">
    <p:spTree>
      <p:nvGrpSpPr>
        <p:cNvPr id="2365" name="Shape 2365"/>
        <p:cNvGrpSpPr/>
        <p:nvPr/>
      </p:nvGrpSpPr>
      <p:grpSpPr>
        <a:xfrm>
          <a:off x="0" y="0"/>
          <a:ext cx="0" cy="0"/>
          <a:chOff x="0" y="0"/>
          <a:chExt cx="0" cy="0"/>
        </a:xfrm>
      </p:grpSpPr>
      <p:sp>
        <p:nvSpPr>
          <p:cNvPr id="2366" name="Google Shape;2366;g1f5b7746bd3_0_908"/>
          <p:cNvSpPr/>
          <p:nvPr/>
        </p:nvSpPr>
        <p:spPr>
          <a:xfrm>
            <a:off x="939800" y="1788632"/>
            <a:ext cx="6572700" cy="6572700"/>
          </a:xfrm>
          <a:prstGeom prst="ellipse">
            <a:avLst/>
          </a:prstGeom>
          <a:gradFill>
            <a:gsLst>
              <a:gs pos="0">
                <a:schemeClr val="lt1"/>
              </a:gs>
              <a:gs pos="50000">
                <a:srgbClr val="B8DAEF">
                  <a:alpha val="13725"/>
                </a:srgbClr>
              </a:gs>
              <a:gs pos="100000">
                <a:srgbClr val="8AC8E8">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2367" name="Google Shape;2367;g1f5b7746bd3_0_908"/>
          <p:cNvSpPr/>
          <p:nvPr/>
        </p:nvSpPr>
        <p:spPr>
          <a:xfrm>
            <a:off x="1939273" y="2788105"/>
            <a:ext cx="4573800" cy="4573800"/>
          </a:xfrm>
          <a:prstGeom prst="ellipse">
            <a:avLst/>
          </a:prstGeom>
          <a:gradFill>
            <a:gsLst>
              <a:gs pos="0">
                <a:schemeClr val="lt1"/>
              </a:gs>
              <a:gs pos="42000">
                <a:srgbClr val="B8DAEF">
                  <a:alpha val="23921"/>
                </a:srgbClr>
              </a:gs>
              <a:gs pos="100000">
                <a:srgbClr val="8AC8E8">
                  <a:alpha val="37647"/>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2368" name="Google Shape;2368;g1f5b7746bd3_0_908"/>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9" name="Google Shape;2369;g1f5b7746bd3_0_908"/>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370" name="Google Shape;2370;g1f5b7746bd3_0_908"/>
          <p:cNvSpPr txBox="1"/>
          <p:nvPr>
            <p:ph idx="1" type="body"/>
          </p:nvPr>
        </p:nvSpPr>
        <p:spPr>
          <a:xfrm>
            <a:off x="8108091" y="2983260"/>
            <a:ext cx="9451200" cy="43656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71" name="Google Shape;2371;g1f5b7746bd3_0_908"/>
          <p:cNvSpPr txBox="1"/>
          <p:nvPr>
            <p:ph type="title"/>
          </p:nvPr>
        </p:nvSpPr>
        <p:spPr>
          <a:xfrm>
            <a:off x="1132316" y="3838355"/>
            <a:ext cx="6480600" cy="26553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accent1"/>
              </a:buClr>
              <a:buSzPts val="6600"/>
              <a:buFont typeface="Roboto Condensed Light"/>
              <a:buNone/>
              <a:defRPr b="0" i="0" sz="6600" u="none" cap="none" strike="noStrike">
                <a:solidFill>
                  <a:schemeClr val="accen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66"/>
                                        </p:tgtEl>
                                        <p:attrNameLst>
                                          <p:attrName>style.visibility</p:attrName>
                                        </p:attrNameLst>
                                      </p:cBhvr>
                                      <p:to>
                                        <p:strVal val="visible"/>
                                      </p:to>
                                    </p:set>
                                    <p:animEffect filter="fade" transition="in">
                                      <p:cBhvr>
                                        <p:cTn dur="500"/>
                                        <p:tgtEl>
                                          <p:spTgt spid="2366"/>
                                        </p:tgtEl>
                                      </p:cBhvr>
                                    </p:animEffect>
                                  </p:childTnLst>
                                </p:cTn>
                              </p:par>
                              <p:par>
                                <p:cTn fill="hold" nodeType="withEffect" presetClass="entr" presetID="10" presetSubtype="0">
                                  <p:stCondLst>
                                    <p:cond delay="250"/>
                                  </p:stCondLst>
                                  <p:childTnLst>
                                    <p:set>
                                      <p:cBhvr>
                                        <p:cTn dur="1" fill="hold">
                                          <p:stCondLst>
                                            <p:cond delay="0"/>
                                          </p:stCondLst>
                                        </p:cTn>
                                        <p:tgtEl>
                                          <p:spTgt spid="2367"/>
                                        </p:tgtEl>
                                        <p:attrNameLst>
                                          <p:attrName>style.visibility</p:attrName>
                                        </p:attrNameLst>
                                      </p:cBhvr>
                                      <p:to>
                                        <p:strVal val="visible"/>
                                      </p:to>
                                    </p:set>
                                    <p:animEffect filter="fade" transition="in">
                                      <p:cBhvr>
                                        <p:cTn dur="500"/>
                                        <p:tgtEl>
                                          <p:spTgt spid="2367"/>
                                        </p:tgtEl>
                                      </p:cBhvr>
                                    </p:animEffect>
                                  </p:childTnLst>
                                </p:cTn>
                              </p:par>
                              <p:par>
                                <p:cTn fill="hold" nodeType="withEffect" presetClass="entr" presetID="10" presetSubtype="0">
                                  <p:stCondLst>
                                    <p:cond delay="500"/>
                                  </p:stCondLst>
                                  <p:childTnLst>
                                    <p:set>
                                      <p:cBhvr>
                                        <p:cTn dur="1" fill="hold">
                                          <p:stCondLst>
                                            <p:cond delay="0"/>
                                          </p:stCondLst>
                                        </p:cTn>
                                        <p:tgtEl>
                                          <p:spTgt spid="2371"/>
                                        </p:tgtEl>
                                        <p:attrNameLst>
                                          <p:attrName>style.visibility</p:attrName>
                                        </p:attrNameLst>
                                      </p:cBhvr>
                                      <p:to>
                                        <p:strVal val="visible"/>
                                      </p:to>
                                    </p:set>
                                    <p:animEffect filter="fade" transition="in">
                                      <p:cBhvr>
                                        <p:cTn dur="500"/>
                                        <p:tgtEl>
                                          <p:spTgt spid="2371"/>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2370"/>
                                        </p:tgtEl>
                                        <p:attrNameLst>
                                          <p:attrName>style.visibility</p:attrName>
                                        </p:attrNameLst>
                                      </p:cBhvr>
                                      <p:to>
                                        <p:strVal val="visible"/>
                                      </p:to>
                                    </p:set>
                                    <p:anim calcmode="lin" valueType="num">
                                      <p:cBhvr additive="base">
                                        <p:cTn dur="500"/>
                                        <p:tgtEl>
                                          <p:spTgt spid="23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3">
  <p:cSld name="1 Column 3">
    <p:spTree>
      <p:nvGrpSpPr>
        <p:cNvPr id="2372" name="Shape 2372"/>
        <p:cNvGrpSpPr/>
        <p:nvPr/>
      </p:nvGrpSpPr>
      <p:grpSpPr>
        <a:xfrm>
          <a:off x="0" y="0"/>
          <a:ext cx="0" cy="0"/>
          <a:chOff x="0" y="0"/>
          <a:chExt cx="0" cy="0"/>
        </a:xfrm>
      </p:grpSpPr>
      <p:sp>
        <p:nvSpPr>
          <p:cNvPr id="2373" name="Google Shape;2373;g1f5b7746bd3_0_915"/>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4" name="Google Shape;2374;g1f5b7746bd3_0_915"/>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375" name="Google Shape;2375;g1f5b7746bd3_0_915"/>
          <p:cNvSpPr txBox="1"/>
          <p:nvPr>
            <p:ph idx="1" type="body"/>
          </p:nvPr>
        </p:nvSpPr>
        <p:spPr>
          <a:xfrm>
            <a:off x="1096312" y="2443200"/>
            <a:ext cx="16057800" cy="1763700"/>
          </a:xfrm>
          <a:prstGeom prst="rect">
            <a:avLst/>
          </a:prstGeom>
          <a:noFill/>
          <a:ln>
            <a:noFill/>
          </a:ln>
        </p:spPr>
        <p:txBody>
          <a:bodyPr anchorCtr="0" anchor="b" bIns="81625" lIns="163275" spcFirstLastPara="1" rIns="163275" wrap="square" tIns="81625">
            <a:noAutofit/>
          </a:bodyPr>
          <a:lstStyle>
            <a:lvl1pPr indent="-228600" lvl="0" marL="457200" rtl="0" algn="ctr">
              <a:spcBef>
                <a:spcPts val="108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76" name="Google Shape;2376;g1f5b7746bd3_0_915"/>
          <p:cNvSpPr txBox="1"/>
          <p:nvPr>
            <p:ph idx="2" type="body"/>
          </p:nvPr>
        </p:nvSpPr>
        <p:spPr>
          <a:xfrm>
            <a:off x="1096312" y="4423420"/>
            <a:ext cx="16057800" cy="32403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75"/>
                                        </p:tgtEl>
                                        <p:attrNameLst>
                                          <p:attrName>style.visibility</p:attrName>
                                        </p:attrNameLst>
                                      </p:cBhvr>
                                      <p:to>
                                        <p:strVal val="visible"/>
                                      </p:to>
                                    </p:set>
                                    <p:anim calcmode="lin" valueType="num">
                                      <p:cBhvr additive="base">
                                        <p:cTn dur="500"/>
                                        <p:tgtEl>
                                          <p:spTgt spid="2375"/>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2376"/>
                                        </p:tgtEl>
                                        <p:attrNameLst>
                                          <p:attrName>style.visibility</p:attrName>
                                        </p:attrNameLst>
                                      </p:cBhvr>
                                      <p:to>
                                        <p:strVal val="visible"/>
                                      </p:to>
                                    </p:set>
                                    <p:anim calcmode="lin" valueType="num">
                                      <p:cBhvr additive="base">
                                        <p:cTn dur="500"/>
                                        <p:tgtEl>
                                          <p:spTgt spid="23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ident">
  <p:cSld name="President">
    <p:spTree>
      <p:nvGrpSpPr>
        <p:cNvPr id="2377" name="Shape 2377"/>
        <p:cNvGrpSpPr/>
        <p:nvPr/>
      </p:nvGrpSpPr>
      <p:grpSpPr>
        <a:xfrm>
          <a:off x="0" y="0"/>
          <a:ext cx="0" cy="0"/>
          <a:chOff x="0" y="0"/>
          <a:chExt cx="0" cy="0"/>
        </a:xfrm>
      </p:grpSpPr>
      <p:sp>
        <p:nvSpPr>
          <p:cNvPr id="2378" name="Google Shape;2378;g1f5b7746bd3_0_920"/>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9" name="Google Shape;2379;g1f5b7746bd3_0_920"/>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380" name="Google Shape;2380;g1f5b7746bd3_0_920"/>
          <p:cNvSpPr txBox="1"/>
          <p:nvPr>
            <p:ph type="title"/>
          </p:nvPr>
        </p:nvSpPr>
        <p:spPr>
          <a:xfrm>
            <a:off x="862286" y="5593550"/>
            <a:ext cx="16606800" cy="10110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accent1"/>
              </a:buClr>
              <a:buSzPts val="5400"/>
              <a:buFont typeface="Roboto Condensed Light"/>
              <a:buNone/>
              <a:defRPr b="0" i="0" sz="5400" u="none" cap="none" strike="noStrike">
                <a:solidFill>
                  <a:schemeClr val="accen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81" name="Google Shape;2381;g1f5b7746bd3_0_920"/>
          <p:cNvSpPr txBox="1"/>
          <p:nvPr>
            <p:ph idx="1" type="body"/>
          </p:nvPr>
        </p:nvSpPr>
        <p:spPr>
          <a:xfrm>
            <a:off x="2623106" y="7573772"/>
            <a:ext cx="13040100" cy="15303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82" name="Google Shape;2382;g1f5b7746bd3_0_920"/>
          <p:cNvSpPr/>
          <p:nvPr/>
        </p:nvSpPr>
        <p:spPr>
          <a:xfrm>
            <a:off x="6802946" y="777992"/>
            <a:ext cx="4632000" cy="4632300"/>
          </a:xfrm>
          <a:prstGeom prst="ellipse">
            <a:avLst/>
          </a:prstGeom>
          <a:solidFill>
            <a:srgbClr val="BFF1FF">
              <a:alpha val="13730"/>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2383" name="Google Shape;2383;g1f5b7746bd3_0_920"/>
          <p:cNvSpPr/>
          <p:nvPr>
            <p:ph idx="2" type="pic"/>
          </p:nvPr>
        </p:nvSpPr>
        <p:spPr>
          <a:xfrm>
            <a:off x="7005046" y="980110"/>
            <a:ext cx="4227600" cy="4228200"/>
          </a:xfrm>
          <a:prstGeom prst="ellipse">
            <a:avLst/>
          </a:prstGeom>
          <a:noFill/>
          <a:ln>
            <a:noFill/>
          </a:ln>
        </p:spPr>
      </p:sp>
      <p:sp>
        <p:nvSpPr>
          <p:cNvPr id="2384" name="Google Shape;2384;g1f5b7746bd3_0_920"/>
          <p:cNvSpPr txBox="1"/>
          <p:nvPr>
            <p:ph idx="3" type="body"/>
          </p:nvPr>
        </p:nvSpPr>
        <p:spPr>
          <a:xfrm>
            <a:off x="2594582" y="6493650"/>
            <a:ext cx="13097100" cy="7731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640"/>
              </a:spcBef>
              <a:spcAft>
                <a:spcPts val="0"/>
              </a:spcAft>
              <a:buClr>
                <a:schemeClr val="dk2"/>
              </a:buClr>
              <a:buSzPts val="3200"/>
              <a:buNone/>
              <a:defRPr sz="3200">
                <a:solidFill>
                  <a:schemeClr val="dk2"/>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385" name="Google Shape;2385;g1f5b7746bd3_0_920"/>
          <p:cNvCxnSpPr/>
          <p:nvPr/>
        </p:nvCxnSpPr>
        <p:spPr>
          <a:xfrm>
            <a:off x="2623107" y="7393750"/>
            <a:ext cx="13040100"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83"/>
                                        </p:tgtEl>
                                        <p:attrNameLst>
                                          <p:attrName>style.visibility</p:attrName>
                                        </p:attrNameLst>
                                      </p:cBhvr>
                                      <p:to>
                                        <p:strVal val="visible"/>
                                      </p:to>
                                    </p:set>
                                    <p:animEffect filter="fade" transition="in">
                                      <p:cBhvr>
                                        <p:cTn dur="500"/>
                                        <p:tgtEl>
                                          <p:spTgt spid="2383"/>
                                        </p:tgtEl>
                                      </p:cBhvr>
                                    </p:animEffect>
                                  </p:childTnLst>
                                </p:cTn>
                              </p:par>
                              <p:par>
                                <p:cTn fill="hold" nodeType="withEffect" presetClass="entr" presetID="10" presetSubtype="0">
                                  <p:stCondLst>
                                    <p:cond delay="0"/>
                                  </p:stCondLst>
                                  <p:childTnLst>
                                    <p:set>
                                      <p:cBhvr>
                                        <p:cTn dur="1" fill="hold">
                                          <p:stCondLst>
                                            <p:cond delay="0"/>
                                          </p:stCondLst>
                                        </p:cTn>
                                        <p:tgtEl>
                                          <p:spTgt spid="2382"/>
                                        </p:tgtEl>
                                        <p:attrNameLst>
                                          <p:attrName>style.visibility</p:attrName>
                                        </p:attrNameLst>
                                      </p:cBhvr>
                                      <p:to>
                                        <p:strVal val="visible"/>
                                      </p:to>
                                    </p:set>
                                    <p:animEffect filter="fade" transition="in">
                                      <p:cBhvr>
                                        <p:cTn dur="500"/>
                                        <p:tgtEl>
                                          <p:spTgt spid="2382"/>
                                        </p:tgtEl>
                                      </p:cBhvr>
                                    </p:animEffect>
                                  </p:childTnLst>
                                </p:cTn>
                              </p:par>
                            </p:childTnLst>
                          </p:cTn>
                        </p:par>
                        <p:par>
                          <p:cTn fill="hold">
                            <p:stCondLst>
                              <p:cond delay="500"/>
                            </p:stCondLst>
                            <p:childTnLst>
                              <p:par>
                                <p:cTn fill="hold" nodeType="afterEffect" presetClass="entr" presetID="2" presetSubtype="8">
                                  <p:stCondLst>
                                    <p:cond delay="250"/>
                                  </p:stCondLst>
                                  <p:childTnLst>
                                    <p:set>
                                      <p:cBhvr>
                                        <p:cTn dur="1" fill="hold">
                                          <p:stCondLst>
                                            <p:cond delay="0"/>
                                          </p:stCondLst>
                                        </p:cTn>
                                        <p:tgtEl>
                                          <p:spTgt spid="2380"/>
                                        </p:tgtEl>
                                        <p:attrNameLst>
                                          <p:attrName>style.visibility</p:attrName>
                                        </p:attrNameLst>
                                      </p:cBhvr>
                                      <p:to>
                                        <p:strVal val="visible"/>
                                      </p:to>
                                    </p:set>
                                    <p:anim calcmode="lin" valueType="num">
                                      <p:cBhvr additive="base">
                                        <p:cTn dur="500"/>
                                        <p:tgtEl>
                                          <p:spTgt spid="23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84">
                                            <p:txEl>
                                              <p:pRg end="0" st="0"/>
                                            </p:txEl>
                                          </p:spTgt>
                                        </p:tgtEl>
                                        <p:attrNameLst>
                                          <p:attrName>style.visibility</p:attrName>
                                        </p:attrNameLst>
                                      </p:cBhvr>
                                      <p:to>
                                        <p:strVal val="visible"/>
                                      </p:to>
                                    </p:set>
                                    <p:anim calcmode="lin" valueType="num">
                                      <p:cBhvr additive="base">
                                        <p:cTn dur="500"/>
                                        <p:tgtEl>
                                          <p:spTgt spid="238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84">
                                            <p:txEl>
                                              <p:pRg end="1" st="1"/>
                                            </p:txEl>
                                          </p:spTgt>
                                        </p:tgtEl>
                                        <p:attrNameLst>
                                          <p:attrName>style.visibility</p:attrName>
                                        </p:attrNameLst>
                                      </p:cBhvr>
                                      <p:to>
                                        <p:strVal val="visible"/>
                                      </p:to>
                                    </p:set>
                                    <p:anim calcmode="lin" valueType="num">
                                      <p:cBhvr additive="base">
                                        <p:cTn dur="500"/>
                                        <p:tgtEl>
                                          <p:spTgt spid="238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84">
                                            <p:txEl>
                                              <p:pRg end="2" st="2"/>
                                            </p:txEl>
                                          </p:spTgt>
                                        </p:tgtEl>
                                        <p:attrNameLst>
                                          <p:attrName>style.visibility</p:attrName>
                                        </p:attrNameLst>
                                      </p:cBhvr>
                                      <p:to>
                                        <p:strVal val="visible"/>
                                      </p:to>
                                    </p:set>
                                    <p:anim calcmode="lin" valueType="num">
                                      <p:cBhvr additive="base">
                                        <p:cTn dur="500"/>
                                        <p:tgtEl>
                                          <p:spTgt spid="238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84">
                                            <p:txEl>
                                              <p:pRg end="3" st="3"/>
                                            </p:txEl>
                                          </p:spTgt>
                                        </p:tgtEl>
                                        <p:attrNameLst>
                                          <p:attrName>style.visibility</p:attrName>
                                        </p:attrNameLst>
                                      </p:cBhvr>
                                      <p:to>
                                        <p:strVal val="visible"/>
                                      </p:to>
                                    </p:set>
                                    <p:anim calcmode="lin" valueType="num">
                                      <p:cBhvr additive="base">
                                        <p:cTn dur="500"/>
                                        <p:tgtEl>
                                          <p:spTgt spid="238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84">
                                            <p:txEl>
                                              <p:pRg end="4" st="4"/>
                                            </p:txEl>
                                          </p:spTgt>
                                        </p:tgtEl>
                                        <p:attrNameLst>
                                          <p:attrName>style.visibility</p:attrName>
                                        </p:attrNameLst>
                                      </p:cBhvr>
                                      <p:to>
                                        <p:strVal val="visible"/>
                                      </p:to>
                                    </p:set>
                                    <p:anim calcmode="lin" valueType="num">
                                      <p:cBhvr additive="base">
                                        <p:cTn dur="500"/>
                                        <p:tgtEl>
                                          <p:spTgt spid="238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84">
                                            <p:txEl>
                                              <p:pRg end="5" st="5"/>
                                            </p:txEl>
                                          </p:spTgt>
                                        </p:tgtEl>
                                        <p:attrNameLst>
                                          <p:attrName>style.visibility</p:attrName>
                                        </p:attrNameLst>
                                      </p:cBhvr>
                                      <p:to>
                                        <p:strVal val="visible"/>
                                      </p:to>
                                    </p:set>
                                    <p:anim calcmode="lin" valueType="num">
                                      <p:cBhvr additive="base">
                                        <p:cTn dur="500"/>
                                        <p:tgtEl>
                                          <p:spTgt spid="238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84">
                                            <p:txEl>
                                              <p:pRg end="6" st="6"/>
                                            </p:txEl>
                                          </p:spTgt>
                                        </p:tgtEl>
                                        <p:attrNameLst>
                                          <p:attrName>style.visibility</p:attrName>
                                        </p:attrNameLst>
                                      </p:cBhvr>
                                      <p:to>
                                        <p:strVal val="visible"/>
                                      </p:to>
                                    </p:set>
                                    <p:anim calcmode="lin" valueType="num">
                                      <p:cBhvr additive="base">
                                        <p:cTn dur="500"/>
                                        <p:tgtEl>
                                          <p:spTgt spid="2384">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84">
                                            <p:txEl>
                                              <p:pRg end="7" st="7"/>
                                            </p:txEl>
                                          </p:spTgt>
                                        </p:tgtEl>
                                        <p:attrNameLst>
                                          <p:attrName>style.visibility</p:attrName>
                                        </p:attrNameLst>
                                      </p:cBhvr>
                                      <p:to>
                                        <p:strVal val="visible"/>
                                      </p:to>
                                    </p:set>
                                    <p:anim calcmode="lin" valueType="num">
                                      <p:cBhvr additive="base">
                                        <p:cTn dur="500"/>
                                        <p:tgtEl>
                                          <p:spTgt spid="2384">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84">
                                            <p:txEl>
                                              <p:pRg end="8" st="8"/>
                                            </p:txEl>
                                          </p:spTgt>
                                        </p:tgtEl>
                                        <p:attrNameLst>
                                          <p:attrName>style.visibility</p:attrName>
                                        </p:attrNameLst>
                                      </p:cBhvr>
                                      <p:to>
                                        <p:strVal val="visible"/>
                                      </p:to>
                                    </p:set>
                                    <p:anim calcmode="lin" valueType="num">
                                      <p:cBhvr additive="base">
                                        <p:cTn dur="500"/>
                                        <p:tgtEl>
                                          <p:spTgt spid="2384">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385"/>
                                        </p:tgtEl>
                                        <p:attrNameLst>
                                          <p:attrName>style.visibility</p:attrName>
                                        </p:attrNameLst>
                                      </p:cBhvr>
                                      <p:to>
                                        <p:strVal val="visible"/>
                                      </p:to>
                                    </p:set>
                                    <p:animEffect filter="fade" transition="in">
                                      <p:cBhvr>
                                        <p:cTn dur="500"/>
                                        <p:tgtEl>
                                          <p:spTgt spid="2385"/>
                                        </p:tgtEl>
                                      </p:cBhvr>
                                    </p:animEffect>
                                  </p:childTnLst>
                                </p:cTn>
                              </p:par>
                              <p:par>
                                <p:cTn fill="hold" nodeType="withEffect" presetClass="entr" presetID="2" presetSubtype="4">
                                  <p:stCondLst>
                                    <p:cond delay="1250"/>
                                  </p:stCondLst>
                                  <p:childTnLst>
                                    <p:set>
                                      <p:cBhvr>
                                        <p:cTn dur="1" fill="hold">
                                          <p:stCondLst>
                                            <p:cond delay="0"/>
                                          </p:stCondLst>
                                        </p:cTn>
                                        <p:tgtEl>
                                          <p:spTgt spid="2381"/>
                                        </p:tgtEl>
                                        <p:attrNameLst>
                                          <p:attrName>style.visibility</p:attrName>
                                        </p:attrNameLst>
                                      </p:cBhvr>
                                      <p:to>
                                        <p:strVal val="visible"/>
                                      </p:to>
                                    </p:set>
                                    <p:anim calcmode="lin" valueType="num">
                                      <p:cBhvr additive="base">
                                        <p:cTn dur="500"/>
                                        <p:tgtEl>
                                          <p:spTgt spid="23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ユーザー設定レイアウト">
  <p:cSld name="1_ユーザー設定レイアウト">
    <p:spTree>
      <p:nvGrpSpPr>
        <p:cNvPr id="2386" name="Shape 2386"/>
        <p:cNvGrpSpPr/>
        <p:nvPr/>
      </p:nvGrpSpPr>
      <p:grpSpPr>
        <a:xfrm>
          <a:off x="0" y="0"/>
          <a:ext cx="0" cy="0"/>
          <a:chOff x="0" y="0"/>
          <a:chExt cx="0" cy="0"/>
        </a:xfrm>
      </p:grpSpPr>
      <p:sp>
        <p:nvSpPr>
          <p:cNvPr id="2387" name="Google Shape;2387;g1f5b7746bd3_0_929"/>
          <p:cNvSpPr/>
          <p:nvPr>
            <p:ph idx="2" type="pic"/>
          </p:nvPr>
        </p:nvSpPr>
        <p:spPr>
          <a:xfrm>
            <a:off x="0" y="0"/>
            <a:ext cx="10500600" cy="10287000"/>
          </a:xfrm>
          <a:prstGeom prst="rect">
            <a:avLst/>
          </a:prstGeom>
          <a:noFill/>
          <a:ln>
            <a:noFill/>
          </a:ln>
        </p:spPr>
      </p:sp>
      <p:sp>
        <p:nvSpPr>
          <p:cNvPr id="2388" name="Google Shape;2388;g1f5b7746bd3_0_929"/>
          <p:cNvSpPr/>
          <p:nvPr>
            <p:ph idx="3" type="pic"/>
          </p:nvPr>
        </p:nvSpPr>
        <p:spPr>
          <a:xfrm>
            <a:off x="8063086" y="3208285"/>
            <a:ext cx="1596600" cy="560100"/>
          </a:xfrm>
          <a:prstGeom prst="rect">
            <a:avLst/>
          </a:prstGeom>
          <a:solidFill>
            <a:schemeClr val="accent1"/>
          </a:solidFill>
          <a:ln>
            <a:noFill/>
          </a:ln>
        </p:spPr>
      </p:sp>
      <p:sp>
        <p:nvSpPr>
          <p:cNvPr id="2389" name="Google Shape;2389;g1f5b7746bd3_0_92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90" name="Google Shape;2390;g1f5b7746bd3_0_92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391" name="Google Shape;2391;g1f5b7746bd3_0_929"/>
          <p:cNvSpPr txBox="1"/>
          <p:nvPr>
            <p:ph idx="1" type="body"/>
          </p:nvPr>
        </p:nvSpPr>
        <p:spPr>
          <a:xfrm>
            <a:off x="8288111" y="3208285"/>
            <a:ext cx="1080000" cy="54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92" name="Google Shape;2392;g1f5b7746bd3_0_929"/>
          <p:cNvSpPr txBox="1"/>
          <p:nvPr>
            <p:ph idx="4" type="body"/>
          </p:nvPr>
        </p:nvSpPr>
        <p:spPr>
          <a:xfrm>
            <a:off x="9683264" y="3163280"/>
            <a:ext cx="6885900" cy="683700"/>
          </a:xfrm>
          <a:prstGeom prst="rect">
            <a:avLst/>
          </a:prstGeom>
          <a:noFill/>
          <a:ln>
            <a:noFill/>
          </a:ln>
        </p:spPr>
        <p:txBody>
          <a:bodyPr anchorCtr="0" anchor="ctr"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93" name="Google Shape;2393;g1f5b7746bd3_0_929"/>
          <p:cNvSpPr txBox="1"/>
          <p:nvPr>
            <p:ph idx="5" type="body"/>
          </p:nvPr>
        </p:nvSpPr>
        <p:spPr>
          <a:xfrm>
            <a:off x="9863286" y="3658335"/>
            <a:ext cx="68859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94" name="Google Shape;2394;g1f5b7746bd3_0_929"/>
          <p:cNvSpPr/>
          <p:nvPr>
            <p:ph idx="6" type="pic"/>
          </p:nvPr>
        </p:nvSpPr>
        <p:spPr>
          <a:xfrm>
            <a:off x="8423126" y="4648444"/>
            <a:ext cx="1596600" cy="560100"/>
          </a:xfrm>
          <a:prstGeom prst="rect">
            <a:avLst/>
          </a:prstGeom>
          <a:solidFill>
            <a:schemeClr val="accent1"/>
          </a:solidFill>
          <a:ln>
            <a:noFill/>
          </a:ln>
        </p:spPr>
      </p:sp>
      <p:sp>
        <p:nvSpPr>
          <p:cNvPr id="2395" name="Google Shape;2395;g1f5b7746bd3_0_929"/>
          <p:cNvSpPr txBox="1"/>
          <p:nvPr>
            <p:ph idx="7" type="body"/>
          </p:nvPr>
        </p:nvSpPr>
        <p:spPr>
          <a:xfrm>
            <a:off x="8648151" y="4648444"/>
            <a:ext cx="1080000" cy="54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96" name="Google Shape;2396;g1f5b7746bd3_0_929"/>
          <p:cNvSpPr txBox="1"/>
          <p:nvPr>
            <p:ph idx="8" type="body"/>
          </p:nvPr>
        </p:nvSpPr>
        <p:spPr>
          <a:xfrm>
            <a:off x="10043304" y="4603439"/>
            <a:ext cx="6885900" cy="683700"/>
          </a:xfrm>
          <a:prstGeom prst="rect">
            <a:avLst/>
          </a:prstGeom>
          <a:noFill/>
          <a:ln>
            <a:noFill/>
          </a:ln>
        </p:spPr>
        <p:txBody>
          <a:bodyPr anchorCtr="0" anchor="ctr"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97" name="Google Shape;2397;g1f5b7746bd3_0_929"/>
          <p:cNvSpPr txBox="1"/>
          <p:nvPr>
            <p:ph idx="9" type="body"/>
          </p:nvPr>
        </p:nvSpPr>
        <p:spPr>
          <a:xfrm>
            <a:off x="10223326" y="5098494"/>
            <a:ext cx="68859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98" name="Google Shape;2398;g1f5b7746bd3_0_929"/>
          <p:cNvSpPr/>
          <p:nvPr>
            <p:ph idx="13" type="pic"/>
          </p:nvPr>
        </p:nvSpPr>
        <p:spPr>
          <a:xfrm>
            <a:off x="8783166" y="6088606"/>
            <a:ext cx="1596600" cy="560100"/>
          </a:xfrm>
          <a:prstGeom prst="rect">
            <a:avLst/>
          </a:prstGeom>
          <a:solidFill>
            <a:schemeClr val="accent1"/>
          </a:solidFill>
          <a:ln>
            <a:noFill/>
          </a:ln>
        </p:spPr>
      </p:sp>
      <p:sp>
        <p:nvSpPr>
          <p:cNvPr id="2399" name="Google Shape;2399;g1f5b7746bd3_0_929"/>
          <p:cNvSpPr txBox="1"/>
          <p:nvPr>
            <p:ph idx="14" type="body"/>
          </p:nvPr>
        </p:nvSpPr>
        <p:spPr>
          <a:xfrm>
            <a:off x="9008191" y="6088606"/>
            <a:ext cx="1080000" cy="54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00" name="Google Shape;2400;g1f5b7746bd3_0_929"/>
          <p:cNvSpPr txBox="1"/>
          <p:nvPr>
            <p:ph idx="15" type="body"/>
          </p:nvPr>
        </p:nvSpPr>
        <p:spPr>
          <a:xfrm>
            <a:off x="10403344" y="6043601"/>
            <a:ext cx="6885900" cy="683700"/>
          </a:xfrm>
          <a:prstGeom prst="rect">
            <a:avLst/>
          </a:prstGeom>
          <a:noFill/>
          <a:ln>
            <a:noFill/>
          </a:ln>
        </p:spPr>
        <p:txBody>
          <a:bodyPr anchorCtr="0" anchor="ctr"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01" name="Google Shape;2401;g1f5b7746bd3_0_929"/>
          <p:cNvSpPr txBox="1"/>
          <p:nvPr>
            <p:ph idx="16" type="body"/>
          </p:nvPr>
        </p:nvSpPr>
        <p:spPr>
          <a:xfrm>
            <a:off x="10583366" y="6538656"/>
            <a:ext cx="68859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02" name="Google Shape;2402;g1f5b7746bd3_0_929"/>
          <p:cNvSpPr/>
          <p:nvPr>
            <p:ph idx="17" type="pic"/>
          </p:nvPr>
        </p:nvSpPr>
        <p:spPr>
          <a:xfrm>
            <a:off x="9143206" y="7528765"/>
            <a:ext cx="1596600" cy="560100"/>
          </a:xfrm>
          <a:prstGeom prst="rect">
            <a:avLst/>
          </a:prstGeom>
          <a:solidFill>
            <a:schemeClr val="accent1"/>
          </a:solidFill>
          <a:ln>
            <a:noFill/>
          </a:ln>
        </p:spPr>
      </p:sp>
      <p:sp>
        <p:nvSpPr>
          <p:cNvPr id="2403" name="Google Shape;2403;g1f5b7746bd3_0_929"/>
          <p:cNvSpPr txBox="1"/>
          <p:nvPr>
            <p:ph idx="18" type="body"/>
          </p:nvPr>
        </p:nvSpPr>
        <p:spPr>
          <a:xfrm>
            <a:off x="9368231" y="7528765"/>
            <a:ext cx="1080000" cy="54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04" name="Google Shape;2404;g1f5b7746bd3_0_929"/>
          <p:cNvSpPr txBox="1"/>
          <p:nvPr>
            <p:ph idx="19" type="body"/>
          </p:nvPr>
        </p:nvSpPr>
        <p:spPr>
          <a:xfrm>
            <a:off x="10763384" y="7483760"/>
            <a:ext cx="6885900" cy="683700"/>
          </a:xfrm>
          <a:prstGeom prst="rect">
            <a:avLst/>
          </a:prstGeom>
          <a:noFill/>
          <a:ln>
            <a:noFill/>
          </a:ln>
        </p:spPr>
        <p:txBody>
          <a:bodyPr anchorCtr="0" anchor="ctr"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05" name="Google Shape;2405;g1f5b7746bd3_0_929"/>
          <p:cNvSpPr txBox="1"/>
          <p:nvPr>
            <p:ph idx="20" type="body"/>
          </p:nvPr>
        </p:nvSpPr>
        <p:spPr>
          <a:xfrm>
            <a:off x="10943406" y="7978815"/>
            <a:ext cx="68859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06" name="Google Shape;2406;g1f5b7746bd3_0_929"/>
          <p:cNvSpPr txBox="1"/>
          <p:nvPr>
            <p:ph idx="21" type="body"/>
          </p:nvPr>
        </p:nvSpPr>
        <p:spPr>
          <a:xfrm>
            <a:off x="8783166" y="507985"/>
            <a:ext cx="8865900" cy="1178700"/>
          </a:xfrm>
          <a:prstGeom prst="rect">
            <a:avLst/>
          </a:prstGeom>
          <a:noFill/>
          <a:ln>
            <a:noFill/>
          </a:ln>
        </p:spPr>
        <p:txBody>
          <a:bodyPr anchorCtr="0" anchor="b" bIns="81625" lIns="163275" spcFirstLastPara="1" rIns="163275" wrap="square" tIns="81625">
            <a:noAutofit/>
          </a:bodyPr>
          <a:lstStyle>
            <a:lvl1pPr indent="-228600" lvl="0" marL="457200" rtl="0" algn="l">
              <a:spcBef>
                <a:spcPts val="108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07" name="Google Shape;2407;g1f5b7746bd3_0_929"/>
          <p:cNvSpPr txBox="1"/>
          <p:nvPr>
            <p:ph idx="22" type="body"/>
          </p:nvPr>
        </p:nvSpPr>
        <p:spPr>
          <a:xfrm>
            <a:off x="8783165" y="1633110"/>
            <a:ext cx="8865900" cy="112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87"/>
                                        </p:tgtEl>
                                        <p:attrNameLst>
                                          <p:attrName>style.visibility</p:attrName>
                                        </p:attrNameLst>
                                      </p:cBhvr>
                                      <p:to>
                                        <p:strVal val="visible"/>
                                      </p:to>
                                    </p:set>
                                    <p:animEffect filter="fade" transition="in">
                                      <p:cBhvr>
                                        <p:cTn dur="500"/>
                                        <p:tgtEl>
                                          <p:spTgt spid="2387"/>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2406"/>
                                        </p:tgtEl>
                                        <p:attrNameLst>
                                          <p:attrName>style.visibility</p:attrName>
                                        </p:attrNameLst>
                                      </p:cBhvr>
                                      <p:to>
                                        <p:strVal val="visible"/>
                                      </p:to>
                                    </p:set>
                                    <p:anim calcmode="lin" valueType="num">
                                      <p:cBhvr additive="base">
                                        <p:cTn dur="500"/>
                                        <p:tgtEl>
                                          <p:spTgt spid="2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07"/>
                                        </p:tgtEl>
                                        <p:attrNameLst>
                                          <p:attrName>style.visibility</p:attrName>
                                        </p:attrNameLst>
                                      </p:cBhvr>
                                      <p:to>
                                        <p:strVal val="visible"/>
                                      </p:to>
                                    </p:set>
                                    <p:anim calcmode="lin" valueType="num">
                                      <p:cBhvr additive="base">
                                        <p:cTn dur="500"/>
                                        <p:tgtEl>
                                          <p:spTgt spid="240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391">
                                            <p:txEl>
                                              <p:pRg end="0" st="0"/>
                                            </p:txEl>
                                          </p:spTgt>
                                        </p:tgtEl>
                                        <p:attrNameLst>
                                          <p:attrName>style.visibility</p:attrName>
                                        </p:attrNameLst>
                                      </p:cBhvr>
                                      <p:to>
                                        <p:strVal val="visible"/>
                                      </p:to>
                                    </p:set>
                                    <p:animEffect filter="fade" transition="in">
                                      <p:cBhvr>
                                        <p:cTn dur="500"/>
                                        <p:tgtEl>
                                          <p:spTgt spid="2391">
                                            <p:txEl>
                                              <p:pRg end="0" st="0"/>
                                            </p:txEl>
                                          </p:spTgt>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2391">
                                            <p:txEl>
                                              <p:pRg end="1" st="1"/>
                                            </p:txEl>
                                          </p:spTgt>
                                        </p:tgtEl>
                                        <p:attrNameLst>
                                          <p:attrName>style.visibility</p:attrName>
                                        </p:attrNameLst>
                                      </p:cBhvr>
                                      <p:to>
                                        <p:strVal val="visible"/>
                                      </p:to>
                                    </p:set>
                                    <p:animEffect filter="fade" transition="in">
                                      <p:cBhvr>
                                        <p:cTn dur="500"/>
                                        <p:tgtEl>
                                          <p:spTgt spid="2391">
                                            <p:txEl>
                                              <p:pRg end="1" st="1"/>
                                            </p:txEl>
                                          </p:spTgt>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2391">
                                            <p:txEl>
                                              <p:pRg end="2" st="2"/>
                                            </p:txEl>
                                          </p:spTgt>
                                        </p:tgtEl>
                                        <p:attrNameLst>
                                          <p:attrName>style.visibility</p:attrName>
                                        </p:attrNameLst>
                                      </p:cBhvr>
                                      <p:to>
                                        <p:strVal val="visible"/>
                                      </p:to>
                                    </p:set>
                                    <p:animEffect filter="fade" transition="in">
                                      <p:cBhvr>
                                        <p:cTn dur="500"/>
                                        <p:tgtEl>
                                          <p:spTgt spid="2391">
                                            <p:txEl>
                                              <p:pRg end="2" st="2"/>
                                            </p:txEl>
                                          </p:spTgt>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2391">
                                            <p:txEl>
                                              <p:pRg end="3" st="3"/>
                                            </p:txEl>
                                          </p:spTgt>
                                        </p:tgtEl>
                                        <p:attrNameLst>
                                          <p:attrName>style.visibility</p:attrName>
                                        </p:attrNameLst>
                                      </p:cBhvr>
                                      <p:to>
                                        <p:strVal val="visible"/>
                                      </p:to>
                                    </p:set>
                                    <p:animEffect filter="fade" transition="in">
                                      <p:cBhvr>
                                        <p:cTn dur="500"/>
                                        <p:tgtEl>
                                          <p:spTgt spid="2391">
                                            <p:txEl>
                                              <p:pRg end="3" st="3"/>
                                            </p:txEl>
                                          </p:spTgt>
                                        </p:tgtEl>
                                      </p:cBhvr>
                                    </p:animEffect>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2391">
                                            <p:txEl>
                                              <p:pRg end="4" st="4"/>
                                            </p:txEl>
                                          </p:spTgt>
                                        </p:tgtEl>
                                        <p:attrNameLst>
                                          <p:attrName>style.visibility</p:attrName>
                                        </p:attrNameLst>
                                      </p:cBhvr>
                                      <p:to>
                                        <p:strVal val="visible"/>
                                      </p:to>
                                    </p:set>
                                    <p:animEffect filter="fade" transition="in">
                                      <p:cBhvr>
                                        <p:cTn dur="500"/>
                                        <p:tgtEl>
                                          <p:spTgt spid="2391">
                                            <p:txEl>
                                              <p:pRg end="4" st="4"/>
                                            </p:txEl>
                                          </p:spTgt>
                                        </p:tgtEl>
                                      </p:cBhvr>
                                    </p:animEffect>
                                  </p:childTnLst>
                                </p:cTn>
                              </p:par>
                            </p:childTnLst>
                          </p:cTn>
                        </p:par>
                        <p:par>
                          <p:cTn fill="hold">
                            <p:stCondLst>
                              <p:cond delay="3500"/>
                            </p:stCondLst>
                            <p:childTnLst>
                              <p:par>
                                <p:cTn fill="hold" nodeType="afterEffect" presetClass="entr" presetID="10" presetSubtype="0">
                                  <p:stCondLst>
                                    <p:cond delay="500"/>
                                  </p:stCondLst>
                                  <p:childTnLst>
                                    <p:set>
                                      <p:cBhvr>
                                        <p:cTn dur="1" fill="hold">
                                          <p:stCondLst>
                                            <p:cond delay="0"/>
                                          </p:stCondLst>
                                        </p:cTn>
                                        <p:tgtEl>
                                          <p:spTgt spid="2391">
                                            <p:txEl>
                                              <p:pRg end="5" st="5"/>
                                            </p:txEl>
                                          </p:spTgt>
                                        </p:tgtEl>
                                        <p:attrNameLst>
                                          <p:attrName>style.visibility</p:attrName>
                                        </p:attrNameLst>
                                      </p:cBhvr>
                                      <p:to>
                                        <p:strVal val="visible"/>
                                      </p:to>
                                    </p:set>
                                    <p:animEffect filter="fade" transition="in">
                                      <p:cBhvr>
                                        <p:cTn dur="500"/>
                                        <p:tgtEl>
                                          <p:spTgt spid="2391">
                                            <p:txEl>
                                              <p:pRg end="5" st="5"/>
                                            </p:txEl>
                                          </p:spTgt>
                                        </p:tgtEl>
                                      </p:cBhvr>
                                    </p:animEffect>
                                  </p:childTnLst>
                                </p:cTn>
                              </p:par>
                            </p:childTnLst>
                          </p:cTn>
                        </p:par>
                        <p:par>
                          <p:cTn fill="hold">
                            <p:stCondLst>
                              <p:cond delay="4000"/>
                            </p:stCondLst>
                            <p:childTnLst>
                              <p:par>
                                <p:cTn fill="hold" nodeType="afterEffect" presetClass="entr" presetID="10" presetSubtype="0">
                                  <p:stCondLst>
                                    <p:cond delay="500"/>
                                  </p:stCondLst>
                                  <p:childTnLst>
                                    <p:set>
                                      <p:cBhvr>
                                        <p:cTn dur="1" fill="hold">
                                          <p:stCondLst>
                                            <p:cond delay="0"/>
                                          </p:stCondLst>
                                        </p:cTn>
                                        <p:tgtEl>
                                          <p:spTgt spid="2391">
                                            <p:txEl>
                                              <p:pRg end="6" st="6"/>
                                            </p:txEl>
                                          </p:spTgt>
                                        </p:tgtEl>
                                        <p:attrNameLst>
                                          <p:attrName>style.visibility</p:attrName>
                                        </p:attrNameLst>
                                      </p:cBhvr>
                                      <p:to>
                                        <p:strVal val="visible"/>
                                      </p:to>
                                    </p:set>
                                    <p:animEffect filter="fade" transition="in">
                                      <p:cBhvr>
                                        <p:cTn dur="500"/>
                                        <p:tgtEl>
                                          <p:spTgt spid="2391">
                                            <p:txEl>
                                              <p:pRg end="6" st="6"/>
                                            </p:txEl>
                                          </p:spTgt>
                                        </p:tgtEl>
                                      </p:cBhvr>
                                    </p:animEffect>
                                  </p:childTnLst>
                                </p:cTn>
                              </p:par>
                            </p:childTnLst>
                          </p:cTn>
                        </p:par>
                        <p:par>
                          <p:cTn fill="hold">
                            <p:stCondLst>
                              <p:cond delay="4500"/>
                            </p:stCondLst>
                            <p:childTnLst>
                              <p:par>
                                <p:cTn fill="hold" nodeType="afterEffect" presetClass="entr" presetID="10" presetSubtype="0">
                                  <p:stCondLst>
                                    <p:cond delay="500"/>
                                  </p:stCondLst>
                                  <p:childTnLst>
                                    <p:set>
                                      <p:cBhvr>
                                        <p:cTn dur="1" fill="hold">
                                          <p:stCondLst>
                                            <p:cond delay="0"/>
                                          </p:stCondLst>
                                        </p:cTn>
                                        <p:tgtEl>
                                          <p:spTgt spid="2391">
                                            <p:txEl>
                                              <p:pRg end="7" st="7"/>
                                            </p:txEl>
                                          </p:spTgt>
                                        </p:tgtEl>
                                        <p:attrNameLst>
                                          <p:attrName>style.visibility</p:attrName>
                                        </p:attrNameLst>
                                      </p:cBhvr>
                                      <p:to>
                                        <p:strVal val="visible"/>
                                      </p:to>
                                    </p:set>
                                    <p:animEffect filter="fade" transition="in">
                                      <p:cBhvr>
                                        <p:cTn dur="500"/>
                                        <p:tgtEl>
                                          <p:spTgt spid="2391">
                                            <p:txEl>
                                              <p:pRg end="7" st="7"/>
                                            </p:txEl>
                                          </p:spTgt>
                                        </p:tgtEl>
                                      </p:cBhvr>
                                    </p:animEffect>
                                  </p:childTnLst>
                                </p:cTn>
                              </p:par>
                            </p:childTnLst>
                          </p:cTn>
                        </p:par>
                        <p:par>
                          <p:cTn fill="hold">
                            <p:stCondLst>
                              <p:cond delay="5000"/>
                            </p:stCondLst>
                            <p:childTnLst>
                              <p:par>
                                <p:cTn fill="hold" nodeType="afterEffect" presetClass="entr" presetID="10" presetSubtype="0">
                                  <p:stCondLst>
                                    <p:cond delay="500"/>
                                  </p:stCondLst>
                                  <p:childTnLst>
                                    <p:set>
                                      <p:cBhvr>
                                        <p:cTn dur="1" fill="hold">
                                          <p:stCondLst>
                                            <p:cond delay="0"/>
                                          </p:stCondLst>
                                        </p:cTn>
                                        <p:tgtEl>
                                          <p:spTgt spid="2391">
                                            <p:txEl>
                                              <p:pRg end="8" st="8"/>
                                            </p:txEl>
                                          </p:spTgt>
                                        </p:tgtEl>
                                        <p:attrNameLst>
                                          <p:attrName>style.visibility</p:attrName>
                                        </p:attrNameLst>
                                      </p:cBhvr>
                                      <p:to>
                                        <p:strVal val="visible"/>
                                      </p:to>
                                    </p:set>
                                    <p:animEffect filter="fade" transition="in">
                                      <p:cBhvr>
                                        <p:cTn dur="500"/>
                                        <p:tgtEl>
                                          <p:spTgt spid="2391">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88"/>
                                        </p:tgtEl>
                                        <p:attrNameLst>
                                          <p:attrName>style.visibility</p:attrName>
                                        </p:attrNameLst>
                                      </p:cBhvr>
                                      <p:to>
                                        <p:strVal val="visible"/>
                                      </p:to>
                                    </p:set>
                                    <p:animEffect filter="fade" transition="in">
                                      <p:cBhvr>
                                        <p:cTn dur="500"/>
                                        <p:tgtEl>
                                          <p:spTgt spid="2388"/>
                                        </p:tgtEl>
                                      </p:cBhvr>
                                    </p:animEffect>
                                  </p:childTnLst>
                                </p:cTn>
                              </p:par>
                              <p:par>
                                <p:cTn fill="hold" nodeType="withEffect" presetClass="entr" presetID="2" presetSubtype="2">
                                  <p:stCondLst>
                                    <p:cond delay="500"/>
                                  </p:stCondLst>
                                  <p:childTnLst>
                                    <p:set>
                                      <p:cBhvr>
                                        <p:cTn dur="1" fill="hold">
                                          <p:stCondLst>
                                            <p:cond delay="0"/>
                                          </p:stCondLst>
                                        </p:cTn>
                                        <p:tgtEl>
                                          <p:spTgt spid="2392"/>
                                        </p:tgtEl>
                                        <p:attrNameLst>
                                          <p:attrName>style.visibility</p:attrName>
                                        </p:attrNameLst>
                                      </p:cBhvr>
                                      <p:to>
                                        <p:strVal val="visible"/>
                                      </p:to>
                                    </p:set>
                                    <p:anim calcmode="lin" valueType="num">
                                      <p:cBhvr additive="base">
                                        <p:cTn dur="500"/>
                                        <p:tgtEl>
                                          <p:spTgt spid="23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93"/>
                                        </p:tgtEl>
                                        <p:attrNameLst>
                                          <p:attrName>style.visibility</p:attrName>
                                        </p:attrNameLst>
                                      </p:cBhvr>
                                      <p:to>
                                        <p:strVal val="visible"/>
                                      </p:to>
                                    </p:set>
                                    <p:anim calcmode="lin" valueType="num">
                                      <p:cBhvr additive="base">
                                        <p:cTn dur="500"/>
                                        <p:tgtEl>
                                          <p:spTgt spid="2393"/>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10" presetSubtype="0">
                                  <p:stCondLst>
                                    <p:cond delay="500"/>
                                  </p:stCondLst>
                                  <p:childTnLst>
                                    <p:set>
                                      <p:cBhvr>
                                        <p:cTn dur="1" fill="hold">
                                          <p:stCondLst>
                                            <p:cond delay="0"/>
                                          </p:stCondLst>
                                        </p:cTn>
                                        <p:tgtEl>
                                          <p:spTgt spid="2395">
                                            <p:txEl>
                                              <p:pRg end="0" st="0"/>
                                            </p:txEl>
                                          </p:spTgt>
                                        </p:tgtEl>
                                        <p:attrNameLst>
                                          <p:attrName>style.visibility</p:attrName>
                                        </p:attrNameLst>
                                      </p:cBhvr>
                                      <p:to>
                                        <p:strVal val="visible"/>
                                      </p:to>
                                    </p:set>
                                    <p:animEffect filter="fade" transition="in">
                                      <p:cBhvr>
                                        <p:cTn dur="500"/>
                                        <p:tgtEl>
                                          <p:spTgt spid="2395">
                                            <p:txEl>
                                              <p:pRg end="0" st="0"/>
                                            </p:txEl>
                                          </p:spTgt>
                                        </p:tgtEl>
                                      </p:cBhvr>
                                    </p:animEffect>
                                  </p:childTnLst>
                                </p:cTn>
                              </p:par>
                            </p:childTnLst>
                          </p:cTn>
                        </p:par>
                        <p:par>
                          <p:cTn fill="hold">
                            <p:stCondLst>
                              <p:cond delay="6000"/>
                            </p:stCondLst>
                            <p:childTnLst>
                              <p:par>
                                <p:cTn fill="hold" nodeType="afterEffect" presetClass="entr" presetID="10" presetSubtype="0">
                                  <p:stCondLst>
                                    <p:cond delay="500"/>
                                  </p:stCondLst>
                                  <p:childTnLst>
                                    <p:set>
                                      <p:cBhvr>
                                        <p:cTn dur="1" fill="hold">
                                          <p:stCondLst>
                                            <p:cond delay="0"/>
                                          </p:stCondLst>
                                        </p:cTn>
                                        <p:tgtEl>
                                          <p:spTgt spid="2395">
                                            <p:txEl>
                                              <p:pRg end="1" st="1"/>
                                            </p:txEl>
                                          </p:spTgt>
                                        </p:tgtEl>
                                        <p:attrNameLst>
                                          <p:attrName>style.visibility</p:attrName>
                                        </p:attrNameLst>
                                      </p:cBhvr>
                                      <p:to>
                                        <p:strVal val="visible"/>
                                      </p:to>
                                    </p:set>
                                    <p:animEffect filter="fade" transition="in">
                                      <p:cBhvr>
                                        <p:cTn dur="500"/>
                                        <p:tgtEl>
                                          <p:spTgt spid="2395">
                                            <p:txEl>
                                              <p:pRg end="1" st="1"/>
                                            </p:txEl>
                                          </p:spTgt>
                                        </p:tgtEl>
                                      </p:cBhvr>
                                    </p:animEffect>
                                  </p:childTnLst>
                                </p:cTn>
                              </p:par>
                            </p:childTnLst>
                          </p:cTn>
                        </p:par>
                        <p:par>
                          <p:cTn fill="hold">
                            <p:stCondLst>
                              <p:cond delay="6500"/>
                            </p:stCondLst>
                            <p:childTnLst>
                              <p:par>
                                <p:cTn fill="hold" nodeType="afterEffect" presetClass="entr" presetID="10" presetSubtype="0">
                                  <p:stCondLst>
                                    <p:cond delay="500"/>
                                  </p:stCondLst>
                                  <p:childTnLst>
                                    <p:set>
                                      <p:cBhvr>
                                        <p:cTn dur="1" fill="hold">
                                          <p:stCondLst>
                                            <p:cond delay="0"/>
                                          </p:stCondLst>
                                        </p:cTn>
                                        <p:tgtEl>
                                          <p:spTgt spid="2395">
                                            <p:txEl>
                                              <p:pRg end="2" st="2"/>
                                            </p:txEl>
                                          </p:spTgt>
                                        </p:tgtEl>
                                        <p:attrNameLst>
                                          <p:attrName>style.visibility</p:attrName>
                                        </p:attrNameLst>
                                      </p:cBhvr>
                                      <p:to>
                                        <p:strVal val="visible"/>
                                      </p:to>
                                    </p:set>
                                    <p:animEffect filter="fade" transition="in">
                                      <p:cBhvr>
                                        <p:cTn dur="500"/>
                                        <p:tgtEl>
                                          <p:spTgt spid="2395">
                                            <p:txEl>
                                              <p:pRg end="2" st="2"/>
                                            </p:txEl>
                                          </p:spTgt>
                                        </p:tgtEl>
                                      </p:cBhvr>
                                    </p:animEffect>
                                  </p:childTnLst>
                                </p:cTn>
                              </p:par>
                            </p:childTnLst>
                          </p:cTn>
                        </p:par>
                        <p:par>
                          <p:cTn fill="hold">
                            <p:stCondLst>
                              <p:cond delay="7000"/>
                            </p:stCondLst>
                            <p:childTnLst>
                              <p:par>
                                <p:cTn fill="hold" nodeType="afterEffect" presetClass="entr" presetID="10" presetSubtype="0">
                                  <p:stCondLst>
                                    <p:cond delay="500"/>
                                  </p:stCondLst>
                                  <p:childTnLst>
                                    <p:set>
                                      <p:cBhvr>
                                        <p:cTn dur="1" fill="hold">
                                          <p:stCondLst>
                                            <p:cond delay="0"/>
                                          </p:stCondLst>
                                        </p:cTn>
                                        <p:tgtEl>
                                          <p:spTgt spid="2395">
                                            <p:txEl>
                                              <p:pRg end="3" st="3"/>
                                            </p:txEl>
                                          </p:spTgt>
                                        </p:tgtEl>
                                        <p:attrNameLst>
                                          <p:attrName>style.visibility</p:attrName>
                                        </p:attrNameLst>
                                      </p:cBhvr>
                                      <p:to>
                                        <p:strVal val="visible"/>
                                      </p:to>
                                    </p:set>
                                    <p:animEffect filter="fade" transition="in">
                                      <p:cBhvr>
                                        <p:cTn dur="500"/>
                                        <p:tgtEl>
                                          <p:spTgt spid="2395">
                                            <p:txEl>
                                              <p:pRg end="3" st="3"/>
                                            </p:txEl>
                                          </p:spTgt>
                                        </p:tgtEl>
                                      </p:cBhvr>
                                    </p:animEffect>
                                  </p:childTnLst>
                                </p:cTn>
                              </p:par>
                            </p:childTnLst>
                          </p:cTn>
                        </p:par>
                        <p:par>
                          <p:cTn fill="hold">
                            <p:stCondLst>
                              <p:cond delay="7500"/>
                            </p:stCondLst>
                            <p:childTnLst>
                              <p:par>
                                <p:cTn fill="hold" nodeType="afterEffect" presetClass="entr" presetID="10" presetSubtype="0">
                                  <p:stCondLst>
                                    <p:cond delay="500"/>
                                  </p:stCondLst>
                                  <p:childTnLst>
                                    <p:set>
                                      <p:cBhvr>
                                        <p:cTn dur="1" fill="hold">
                                          <p:stCondLst>
                                            <p:cond delay="0"/>
                                          </p:stCondLst>
                                        </p:cTn>
                                        <p:tgtEl>
                                          <p:spTgt spid="2395">
                                            <p:txEl>
                                              <p:pRg end="4" st="4"/>
                                            </p:txEl>
                                          </p:spTgt>
                                        </p:tgtEl>
                                        <p:attrNameLst>
                                          <p:attrName>style.visibility</p:attrName>
                                        </p:attrNameLst>
                                      </p:cBhvr>
                                      <p:to>
                                        <p:strVal val="visible"/>
                                      </p:to>
                                    </p:set>
                                    <p:animEffect filter="fade" transition="in">
                                      <p:cBhvr>
                                        <p:cTn dur="500"/>
                                        <p:tgtEl>
                                          <p:spTgt spid="2395">
                                            <p:txEl>
                                              <p:pRg end="4" st="4"/>
                                            </p:txEl>
                                          </p:spTgt>
                                        </p:tgtEl>
                                      </p:cBhvr>
                                    </p:animEffect>
                                  </p:childTnLst>
                                </p:cTn>
                              </p:par>
                            </p:childTnLst>
                          </p:cTn>
                        </p:par>
                        <p:par>
                          <p:cTn fill="hold">
                            <p:stCondLst>
                              <p:cond delay="8000"/>
                            </p:stCondLst>
                            <p:childTnLst>
                              <p:par>
                                <p:cTn fill="hold" nodeType="afterEffect" presetClass="entr" presetID="10" presetSubtype="0">
                                  <p:stCondLst>
                                    <p:cond delay="500"/>
                                  </p:stCondLst>
                                  <p:childTnLst>
                                    <p:set>
                                      <p:cBhvr>
                                        <p:cTn dur="1" fill="hold">
                                          <p:stCondLst>
                                            <p:cond delay="0"/>
                                          </p:stCondLst>
                                        </p:cTn>
                                        <p:tgtEl>
                                          <p:spTgt spid="2395">
                                            <p:txEl>
                                              <p:pRg end="5" st="5"/>
                                            </p:txEl>
                                          </p:spTgt>
                                        </p:tgtEl>
                                        <p:attrNameLst>
                                          <p:attrName>style.visibility</p:attrName>
                                        </p:attrNameLst>
                                      </p:cBhvr>
                                      <p:to>
                                        <p:strVal val="visible"/>
                                      </p:to>
                                    </p:set>
                                    <p:animEffect filter="fade" transition="in">
                                      <p:cBhvr>
                                        <p:cTn dur="500"/>
                                        <p:tgtEl>
                                          <p:spTgt spid="2395">
                                            <p:txEl>
                                              <p:pRg end="5" st="5"/>
                                            </p:txEl>
                                          </p:spTgt>
                                        </p:tgtEl>
                                      </p:cBhvr>
                                    </p:animEffect>
                                  </p:childTnLst>
                                </p:cTn>
                              </p:par>
                            </p:childTnLst>
                          </p:cTn>
                        </p:par>
                        <p:par>
                          <p:cTn fill="hold">
                            <p:stCondLst>
                              <p:cond delay="8500"/>
                            </p:stCondLst>
                            <p:childTnLst>
                              <p:par>
                                <p:cTn fill="hold" nodeType="afterEffect" presetClass="entr" presetID="10" presetSubtype="0">
                                  <p:stCondLst>
                                    <p:cond delay="500"/>
                                  </p:stCondLst>
                                  <p:childTnLst>
                                    <p:set>
                                      <p:cBhvr>
                                        <p:cTn dur="1" fill="hold">
                                          <p:stCondLst>
                                            <p:cond delay="0"/>
                                          </p:stCondLst>
                                        </p:cTn>
                                        <p:tgtEl>
                                          <p:spTgt spid="2395">
                                            <p:txEl>
                                              <p:pRg end="6" st="6"/>
                                            </p:txEl>
                                          </p:spTgt>
                                        </p:tgtEl>
                                        <p:attrNameLst>
                                          <p:attrName>style.visibility</p:attrName>
                                        </p:attrNameLst>
                                      </p:cBhvr>
                                      <p:to>
                                        <p:strVal val="visible"/>
                                      </p:to>
                                    </p:set>
                                    <p:animEffect filter="fade" transition="in">
                                      <p:cBhvr>
                                        <p:cTn dur="500"/>
                                        <p:tgtEl>
                                          <p:spTgt spid="2395">
                                            <p:txEl>
                                              <p:pRg end="6" st="6"/>
                                            </p:txEl>
                                          </p:spTgt>
                                        </p:tgtEl>
                                      </p:cBhvr>
                                    </p:animEffect>
                                  </p:childTnLst>
                                </p:cTn>
                              </p:par>
                            </p:childTnLst>
                          </p:cTn>
                        </p:par>
                        <p:par>
                          <p:cTn fill="hold">
                            <p:stCondLst>
                              <p:cond delay="9000"/>
                            </p:stCondLst>
                            <p:childTnLst>
                              <p:par>
                                <p:cTn fill="hold" nodeType="afterEffect" presetClass="entr" presetID="10" presetSubtype="0">
                                  <p:stCondLst>
                                    <p:cond delay="500"/>
                                  </p:stCondLst>
                                  <p:childTnLst>
                                    <p:set>
                                      <p:cBhvr>
                                        <p:cTn dur="1" fill="hold">
                                          <p:stCondLst>
                                            <p:cond delay="0"/>
                                          </p:stCondLst>
                                        </p:cTn>
                                        <p:tgtEl>
                                          <p:spTgt spid="2395">
                                            <p:txEl>
                                              <p:pRg end="7" st="7"/>
                                            </p:txEl>
                                          </p:spTgt>
                                        </p:tgtEl>
                                        <p:attrNameLst>
                                          <p:attrName>style.visibility</p:attrName>
                                        </p:attrNameLst>
                                      </p:cBhvr>
                                      <p:to>
                                        <p:strVal val="visible"/>
                                      </p:to>
                                    </p:set>
                                    <p:animEffect filter="fade" transition="in">
                                      <p:cBhvr>
                                        <p:cTn dur="500"/>
                                        <p:tgtEl>
                                          <p:spTgt spid="2395">
                                            <p:txEl>
                                              <p:pRg end="7" st="7"/>
                                            </p:txEl>
                                          </p:spTgt>
                                        </p:tgtEl>
                                      </p:cBhvr>
                                    </p:animEffect>
                                  </p:childTnLst>
                                </p:cTn>
                              </p:par>
                            </p:childTnLst>
                          </p:cTn>
                        </p:par>
                        <p:par>
                          <p:cTn fill="hold">
                            <p:stCondLst>
                              <p:cond delay="9500"/>
                            </p:stCondLst>
                            <p:childTnLst>
                              <p:par>
                                <p:cTn fill="hold" nodeType="afterEffect" presetClass="entr" presetID="10" presetSubtype="0">
                                  <p:stCondLst>
                                    <p:cond delay="500"/>
                                  </p:stCondLst>
                                  <p:childTnLst>
                                    <p:set>
                                      <p:cBhvr>
                                        <p:cTn dur="1" fill="hold">
                                          <p:stCondLst>
                                            <p:cond delay="0"/>
                                          </p:stCondLst>
                                        </p:cTn>
                                        <p:tgtEl>
                                          <p:spTgt spid="2395">
                                            <p:txEl>
                                              <p:pRg end="8" st="8"/>
                                            </p:txEl>
                                          </p:spTgt>
                                        </p:tgtEl>
                                        <p:attrNameLst>
                                          <p:attrName>style.visibility</p:attrName>
                                        </p:attrNameLst>
                                      </p:cBhvr>
                                      <p:to>
                                        <p:strVal val="visible"/>
                                      </p:to>
                                    </p:set>
                                    <p:animEffect filter="fade" transition="in">
                                      <p:cBhvr>
                                        <p:cTn dur="500"/>
                                        <p:tgtEl>
                                          <p:spTgt spid="2395">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94"/>
                                        </p:tgtEl>
                                        <p:attrNameLst>
                                          <p:attrName>style.visibility</p:attrName>
                                        </p:attrNameLst>
                                      </p:cBhvr>
                                      <p:to>
                                        <p:strVal val="visible"/>
                                      </p:to>
                                    </p:set>
                                    <p:animEffect filter="fade" transition="in">
                                      <p:cBhvr>
                                        <p:cTn dur="500"/>
                                        <p:tgtEl>
                                          <p:spTgt spid="2394"/>
                                        </p:tgtEl>
                                      </p:cBhvr>
                                    </p:animEffect>
                                  </p:childTnLst>
                                </p:cTn>
                              </p:par>
                              <p:par>
                                <p:cTn fill="hold" nodeType="withEffect" presetClass="entr" presetID="2" presetSubtype="2">
                                  <p:stCondLst>
                                    <p:cond delay="500"/>
                                  </p:stCondLst>
                                  <p:childTnLst>
                                    <p:set>
                                      <p:cBhvr>
                                        <p:cTn dur="1" fill="hold">
                                          <p:stCondLst>
                                            <p:cond delay="0"/>
                                          </p:stCondLst>
                                        </p:cTn>
                                        <p:tgtEl>
                                          <p:spTgt spid="2396"/>
                                        </p:tgtEl>
                                        <p:attrNameLst>
                                          <p:attrName>style.visibility</p:attrName>
                                        </p:attrNameLst>
                                      </p:cBhvr>
                                      <p:to>
                                        <p:strVal val="visible"/>
                                      </p:to>
                                    </p:set>
                                    <p:anim calcmode="lin" valueType="num">
                                      <p:cBhvr additive="base">
                                        <p:cTn dur="500"/>
                                        <p:tgtEl>
                                          <p:spTgt spid="23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97"/>
                                        </p:tgtEl>
                                        <p:attrNameLst>
                                          <p:attrName>style.visibility</p:attrName>
                                        </p:attrNameLst>
                                      </p:cBhvr>
                                      <p:to>
                                        <p:strVal val="visible"/>
                                      </p:to>
                                    </p:set>
                                    <p:anim calcmode="lin" valueType="num">
                                      <p:cBhvr additive="base">
                                        <p:cTn dur="500"/>
                                        <p:tgtEl>
                                          <p:spTgt spid="2397"/>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10" presetSubtype="0">
                                  <p:stCondLst>
                                    <p:cond delay="500"/>
                                  </p:stCondLst>
                                  <p:childTnLst>
                                    <p:set>
                                      <p:cBhvr>
                                        <p:cTn dur="1" fill="hold">
                                          <p:stCondLst>
                                            <p:cond delay="0"/>
                                          </p:stCondLst>
                                        </p:cTn>
                                        <p:tgtEl>
                                          <p:spTgt spid="2399">
                                            <p:txEl>
                                              <p:pRg end="0" st="0"/>
                                            </p:txEl>
                                          </p:spTgt>
                                        </p:tgtEl>
                                        <p:attrNameLst>
                                          <p:attrName>style.visibility</p:attrName>
                                        </p:attrNameLst>
                                      </p:cBhvr>
                                      <p:to>
                                        <p:strVal val="visible"/>
                                      </p:to>
                                    </p:set>
                                    <p:animEffect filter="fade" transition="in">
                                      <p:cBhvr>
                                        <p:cTn dur="500"/>
                                        <p:tgtEl>
                                          <p:spTgt spid="2399">
                                            <p:txEl>
                                              <p:pRg end="0" st="0"/>
                                            </p:txEl>
                                          </p:spTgt>
                                        </p:tgtEl>
                                      </p:cBhvr>
                                    </p:animEffect>
                                  </p:childTnLst>
                                </p:cTn>
                              </p:par>
                            </p:childTnLst>
                          </p:cTn>
                        </p:par>
                        <p:par>
                          <p:cTn fill="hold">
                            <p:stCondLst>
                              <p:cond delay="10500"/>
                            </p:stCondLst>
                            <p:childTnLst>
                              <p:par>
                                <p:cTn fill="hold" nodeType="afterEffect" presetClass="entr" presetID="10" presetSubtype="0">
                                  <p:stCondLst>
                                    <p:cond delay="500"/>
                                  </p:stCondLst>
                                  <p:childTnLst>
                                    <p:set>
                                      <p:cBhvr>
                                        <p:cTn dur="1" fill="hold">
                                          <p:stCondLst>
                                            <p:cond delay="0"/>
                                          </p:stCondLst>
                                        </p:cTn>
                                        <p:tgtEl>
                                          <p:spTgt spid="2399">
                                            <p:txEl>
                                              <p:pRg end="1" st="1"/>
                                            </p:txEl>
                                          </p:spTgt>
                                        </p:tgtEl>
                                        <p:attrNameLst>
                                          <p:attrName>style.visibility</p:attrName>
                                        </p:attrNameLst>
                                      </p:cBhvr>
                                      <p:to>
                                        <p:strVal val="visible"/>
                                      </p:to>
                                    </p:set>
                                    <p:animEffect filter="fade" transition="in">
                                      <p:cBhvr>
                                        <p:cTn dur="500"/>
                                        <p:tgtEl>
                                          <p:spTgt spid="2399">
                                            <p:txEl>
                                              <p:pRg end="1" st="1"/>
                                            </p:txEl>
                                          </p:spTgt>
                                        </p:tgtEl>
                                      </p:cBhvr>
                                    </p:animEffect>
                                  </p:childTnLst>
                                </p:cTn>
                              </p:par>
                            </p:childTnLst>
                          </p:cTn>
                        </p:par>
                        <p:par>
                          <p:cTn fill="hold">
                            <p:stCondLst>
                              <p:cond delay="11000"/>
                            </p:stCondLst>
                            <p:childTnLst>
                              <p:par>
                                <p:cTn fill="hold" nodeType="afterEffect" presetClass="entr" presetID="10" presetSubtype="0">
                                  <p:stCondLst>
                                    <p:cond delay="500"/>
                                  </p:stCondLst>
                                  <p:childTnLst>
                                    <p:set>
                                      <p:cBhvr>
                                        <p:cTn dur="1" fill="hold">
                                          <p:stCondLst>
                                            <p:cond delay="0"/>
                                          </p:stCondLst>
                                        </p:cTn>
                                        <p:tgtEl>
                                          <p:spTgt spid="2399">
                                            <p:txEl>
                                              <p:pRg end="2" st="2"/>
                                            </p:txEl>
                                          </p:spTgt>
                                        </p:tgtEl>
                                        <p:attrNameLst>
                                          <p:attrName>style.visibility</p:attrName>
                                        </p:attrNameLst>
                                      </p:cBhvr>
                                      <p:to>
                                        <p:strVal val="visible"/>
                                      </p:to>
                                    </p:set>
                                    <p:animEffect filter="fade" transition="in">
                                      <p:cBhvr>
                                        <p:cTn dur="500"/>
                                        <p:tgtEl>
                                          <p:spTgt spid="2399">
                                            <p:txEl>
                                              <p:pRg end="2" st="2"/>
                                            </p:txEl>
                                          </p:spTgt>
                                        </p:tgtEl>
                                      </p:cBhvr>
                                    </p:animEffect>
                                  </p:childTnLst>
                                </p:cTn>
                              </p:par>
                            </p:childTnLst>
                          </p:cTn>
                        </p:par>
                        <p:par>
                          <p:cTn fill="hold">
                            <p:stCondLst>
                              <p:cond delay="11500"/>
                            </p:stCondLst>
                            <p:childTnLst>
                              <p:par>
                                <p:cTn fill="hold" nodeType="afterEffect" presetClass="entr" presetID="10" presetSubtype="0">
                                  <p:stCondLst>
                                    <p:cond delay="500"/>
                                  </p:stCondLst>
                                  <p:childTnLst>
                                    <p:set>
                                      <p:cBhvr>
                                        <p:cTn dur="1" fill="hold">
                                          <p:stCondLst>
                                            <p:cond delay="0"/>
                                          </p:stCondLst>
                                        </p:cTn>
                                        <p:tgtEl>
                                          <p:spTgt spid="2399">
                                            <p:txEl>
                                              <p:pRg end="3" st="3"/>
                                            </p:txEl>
                                          </p:spTgt>
                                        </p:tgtEl>
                                        <p:attrNameLst>
                                          <p:attrName>style.visibility</p:attrName>
                                        </p:attrNameLst>
                                      </p:cBhvr>
                                      <p:to>
                                        <p:strVal val="visible"/>
                                      </p:to>
                                    </p:set>
                                    <p:animEffect filter="fade" transition="in">
                                      <p:cBhvr>
                                        <p:cTn dur="500"/>
                                        <p:tgtEl>
                                          <p:spTgt spid="2399">
                                            <p:txEl>
                                              <p:pRg end="3" st="3"/>
                                            </p:txEl>
                                          </p:spTgt>
                                        </p:tgtEl>
                                      </p:cBhvr>
                                    </p:animEffect>
                                  </p:childTnLst>
                                </p:cTn>
                              </p:par>
                            </p:childTnLst>
                          </p:cTn>
                        </p:par>
                        <p:par>
                          <p:cTn fill="hold">
                            <p:stCondLst>
                              <p:cond delay="12000"/>
                            </p:stCondLst>
                            <p:childTnLst>
                              <p:par>
                                <p:cTn fill="hold" nodeType="afterEffect" presetClass="entr" presetID="10" presetSubtype="0">
                                  <p:stCondLst>
                                    <p:cond delay="500"/>
                                  </p:stCondLst>
                                  <p:childTnLst>
                                    <p:set>
                                      <p:cBhvr>
                                        <p:cTn dur="1" fill="hold">
                                          <p:stCondLst>
                                            <p:cond delay="0"/>
                                          </p:stCondLst>
                                        </p:cTn>
                                        <p:tgtEl>
                                          <p:spTgt spid="2399">
                                            <p:txEl>
                                              <p:pRg end="4" st="4"/>
                                            </p:txEl>
                                          </p:spTgt>
                                        </p:tgtEl>
                                        <p:attrNameLst>
                                          <p:attrName>style.visibility</p:attrName>
                                        </p:attrNameLst>
                                      </p:cBhvr>
                                      <p:to>
                                        <p:strVal val="visible"/>
                                      </p:to>
                                    </p:set>
                                    <p:animEffect filter="fade" transition="in">
                                      <p:cBhvr>
                                        <p:cTn dur="500"/>
                                        <p:tgtEl>
                                          <p:spTgt spid="2399">
                                            <p:txEl>
                                              <p:pRg end="4" st="4"/>
                                            </p:txEl>
                                          </p:spTgt>
                                        </p:tgtEl>
                                      </p:cBhvr>
                                    </p:animEffect>
                                  </p:childTnLst>
                                </p:cTn>
                              </p:par>
                            </p:childTnLst>
                          </p:cTn>
                        </p:par>
                        <p:par>
                          <p:cTn fill="hold">
                            <p:stCondLst>
                              <p:cond delay="12500"/>
                            </p:stCondLst>
                            <p:childTnLst>
                              <p:par>
                                <p:cTn fill="hold" nodeType="afterEffect" presetClass="entr" presetID="10" presetSubtype="0">
                                  <p:stCondLst>
                                    <p:cond delay="500"/>
                                  </p:stCondLst>
                                  <p:childTnLst>
                                    <p:set>
                                      <p:cBhvr>
                                        <p:cTn dur="1" fill="hold">
                                          <p:stCondLst>
                                            <p:cond delay="0"/>
                                          </p:stCondLst>
                                        </p:cTn>
                                        <p:tgtEl>
                                          <p:spTgt spid="2399">
                                            <p:txEl>
                                              <p:pRg end="5" st="5"/>
                                            </p:txEl>
                                          </p:spTgt>
                                        </p:tgtEl>
                                        <p:attrNameLst>
                                          <p:attrName>style.visibility</p:attrName>
                                        </p:attrNameLst>
                                      </p:cBhvr>
                                      <p:to>
                                        <p:strVal val="visible"/>
                                      </p:to>
                                    </p:set>
                                    <p:animEffect filter="fade" transition="in">
                                      <p:cBhvr>
                                        <p:cTn dur="500"/>
                                        <p:tgtEl>
                                          <p:spTgt spid="2399">
                                            <p:txEl>
                                              <p:pRg end="5" st="5"/>
                                            </p:txEl>
                                          </p:spTgt>
                                        </p:tgtEl>
                                      </p:cBhvr>
                                    </p:animEffect>
                                  </p:childTnLst>
                                </p:cTn>
                              </p:par>
                            </p:childTnLst>
                          </p:cTn>
                        </p:par>
                        <p:par>
                          <p:cTn fill="hold">
                            <p:stCondLst>
                              <p:cond delay="13000"/>
                            </p:stCondLst>
                            <p:childTnLst>
                              <p:par>
                                <p:cTn fill="hold" nodeType="afterEffect" presetClass="entr" presetID="10" presetSubtype="0">
                                  <p:stCondLst>
                                    <p:cond delay="500"/>
                                  </p:stCondLst>
                                  <p:childTnLst>
                                    <p:set>
                                      <p:cBhvr>
                                        <p:cTn dur="1" fill="hold">
                                          <p:stCondLst>
                                            <p:cond delay="0"/>
                                          </p:stCondLst>
                                        </p:cTn>
                                        <p:tgtEl>
                                          <p:spTgt spid="2399">
                                            <p:txEl>
                                              <p:pRg end="6" st="6"/>
                                            </p:txEl>
                                          </p:spTgt>
                                        </p:tgtEl>
                                        <p:attrNameLst>
                                          <p:attrName>style.visibility</p:attrName>
                                        </p:attrNameLst>
                                      </p:cBhvr>
                                      <p:to>
                                        <p:strVal val="visible"/>
                                      </p:to>
                                    </p:set>
                                    <p:animEffect filter="fade" transition="in">
                                      <p:cBhvr>
                                        <p:cTn dur="500"/>
                                        <p:tgtEl>
                                          <p:spTgt spid="2399">
                                            <p:txEl>
                                              <p:pRg end="6" st="6"/>
                                            </p:txEl>
                                          </p:spTgt>
                                        </p:tgtEl>
                                      </p:cBhvr>
                                    </p:animEffect>
                                  </p:childTnLst>
                                </p:cTn>
                              </p:par>
                            </p:childTnLst>
                          </p:cTn>
                        </p:par>
                        <p:par>
                          <p:cTn fill="hold">
                            <p:stCondLst>
                              <p:cond delay="13500"/>
                            </p:stCondLst>
                            <p:childTnLst>
                              <p:par>
                                <p:cTn fill="hold" nodeType="afterEffect" presetClass="entr" presetID="10" presetSubtype="0">
                                  <p:stCondLst>
                                    <p:cond delay="500"/>
                                  </p:stCondLst>
                                  <p:childTnLst>
                                    <p:set>
                                      <p:cBhvr>
                                        <p:cTn dur="1" fill="hold">
                                          <p:stCondLst>
                                            <p:cond delay="0"/>
                                          </p:stCondLst>
                                        </p:cTn>
                                        <p:tgtEl>
                                          <p:spTgt spid="2399">
                                            <p:txEl>
                                              <p:pRg end="7" st="7"/>
                                            </p:txEl>
                                          </p:spTgt>
                                        </p:tgtEl>
                                        <p:attrNameLst>
                                          <p:attrName>style.visibility</p:attrName>
                                        </p:attrNameLst>
                                      </p:cBhvr>
                                      <p:to>
                                        <p:strVal val="visible"/>
                                      </p:to>
                                    </p:set>
                                    <p:animEffect filter="fade" transition="in">
                                      <p:cBhvr>
                                        <p:cTn dur="500"/>
                                        <p:tgtEl>
                                          <p:spTgt spid="2399">
                                            <p:txEl>
                                              <p:pRg end="7" st="7"/>
                                            </p:txEl>
                                          </p:spTgt>
                                        </p:tgtEl>
                                      </p:cBhvr>
                                    </p:animEffect>
                                  </p:childTnLst>
                                </p:cTn>
                              </p:par>
                            </p:childTnLst>
                          </p:cTn>
                        </p:par>
                        <p:par>
                          <p:cTn fill="hold">
                            <p:stCondLst>
                              <p:cond delay="14000"/>
                            </p:stCondLst>
                            <p:childTnLst>
                              <p:par>
                                <p:cTn fill="hold" nodeType="afterEffect" presetClass="entr" presetID="10" presetSubtype="0">
                                  <p:stCondLst>
                                    <p:cond delay="500"/>
                                  </p:stCondLst>
                                  <p:childTnLst>
                                    <p:set>
                                      <p:cBhvr>
                                        <p:cTn dur="1" fill="hold">
                                          <p:stCondLst>
                                            <p:cond delay="0"/>
                                          </p:stCondLst>
                                        </p:cTn>
                                        <p:tgtEl>
                                          <p:spTgt spid="2399">
                                            <p:txEl>
                                              <p:pRg end="8" st="8"/>
                                            </p:txEl>
                                          </p:spTgt>
                                        </p:tgtEl>
                                        <p:attrNameLst>
                                          <p:attrName>style.visibility</p:attrName>
                                        </p:attrNameLst>
                                      </p:cBhvr>
                                      <p:to>
                                        <p:strVal val="visible"/>
                                      </p:to>
                                    </p:set>
                                    <p:animEffect filter="fade" transition="in">
                                      <p:cBhvr>
                                        <p:cTn dur="500"/>
                                        <p:tgtEl>
                                          <p:spTgt spid="2399">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398"/>
                                        </p:tgtEl>
                                        <p:attrNameLst>
                                          <p:attrName>style.visibility</p:attrName>
                                        </p:attrNameLst>
                                      </p:cBhvr>
                                      <p:to>
                                        <p:strVal val="visible"/>
                                      </p:to>
                                    </p:set>
                                    <p:animEffect filter="fade" transition="in">
                                      <p:cBhvr>
                                        <p:cTn dur="500"/>
                                        <p:tgtEl>
                                          <p:spTgt spid="2398"/>
                                        </p:tgtEl>
                                      </p:cBhvr>
                                    </p:animEffect>
                                  </p:childTnLst>
                                </p:cTn>
                              </p:par>
                              <p:par>
                                <p:cTn fill="hold" nodeType="withEffect" presetClass="entr" presetID="2" presetSubtype="2">
                                  <p:stCondLst>
                                    <p:cond delay="500"/>
                                  </p:stCondLst>
                                  <p:childTnLst>
                                    <p:set>
                                      <p:cBhvr>
                                        <p:cTn dur="1" fill="hold">
                                          <p:stCondLst>
                                            <p:cond delay="0"/>
                                          </p:stCondLst>
                                        </p:cTn>
                                        <p:tgtEl>
                                          <p:spTgt spid="2400"/>
                                        </p:tgtEl>
                                        <p:attrNameLst>
                                          <p:attrName>style.visibility</p:attrName>
                                        </p:attrNameLst>
                                      </p:cBhvr>
                                      <p:to>
                                        <p:strVal val="visible"/>
                                      </p:to>
                                    </p:set>
                                    <p:anim calcmode="lin" valueType="num">
                                      <p:cBhvr additive="base">
                                        <p:cTn dur="500"/>
                                        <p:tgtEl>
                                          <p:spTgt spid="24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01"/>
                                        </p:tgtEl>
                                        <p:attrNameLst>
                                          <p:attrName>style.visibility</p:attrName>
                                        </p:attrNameLst>
                                      </p:cBhvr>
                                      <p:to>
                                        <p:strVal val="visible"/>
                                      </p:to>
                                    </p:set>
                                    <p:anim calcmode="lin" valueType="num">
                                      <p:cBhvr additive="base">
                                        <p:cTn dur="500"/>
                                        <p:tgtEl>
                                          <p:spTgt spid="2401"/>
                                        </p:tgtEl>
                                        <p:attrNameLst>
                                          <p:attrName>ppt_x</p:attrName>
                                        </p:attrNameLst>
                                      </p:cBhvr>
                                      <p:tavLst>
                                        <p:tav fmla="" tm="0">
                                          <p:val>
                                            <p:strVal val="#ppt_x+1"/>
                                          </p:val>
                                        </p:tav>
                                        <p:tav fmla="" tm="100000">
                                          <p:val>
                                            <p:strVal val="#ppt_x"/>
                                          </p:val>
                                        </p:tav>
                                      </p:tavLst>
                                    </p:anim>
                                  </p:childTnLst>
                                </p:cTn>
                              </p:par>
                            </p:childTnLst>
                          </p:cTn>
                        </p:par>
                        <p:par>
                          <p:cTn fill="hold">
                            <p:stCondLst>
                              <p:cond delay="14500"/>
                            </p:stCondLst>
                            <p:childTnLst>
                              <p:par>
                                <p:cTn fill="hold" nodeType="afterEffect" presetClass="entr" presetID="10" presetSubtype="0">
                                  <p:stCondLst>
                                    <p:cond delay="500"/>
                                  </p:stCondLst>
                                  <p:childTnLst>
                                    <p:set>
                                      <p:cBhvr>
                                        <p:cTn dur="1" fill="hold">
                                          <p:stCondLst>
                                            <p:cond delay="0"/>
                                          </p:stCondLst>
                                        </p:cTn>
                                        <p:tgtEl>
                                          <p:spTgt spid="2403">
                                            <p:txEl>
                                              <p:pRg end="0" st="0"/>
                                            </p:txEl>
                                          </p:spTgt>
                                        </p:tgtEl>
                                        <p:attrNameLst>
                                          <p:attrName>style.visibility</p:attrName>
                                        </p:attrNameLst>
                                      </p:cBhvr>
                                      <p:to>
                                        <p:strVal val="visible"/>
                                      </p:to>
                                    </p:set>
                                    <p:animEffect filter="fade" transition="in">
                                      <p:cBhvr>
                                        <p:cTn dur="500"/>
                                        <p:tgtEl>
                                          <p:spTgt spid="2403">
                                            <p:txEl>
                                              <p:pRg end="0" st="0"/>
                                            </p:txEl>
                                          </p:spTgt>
                                        </p:tgtEl>
                                      </p:cBhvr>
                                    </p:animEffect>
                                  </p:childTnLst>
                                </p:cTn>
                              </p:par>
                            </p:childTnLst>
                          </p:cTn>
                        </p:par>
                        <p:par>
                          <p:cTn fill="hold">
                            <p:stCondLst>
                              <p:cond delay="15000"/>
                            </p:stCondLst>
                            <p:childTnLst>
                              <p:par>
                                <p:cTn fill="hold" nodeType="afterEffect" presetClass="entr" presetID="10" presetSubtype="0">
                                  <p:stCondLst>
                                    <p:cond delay="500"/>
                                  </p:stCondLst>
                                  <p:childTnLst>
                                    <p:set>
                                      <p:cBhvr>
                                        <p:cTn dur="1" fill="hold">
                                          <p:stCondLst>
                                            <p:cond delay="0"/>
                                          </p:stCondLst>
                                        </p:cTn>
                                        <p:tgtEl>
                                          <p:spTgt spid="2403">
                                            <p:txEl>
                                              <p:pRg end="1" st="1"/>
                                            </p:txEl>
                                          </p:spTgt>
                                        </p:tgtEl>
                                        <p:attrNameLst>
                                          <p:attrName>style.visibility</p:attrName>
                                        </p:attrNameLst>
                                      </p:cBhvr>
                                      <p:to>
                                        <p:strVal val="visible"/>
                                      </p:to>
                                    </p:set>
                                    <p:animEffect filter="fade" transition="in">
                                      <p:cBhvr>
                                        <p:cTn dur="500"/>
                                        <p:tgtEl>
                                          <p:spTgt spid="2403">
                                            <p:txEl>
                                              <p:pRg end="1" st="1"/>
                                            </p:txEl>
                                          </p:spTgt>
                                        </p:tgtEl>
                                      </p:cBhvr>
                                    </p:animEffect>
                                  </p:childTnLst>
                                </p:cTn>
                              </p:par>
                            </p:childTnLst>
                          </p:cTn>
                        </p:par>
                        <p:par>
                          <p:cTn fill="hold">
                            <p:stCondLst>
                              <p:cond delay="15500"/>
                            </p:stCondLst>
                            <p:childTnLst>
                              <p:par>
                                <p:cTn fill="hold" nodeType="afterEffect" presetClass="entr" presetID="10" presetSubtype="0">
                                  <p:stCondLst>
                                    <p:cond delay="500"/>
                                  </p:stCondLst>
                                  <p:childTnLst>
                                    <p:set>
                                      <p:cBhvr>
                                        <p:cTn dur="1" fill="hold">
                                          <p:stCondLst>
                                            <p:cond delay="0"/>
                                          </p:stCondLst>
                                        </p:cTn>
                                        <p:tgtEl>
                                          <p:spTgt spid="2403">
                                            <p:txEl>
                                              <p:pRg end="2" st="2"/>
                                            </p:txEl>
                                          </p:spTgt>
                                        </p:tgtEl>
                                        <p:attrNameLst>
                                          <p:attrName>style.visibility</p:attrName>
                                        </p:attrNameLst>
                                      </p:cBhvr>
                                      <p:to>
                                        <p:strVal val="visible"/>
                                      </p:to>
                                    </p:set>
                                    <p:animEffect filter="fade" transition="in">
                                      <p:cBhvr>
                                        <p:cTn dur="500"/>
                                        <p:tgtEl>
                                          <p:spTgt spid="2403">
                                            <p:txEl>
                                              <p:pRg end="2" st="2"/>
                                            </p:txEl>
                                          </p:spTgt>
                                        </p:tgtEl>
                                      </p:cBhvr>
                                    </p:animEffect>
                                  </p:childTnLst>
                                </p:cTn>
                              </p:par>
                            </p:childTnLst>
                          </p:cTn>
                        </p:par>
                        <p:par>
                          <p:cTn fill="hold">
                            <p:stCondLst>
                              <p:cond delay="16000"/>
                            </p:stCondLst>
                            <p:childTnLst>
                              <p:par>
                                <p:cTn fill="hold" nodeType="afterEffect" presetClass="entr" presetID="10" presetSubtype="0">
                                  <p:stCondLst>
                                    <p:cond delay="500"/>
                                  </p:stCondLst>
                                  <p:childTnLst>
                                    <p:set>
                                      <p:cBhvr>
                                        <p:cTn dur="1" fill="hold">
                                          <p:stCondLst>
                                            <p:cond delay="0"/>
                                          </p:stCondLst>
                                        </p:cTn>
                                        <p:tgtEl>
                                          <p:spTgt spid="2403">
                                            <p:txEl>
                                              <p:pRg end="3" st="3"/>
                                            </p:txEl>
                                          </p:spTgt>
                                        </p:tgtEl>
                                        <p:attrNameLst>
                                          <p:attrName>style.visibility</p:attrName>
                                        </p:attrNameLst>
                                      </p:cBhvr>
                                      <p:to>
                                        <p:strVal val="visible"/>
                                      </p:to>
                                    </p:set>
                                    <p:animEffect filter="fade" transition="in">
                                      <p:cBhvr>
                                        <p:cTn dur="500"/>
                                        <p:tgtEl>
                                          <p:spTgt spid="2403">
                                            <p:txEl>
                                              <p:pRg end="3" st="3"/>
                                            </p:txEl>
                                          </p:spTgt>
                                        </p:tgtEl>
                                      </p:cBhvr>
                                    </p:animEffect>
                                  </p:childTnLst>
                                </p:cTn>
                              </p:par>
                            </p:childTnLst>
                          </p:cTn>
                        </p:par>
                        <p:par>
                          <p:cTn fill="hold">
                            <p:stCondLst>
                              <p:cond delay="16500"/>
                            </p:stCondLst>
                            <p:childTnLst>
                              <p:par>
                                <p:cTn fill="hold" nodeType="afterEffect" presetClass="entr" presetID="10" presetSubtype="0">
                                  <p:stCondLst>
                                    <p:cond delay="500"/>
                                  </p:stCondLst>
                                  <p:childTnLst>
                                    <p:set>
                                      <p:cBhvr>
                                        <p:cTn dur="1" fill="hold">
                                          <p:stCondLst>
                                            <p:cond delay="0"/>
                                          </p:stCondLst>
                                        </p:cTn>
                                        <p:tgtEl>
                                          <p:spTgt spid="2403">
                                            <p:txEl>
                                              <p:pRg end="4" st="4"/>
                                            </p:txEl>
                                          </p:spTgt>
                                        </p:tgtEl>
                                        <p:attrNameLst>
                                          <p:attrName>style.visibility</p:attrName>
                                        </p:attrNameLst>
                                      </p:cBhvr>
                                      <p:to>
                                        <p:strVal val="visible"/>
                                      </p:to>
                                    </p:set>
                                    <p:animEffect filter="fade" transition="in">
                                      <p:cBhvr>
                                        <p:cTn dur="500"/>
                                        <p:tgtEl>
                                          <p:spTgt spid="2403">
                                            <p:txEl>
                                              <p:pRg end="4" st="4"/>
                                            </p:txEl>
                                          </p:spTgt>
                                        </p:tgtEl>
                                      </p:cBhvr>
                                    </p:animEffect>
                                  </p:childTnLst>
                                </p:cTn>
                              </p:par>
                            </p:childTnLst>
                          </p:cTn>
                        </p:par>
                        <p:par>
                          <p:cTn fill="hold">
                            <p:stCondLst>
                              <p:cond delay="17000"/>
                            </p:stCondLst>
                            <p:childTnLst>
                              <p:par>
                                <p:cTn fill="hold" nodeType="afterEffect" presetClass="entr" presetID="10" presetSubtype="0">
                                  <p:stCondLst>
                                    <p:cond delay="500"/>
                                  </p:stCondLst>
                                  <p:childTnLst>
                                    <p:set>
                                      <p:cBhvr>
                                        <p:cTn dur="1" fill="hold">
                                          <p:stCondLst>
                                            <p:cond delay="0"/>
                                          </p:stCondLst>
                                        </p:cTn>
                                        <p:tgtEl>
                                          <p:spTgt spid="2403">
                                            <p:txEl>
                                              <p:pRg end="5" st="5"/>
                                            </p:txEl>
                                          </p:spTgt>
                                        </p:tgtEl>
                                        <p:attrNameLst>
                                          <p:attrName>style.visibility</p:attrName>
                                        </p:attrNameLst>
                                      </p:cBhvr>
                                      <p:to>
                                        <p:strVal val="visible"/>
                                      </p:to>
                                    </p:set>
                                    <p:animEffect filter="fade" transition="in">
                                      <p:cBhvr>
                                        <p:cTn dur="500"/>
                                        <p:tgtEl>
                                          <p:spTgt spid="2403">
                                            <p:txEl>
                                              <p:pRg end="5" st="5"/>
                                            </p:txEl>
                                          </p:spTgt>
                                        </p:tgtEl>
                                      </p:cBhvr>
                                    </p:animEffect>
                                  </p:childTnLst>
                                </p:cTn>
                              </p:par>
                            </p:childTnLst>
                          </p:cTn>
                        </p:par>
                        <p:par>
                          <p:cTn fill="hold">
                            <p:stCondLst>
                              <p:cond delay="17500"/>
                            </p:stCondLst>
                            <p:childTnLst>
                              <p:par>
                                <p:cTn fill="hold" nodeType="afterEffect" presetClass="entr" presetID="10" presetSubtype="0">
                                  <p:stCondLst>
                                    <p:cond delay="500"/>
                                  </p:stCondLst>
                                  <p:childTnLst>
                                    <p:set>
                                      <p:cBhvr>
                                        <p:cTn dur="1" fill="hold">
                                          <p:stCondLst>
                                            <p:cond delay="0"/>
                                          </p:stCondLst>
                                        </p:cTn>
                                        <p:tgtEl>
                                          <p:spTgt spid="2403">
                                            <p:txEl>
                                              <p:pRg end="6" st="6"/>
                                            </p:txEl>
                                          </p:spTgt>
                                        </p:tgtEl>
                                        <p:attrNameLst>
                                          <p:attrName>style.visibility</p:attrName>
                                        </p:attrNameLst>
                                      </p:cBhvr>
                                      <p:to>
                                        <p:strVal val="visible"/>
                                      </p:to>
                                    </p:set>
                                    <p:animEffect filter="fade" transition="in">
                                      <p:cBhvr>
                                        <p:cTn dur="500"/>
                                        <p:tgtEl>
                                          <p:spTgt spid="2403">
                                            <p:txEl>
                                              <p:pRg end="6" st="6"/>
                                            </p:txEl>
                                          </p:spTgt>
                                        </p:tgtEl>
                                      </p:cBhvr>
                                    </p:animEffect>
                                  </p:childTnLst>
                                </p:cTn>
                              </p:par>
                            </p:childTnLst>
                          </p:cTn>
                        </p:par>
                        <p:par>
                          <p:cTn fill="hold">
                            <p:stCondLst>
                              <p:cond delay="18000"/>
                            </p:stCondLst>
                            <p:childTnLst>
                              <p:par>
                                <p:cTn fill="hold" nodeType="afterEffect" presetClass="entr" presetID="10" presetSubtype="0">
                                  <p:stCondLst>
                                    <p:cond delay="500"/>
                                  </p:stCondLst>
                                  <p:childTnLst>
                                    <p:set>
                                      <p:cBhvr>
                                        <p:cTn dur="1" fill="hold">
                                          <p:stCondLst>
                                            <p:cond delay="0"/>
                                          </p:stCondLst>
                                        </p:cTn>
                                        <p:tgtEl>
                                          <p:spTgt spid="2403">
                                            <p:txEl>
                                              <p:pRg end="7" st="7"/>
                                            </p:txEl>
                                          </p:spTgt>
                                        </p:tgtEl>
                                        <p:attrNameLst>
                                          <p:attrName>style.visibility</p:attrName>
                                        </p:attrNameLst>
                                      </p:cBhvr>
                                      <p:to>
                                        <p:strVal val="visible"/>
                                      </p:to>
                                    </p:set>
                                    <p:animEffect filter="fade" transition="in">
                                      <p:cBhvr>
                                        <p:cTn dur="500"/>
                                        <p:tgtEl>
                                          <p:spTgt spid="2403">
                                            <p:txEl>
                                              <p:pRg end="7" st="7"/>
                                            </p:txEl>
                                          </p:spTgt>
                                        </p:tgtEl>
                                      </p:cBhvr>
                                    </p:animEffect>
                                  </p:childTnLst>
                                </p:cTn>
                              </p:par>
                            </p:childTnLst>
                          </p:cTn>
                        </p:par>
                        <p:par>
                          <p:cTn fill="hold">
                            <p:stCondLst>
                              <p:cond delay="18500"/>
                            </p:stCondLst>
                            <p:childTnLst>
                              <p:par>
                                <p:cTn fill="hold" nodeType="afterEffect" presetClass="entr" presetID="10" presetSubtype="0">
                                  <p:stCondLst>
                                    <p:cond delay="500"/>
                                  </p:stCondLst>
                                  <p:childTnLst>
                                    <p:set>
                                      <p:cBhvr>
                                        <p:cTn dur="1" fill="hold">
                                          <p:stCondLst>
                                            <p:cond delay="0"/>
                                          </p:stCondLst>
                                        </p:cTn>
                                        <p:tgtEl>
                                          <p:spTgt spid="2403">
                                            <p:txEl>
                                              <p:pRg end="8" st="8"/>
                                            </p:txEl>
                                          </p:spTgt>
                                        </p:tgtEl>
                                        <p:attrNameLst>
                                          <p:attrName>style.visibility</p:attrName>
                                        </p:attrNameLst>
                                      </p:cBhvr>
                                      <p:to>
                                        <p:strVal val="visible"/>
                                      </p:to>
                                    </p:set>
                                    <p:animEffect filter="fade" transition="in">
                                      <p:cBhvr>
                                        <p:cTn dur="500"/>
                                        <p:tgtEl>
                                          <p:spTgt spid="2403">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402"/>
                                        </p:tgtEl>
                                        <p:attrNameLst>
                                          <p:attrName>style.visibility</p:attrName>
                                        </p:attrNameLst>
                                      </p:cBhvr>
                                      <p:to>
                                        <p:strVal val="visible"/>
                                      </p:to>
                                    </p:set>
                                    <p:animEffect filter="fade" transition="in">
                                      <p:cBhvr>
                                        <p:cTn dur="500"/>
                                        <p:tgtEl>
                                          <p:spTgt spid="2402"/>
                                        </p:tgtEl>
                                      </p:cBhvr>
                                    </p:animEffect>
                                  </p:childTnLst>
                                </p:cTn>
                              </p:par>
                              <p:par>
                                <p:cTn fill="hold" nodeType="withEffect" presetClass="entr" presetID="2" presetSubtype="2">
                                  <p:stCondLst>
                                    <p:cond delay="500"/>
                                  </p:stCondLst>
                                  <p:childTnLst>
                                    <p:set>
                                      <p:cBhvr>
                                        <p:cTn dur="1" fill="hold">
                                          <p:stCondLst>
                                            <p:cond delay="0"/>
                                          </p:stCondLst>
                                        </p:cTn>
                                        <p:tgtEl>
                                          <p:spTgt spid="2404"/>
                                        </p:tgtEl>
                                        <p:attrNameLst>
                                          <p:attrName>style.visibility</p:attrName>
                                        </p:attrNameLst>
                                      </p:cBhvr>
                                      <p:to>
                                        <p:strVal val="visible"/>
                                      </p:to>
                                    </p:set>
                                    <p:anim calcmode="lin" valueType="num">
                                      <p:cBhvr additive="base">
                                        <p:cTn dur="500"/>
                                        <p:tgtEl>
                                          <p:spTgt spid="24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05"/>
                                        </p:tgtEl>
                                        <p:attrNameLst>
                                          <p:attrName>style.visibility</p:attrName>
                                        </p:attrNameLst>
                                      </p:cBhvr>
                                      <p:to>
                                        <p:strVal val="visible"/>
                                      </p:to>
                                    </p:set>
                                    <p:anim calcmode="lin" valueType="num">
                                      <p:cBhvr additive="base">
                                        <p:cTn dur="500"/>
                                        <p:tgtEl>
                                          <p:spTgt spid="24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oints">
  <p:cSld name="5 Points">
    <p:spTree>
      <p:nvGrpSpPr>
        <p:cNvPr id="2408" name="Shape 2408"/>
        <p:cNvGrpSpPr/>
        <p:nvPr/>
      </p:nvGrpSpPr>
      <p:grpSpPr>
        <a:xfrm>
          <a:off x="0" y="0"/>
          <a:ext cx="0" cy="0"/>
          <a:chOff x="0" y="0"/>
          <a:chExt cx="0" cy="0"/>
        </a:xfrm>
      </p:grpSpPr>
      <p:sp>
        <p:nvSpPr>
          <p:cNvPr id="2409" name="Google Shape;2409;g1f5b7746bd3_0_951"/>
          <p:cNvSpPr/>
          <p:nvPr/>
        </p:nvSpPr>
        <p:spPr>
          <a:xfrm>
            <a:off x="939800" y="1788632"/>
            <a:ext cx="6572700" cy="6572700"/>
          </a:xfrm>
          <a:prstGeom prst="ellipse">
            <a:avLst/>
          </a:prstGeom>
          <a:gradFill>
            <a:gsLst>
              <a:gs pos="0">
                <a:schemeClr val="lt1"/>
              </a:gs>
              <a:gs pos="50000">
                <a:srgbClr val="B8DAEF">
                  <a:alpha val="13725"/>
                </a:srgbClr>
              </a:gs>
              <a:gs pos="100000">
                <a:srgbClr val="8AC8E8">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2410" name="Google Shape;2410;g1f5b7746bd3_0_951"/>
          <p:cNvSpPr/>
          <p:nvPr/>
        </p:nvSpPr>
        <p:spPr>
          <a:xfrm>
            <a:off x="1939273" y="2788105"/>
            <a:ext cx="4573800" cy="4573800"/>
          </a:xfrm>
          <a:prstGeom prst="ellipse">
            <a:avLst/>
          </a:prstGeom>
          <a:gradFill>
            <a:gsLst>
              <a:gs pos="0">
                <a:schemeClr val="lt1"/>
              </a:gs>
              <a:gs pos="42000">
                <a:srgbClr val="B8DAEF">
                  <a:alpha val="23921"/>
                </a:srgbClr>
              </a:gs>
              <a:gs pos="100000">
                <a:srgbClr val="8AC8E8">
                  <a:alpha val="37647"/>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2411" name="Google Shape;2411;g1f5b7746bd3_0_951"/>
          <p:cNvSpPr/>
          <p:nvPr/>
        </p:nvSpPr>
        <p:spPr>
          <a:xfrm rot="4322659">
            <a:off x="1095953" y="1904937"/>
            <a:ext cx="6532672" cy="6376607"/>
          </a:xfrm>
          <a:prstGeom prst="blockArc">
            <a:avLst>
              <a:gd fmla="val 12892196" name="adj1"/>
              <a:gd fmla="val 12320" name="adj2"/>
              <a:gd fmla="val 887" name="adj3"/>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2412" name="Google Shape;2412;g1f5b7746bd3_0_951"/>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13" name="Google Shape;2413;g1f5b7746bd3_0_951"/>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414" name="Google Shape;2414;g1f5b7746bd3_0_951"/>
          <p:cNvSpPr txBox="1"/>
          <p:nvPr>
            <p:ph type="title"/>
          </p:nvPr>
        </p:nvSpPr>
        <p:spPr>
          <a:xfrm>
            <a:off x="1132316" y="2353190"/>
            <a:ext cx="6480600" cy="26553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accent1"/>
              </a:buClr>
              <a:buSzPts val="5400"/>
              <a:buFont typeface="Roboto Condensed Light"/>
              <a:buNone/>
              <a:defRPr b="0" i="0" sz="5400" u="none" cap="none" strike="noStrike">
                <a:solidFill>
                  <a:schemeClr val="accen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415" name="Google Shape;2415;g1f5b7746bd3_0_951"/>
          <p:cNvSpPr/>
          <p:nvPr/>
        </p:nvSpPr>
        <p:spPr>
          <a:xfrm>
            <a:off x="7343006" y="4963480"/>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16" name="Google Shape;2416;g1f5b7746bd3_0_951"/>
          <p:cNvSpPr/>
          <p:nvPr/>
        </p:nvSpPr>
        <p:spPr>
          <a:xfrm>
            <a:off x="6731566" y="2983260"/>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17" name="Google Shape;2417;g1f5b7746bd3_0_951"/>
          <p:cNvSpPr/>
          <p:nvPr/>
        </p:nvSpPr>
        <p:spPr>
          <a:xfrm>
            <a:off x="5137761" y="1835632"/>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18" name="Google Shape;2418;g1f5b7746bd3_0_951"/>
          <p:cNvSpPr/>
          <p:nvPr/>
        </p:nvSpPr>
        <p:spPr>
          <a:xfrm>
            <a:off x="6731566" y="6830097"/>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19" name="Google Shape;2419;g1f5b7746bd3_0_951"/>
          <p:cNvSpPr/>
          <p:nvPr/>
        </p:nvSpPr>
        <p:spPr>
          <a:xfrm>
            <a:off x="5137761" y="8001317"/>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cxnSp>
        <p:nvCxnSpPr>
          <p:cNvPr id="2420" name="Google Shape;2420;g1f5b7746bd3_0_951"/>
          <p:cNvCxnSpPr>
            <a:stCxn id="2417" idx="6"/>
          </p:cNvCxnSpPr>
          <p:nvPr/>
        </p:nvCxnSpPr>
        <p:spPr>
          <a:xfrm>
            <a:off x="5497761" y="2015632"/>
            <a:ext cx="3870300" cy="0"/>
          </a:xfrm>
          <a:prstGeom prst="straightConnector1">
            <a:avLst/>
          </a:prstGeom>
          <a:noFill/>
          <a:ln cap="flat" cmpd="sng" w="12700">
            <a:solidFill>
              <a:schemeClr val="accent1"/>
            </a:solidFill>
            <a:prstDash val="dash"/>
            <a:round/>
            <a:headEnd len="sm" w="sm" type="none"/>
            <a:tailEnd len="sm" w="sm" type="none"/>
          </a:ln>
        </p:spPr>
      </p:cxnSp>
      <p:cxnSp>
        <p:nvCxnSpPr>
          <p:cNvPr id="2421" name="Google Shape;2421;g1f5b7746bd3_0_951"/>
          <p:cNvCxnSpPr>
            <a:stCxn id="2416" idx="6"/>
          </p:cNvCxnSpPr>
          <p:nvPr/>
        </p:nvCxnSpPr>
        <p:spPr>
          <a:xfrm>
            <a:off x="7091566" y="3163260"/>
            <a:ext cx="2501700" cy="0"/>
          </a:xfrm>
          <a:prstGeom prst="straightConnector1">
            <a:avLst/>
          </a:prstGeom>
          <a:noFill/>
          <a:ln cap="flat" cmpd="sng" w="12700">
            <a:solidFill>
              <a:schemeClr val="accent1"/>
            </a:solidFill>
            <a:prstDash val="dash"/>
            <a:round/>
            <a:headEnd len="sm" w="sm" type="none"/>
            <a:tailEnd len="sm" w="sm" type="none"/>
          </a:ln>
        </p:spPr>
      </p:cxnSp>
      <p:cxnSp>
        <p:nvCxnSpPr>
          <p:cNvPr id="2422" name="Google Shape;2422;g1f5b7746bd3_0_951"/>
          <p:cNvCxnSpPr>
            <a:stCxn id="2415" idx="6"/>
          </p:cNvCxnSpPr>
          <p:nvPr/>
        </p:nvCxnSpPr>
        <p:spPr>
          <a:xfrm>
            <a:off x="7703006" y="5143480"/>
            <a:ext cx="1810200" cy="0"/>
          </a:xfrm>
          <a:prstGeom prst="straightConnector1">
            <a:avLst/>
          </a:prstGeom>
          <a:noFill/>
          <a:ln cap="flat" cmpd="sng" w="12700">
            <a:solidFill>
              <a:schemeClr val="accent1"/>
            </a:solidFill>
            <a:prstDash val="dash"/>
            <a:round/>
            <a:headEnd len="sm" w="sm" type="none"/>
            <a:tailEnd len="sm" w="sm" type="none"/>
          </a:ln>
        </p:spPr>
      </p:cxnSp>
      <p:cxnSp>
        <p:nvCxnSpPr>
          <p:cNvPr id="2423" name="Google Shape;2423;g1f5b7746bd3_0_951"/>
          <p:cNvCxnSpPr>
            <a:stCxn id="2418" idx="6"/>
          </p:cNvCxnSpPr>
          <p:nvPr/>
        </p:nvCxnSpPr>
        <p:spPr>
          <a:xfrm>
            <a:off x="7091566" y="7010097"/>
            <a:ext cx="2421600" cy="0"/>
          </a:xfrm>
          <a:prstGeom prst="straightConnector1">
            <a:avLst/>
          </a:prstGeom>
          <a:noFill/>
          <a:ln cap="flat" cmpd="sng" w="12700">
            <a:solidFill>
              <a:schemeClr val="accent1"/>
            </a:solidFill>
            <a:prstDash val="dash"/>
            <a:round/>
            <a:headEnd len="sm" w="sm" type="none"/>
            <a:tailEnd len="sm" w="sm" type="none"/>
          </a:ln>
        </p:spPr>
      </p:cxnSp>
      <p:cxnSp>
        <p:nvCxnSpPr>
          <p:cNvPr id="2424" name="Google Shape;2424;g1f5b7746bd3_0_951"/>
          <p:cNvCxnSpPr/>
          <p:nvPr/>
        </p:nvCxnSpPr>
        <p:spPr>
          <a:xfrm>
            <a:off x="5317781" y="8181337"/>
            <a:ext cx="4195500" cy="0"/>
          </a:xfrm>
          <a:prstGeom prst="straightConnector1">
            <a:avLst/>
          </a:prstGeom>
          <a:noFill/>
          <a:ln cap="flat" cmpd="sng" w="12700">
            <a:solidFill>
              <a:schemeClr val="accent1"/>
            </a:solidFill>
            <a:prstDash val="dash"/>
            <a:round/>
            <a:headEnd len="sm" w="sm" type="none"/>
            <a:tailEnd len="sm" w="sm" type="none"/>
          </a:ln>
        </p:spPr>
      </p:cxnSp>
      <p:sp>
        <p:nvSpPr>
          <p:cNvPr id="2425" name="Google Shape;2425;g1f5b7746bd3_0_951"/>
          <p:cNvSpPr/>
          <p:nvPr/>
        </p:nvSpPr>
        <p:spPr>
          <a:xfrm>
            <a:off x="9142413" y="4513430"/>
            <a:ext cx="1260000" cy="126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26" name="Google Shape;2426;g1f5b7746bd3_0_951"/>
          <p:cNvSpPr/>
          <p:nvPr/>
        </p:nvSpPr>
        <p:spPr>
          <a:xfrm>
            <a:off x="9142413" y="1183060"/>
            <a:ext cx="1260000" cy="126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27" name="Google Shape;2427;g1f5b7746bd3_0_951"/>
          <p:cNvSpPr/>
          <p:nvPr/>
        </p:nvSpPr>
        <p:spPr>
          <a:xfrm>
            <a:off x="9142413" y="2848245"/>
            <a:ext cx="1260000" cy="126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28" name="Google Shape;2428;g1f5b7746bd3_0_951"/>
          <p:cNvSpPr/>
          <p:nvPr/>
        </p:nvSpPr>
        <p:spPr>
          <a:xfrm>
            <a:off x="9142413" y="7843800"/>
            <a:ext cx="1260000" cy="126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29" name="Google Shape;2429;g1f5b7746bd3_0_951"/>
          <p:cNvSpPr/>
          <p:nvPr/>
        </p:nvSpPr>
        <p:spPr>
          <a:xfrm>
            <a:off x="9142413" y="6178615"/>
            <a:ext cx="1260000" cy="126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30" name="Google Shape;2430;g1f5b7746bd3_0_951"/>
          <p:cNvSpPr/>
          <p:nvPr>
            <p:ph idx="2" type="pic"/>
          </p:nvPr>
        </p:nvSpPr>
        <p:spPr>
          <a:xfrm>
            <a:off x="9464426" y="1505073"/>
            <a:ext cx="616200" cy="616200"/>
          </a:xfrm>
          <a:prstGeom prst="rect">
            <a:avLst/>
          </a:prstGeom>
          <a:noFill/>
          <a:ln>
            <a:noFill/>
          </a:ln>
        </p:spPr>
      </p:sp>
      <p:sp>
        <p:nvSpPr>
          <p:cNvPr id="2431" name="Google Shape;2431;g1f5b7746bd3_0_951"/>
          <p:cNvSpPr/>
          <p:nvPr>
            <p:ph idx="3" type="pic"/>
          </p:nvPr>
        </p:nvSpPr>
        <p:spPr>
          <a:xfrm>
            <a:off x="9464426" y="3163280"/>
            <a:ext cx="616200" cy="616200"/>
          </a:xfrm>
          <a:prstGeom prst="rect">
            <a:avLst/>
          </a:prstGeom>
          <a:noFill/>
          <a:ln>
            <a:noFill/>
          </a:ln>
        </p:spPr>
      </p:sp>
      <p:sp>
        <p:nvSpPr>
          <p:cNvPr id="2432" name="Google Shape;2432;g1f5b7746bd3_0_951"/>
          <p:cNvSpPr/>
          <p:nvPr>
            <p:ph idx="4" type="pic"/>
          </p:nvPr>
        </p:nvSpPr>
        <p:spPr>
          <a:xfrm>
            <a:off x="9464426" y="4790437"/>
            <a:ext cx="616200" cy="616200"/>
          </a:xfrm>
          <a:prstGeom prst="rect">
            <a:avLst/>
          </a:prstGeom>
          <a:noFill/>
          <a:ln>
            <a:noFill/>
          </a:ln>
        </p:spPr>
      </p:sp>
      <p:sp>
        <p:nvSpPr>
          <p:cNvPr id="2433" name="Google Shape;2433;g1f5b7746bd3_0_951"/>
          <p:cNvSpPr/>
          <p:nvPr>
            <p:ph idx="5" type="pic"/>
          </p:nvPr>
        </p:nvSpPr>
        <p:spPr>
          <a:xfrm>
            <a:off x="9464426" y="6500628"/>
            <a:ext cx="616200" cy="616200"/>
          </a:xfrm>
          <a:prstGeom prst="rect">
            <a:avLst/>
          </a:prstGeom>
          <a:noFill/>
          <a:ln>
            <a:noFill/>
          </a:ln>
        </p:spPr>
      </p:sp>
      <p:sp>
        <p:nvSpPr>
          <p:cNvPr id="2434" name="Google Shape;2434;g1f5b7746bd3_0_951"/>
          <p:cNvSpPr/>
          <p:nvPr>
            <p:ph idx="6" type="pic"/>
          </p:nvPr>
        </p:nvSpPr>
        <p:spPr>
          <a:xfrm>
            <a:off x="9464426" y="8165813"/>
            <a:ext cx="616200" cy="616200"/>
          </a:xfrm>
          <a:prstGeom prst="rect">
            <a:avLst/>
          </a:prstGeom>
          <a:noFill/>
          <a:ln>
            <a:noFill/>
          </a:ln>
        </p:spPr>
      </p:sp>
      <p:sp>
        <p:nvSpPr>
          <p:cNvPr id="2435" name="Google Shape;2435;g1f5b7746bd3_0_951"/>
          <p:cNvSpPr txBox="1"/>
          <p:nvPr>
            <p:ph idx="1" type="body"/>
          </p:nvPr>
        </p:nvSpPr>
        <p:spPr>
          <a:xfrm>
            <a:off x="10538361" y="1065485"/>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36" name="Google Shape;2436;g1f5b7746bd3_0_951"/>
          <p:cNvSpPr txBox="1"/>
          <p:nvPr>
            <p:ph idx="7" type="body"/>
          </p:nvPr>
        </p:nvSpPr>
        <p:spPr>
          <a:xfrm>
            <a:off x="10538361" y="1785565"/>
            <a:ext cx="70209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37" name="Google Shape;2437;g1f5b7746bd3_0_951"/>
          <p:cNvSpPr txBox="1"/>
          <p:nvPr>
            <p:ph idx="8" type="body"/>
          </p:nvPr>
        </p:nvSpPr>
        <p:spPr>
          <a:xfrm>
            <a:off x="10538361" y="2730671"/>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38" name="Google Shape;2438;g1f5b7746bd3_0_951"/>
          <p:cNvSpPr txBox="1"/>
          <p:nvPr>
            <p:ph idx="9" type="body"/>
          </p:nvPr>
        </p:nvSpPr>
        <p:spPr>
          <a:xfrm>
            <a:off x="10538361" y="3450751"/>
            <a:ext cx="70209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39" name="Google Shape;2439;g1f5b7746bd3_0_951"/>
          <p:cNvSpPr txBox="1"/>
          <p:nvPr>
            <p:ph idx="13" type="body"/>
          </p:nvPr>
        </p:nvSpPr>
        <p:spPr>
          <a:xfrm>
            <a:off x="10538361" y="4395021"/>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0" name="Google Shape;2440;g1f5b7746bd3_0_951"/>
          <p:cNvSpPr txBox="1"/>
          <p:nvPr>
            <p:ph idx="14" type="body"/>
          </p:nvPr>
        </p:nvSpPr>
        <p:spPr>
          <a:xfrm>
            <a:off x="10538361" y="5115101"/>
            <a:ext cx="70209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1" name="Google Shape;2441;g1f5b7746bd3_0_951"/>
          <p:cNvSpPr txBox="1"/>
          <p:nvPr>
            <p:ph idx="15" type="body"/>
          </p:nvPr>
        </p:nvSpPr>
        <p:spPr>
          <a:xfrm>
            <a:off x="10538361" y="6072562"/>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2" name="Google Shape;2442;g1f5b7746bd3_0_951"/>
          <p:cNvSpPr txBox="1"/>
          <p:nvPr>
            <p:ph idx="16" type="body"/>
          </p:nvPr>
        </p:nvSpPr>
        <p:spPr>
          <a:xfrm>
            <a:off x="10538361" y="6792642"/>
            <a:ext cx="70209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3" name="Google Shape;2443;g1f5b7746bd3_0_951"/>
          <p:cNvSpPr txBox="1"/>
          <p:nvPr>
            <p:ph idx="17" type="body"/>
          </p:nvPr>
        </p:nvSpPr>
        <p:spPr>
          <a:xfrm>
            <a:off x="10538361" y="7717456"/>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4" name="Google Shape;2444;g1f5b7746bd3_0_951"/>
          <p:cNvSpPr txBox="1"/>
          <p:nvPr>
            <p:ph idx="18" type="body"/>
          </p:nvPr>
        </p:nvSpPr>
        <p:spPr>
          <a:xfrm>
            <a:off x="10538361" y="8437536"/>
            <a:ext cx="70209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45" name="Google Shape;2445;g1f5b7746bd3_0_951"/>
          <p:cNvSpPr txBox="1"/>
          <p:nvPr>
            <p:ph idx="19" type="body"/>
          </p:nvPr>
        </p:nvSpPr>
        <p:spPr>
          <a:xfrm>
            <a:off x="1357342" y="5166756"/>
            <a:ext cx="5734200" cy="16869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500"/>
                                        <p:tgtEl>
                                          <p:spTgt spid="2409"/>
                                        </p:tgtEl>
                                      </p:cBhvr>
                                    </p:animEffect>
                                  </p:childTnLst>
                                </p:cTn>
                              </p:par>
                              <p:par>
                                <p:cTn fill="hold" nodeType="withEffect" presetClass="entr" presetID="10" presetSubtype="0">
                                  <p:stCondLst>
                                    <p:cond delay="100"/>
                                  </p:stCondLst>
                                  <p:childTnLst>
                                    <p:set>
                                      <p:cBhvr>
                                        <p:cTn dur="1" fill="hold">
                                          <p:stCondLst>
                                            <p:cond delay="0"/>
                                          </p:stCondLst>
                                        </p:cTn>
                                        <p:tgtEl>
                                          <p:spTgt spid="2410"/>
                                        </p:tgtEl>
                                        <p:attrNameLst>
                                          <p:attrName>style.visibility</p:attrName>
                                        </p:attrNameLst>
                                      </p:cBhvr>
                                      <p:to>
                                        <p:strVal val="visible"/>
                                      </p:to>
                                    </p:set>
                                    <p:animEffect filter="fade" transition="in">
                                      <p:cBhvr>
                                        <p:cTn dur="500"/>
                                        <p:tgtEl>
                                          <p:spTgt spid="2410"/>
                                        </p:tgtEl>
                                      </p:cBhvr>
                                    </p:animEffect>
                                  </p:childTnLst>
                                </p:cTn>
                              </p:par>
                              <p:par>
                                <p:cTn fill="hold" nodeType="withEffect" presetClass="entr" presetID="10" presetSubtype="0">
                                  <p:stCondLst>
                                    <p:cond delay="200"/>
                                  </p:stCondLst>
                                  <p:childTnLst>
                                    <p:set>
                                      <p:cBhvr>
                                        <p:cTn dur="1" fill="hold">
                                          <p:stCondLst>
                                            <p:cond delay="0"/>
                                          </p:stCondLst>
                                        </p:cTn>
                                        <p:tgtEl>
                                          <p:spTgt spid="2414"/>
                                        </p:tgtEl>
                                        <p:attrNameLst>
                                          <p:attrName>style.visibility</p:attrName>
                                        </p:attrNameLst>
                                      </p:cBhvr>
                                      <p:to>
                                        <p:strVal val="visible"/>
                                      </p:to>
                                    </p:set>
                                    <p:animEffect filter="fade" transition="in">
                                      <p:cBhvr>
                                        <p:cTn dur="500"/>
                                        <p:tgtEl>
                                          <p:spTgt spid="2414"/>
                                        </p:tgtEl>
                                      </p:cBhvr>
                                    </p:animEffect>
                                  </p:childTnLst>
                                </p:cTn>
                              </p:par>
                              <p:par>
                                <p:cTn fill="hold" nodeType="withEffect" presetClass="entr" presetID="10" presetSubtype="0">
                                  <p:stCondLst>
                                    <p:cond delay="300"/>
                                  </p:stCondLst>
                                  <p:childTnLst>
                                    <p:set>
                                      <p:cBhvr>
                                        <p:cTn dur="1" fill="hold">
                                          <p:stCondLst>
                                            <p:cond delay="0"/>
                                          </p:stCondLst>
                                        </p:cTn>
                                        <p:tgtEl>
                                          <p:spTgt spid="2445"/>
                                        </p:tgtEl>
                                        <p:attrNameLst>
                                          <p:attrName>style.visibility</p:attrName>
                                        </p:attrNameLst>
                                      </p:cBhvr>
                                      <p:to>
                                        <p:strVal val="visible"/>
                                      </p:to>
                                    </p:set>
                                    <p:animEffect filter="fade" transition="in">
                                      <p:cBhvr>
                                        <p:cTn dur="500"/>
                                        <p:tgtEl>
                                          <p:spTgt spid="2445"/>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417"/>
                                        </p:tgtEl>
                                        <p:attrNameLst>
                                          <p:attrName>style.visibility</p:attrName>
                                        </p:attrNameLst>
                                      </p:cBhvr>
                                      <p:to>
                                        <p:strVal val="visible"/>
                                      </p:to>
                                    </p:set>
                                    <p:animEffect filter="fade" transition="in">
                                      <p:cBhvr>
                                        <p:cTn dur="500"/>
                                        <p:tgtEl>
                                          <p:spTgt spid="2417"/>
                                        </p:tgtEl>
                                      </p:cBhvr>
                                    </p:animEffect>
                                  </p:childTnLst>
                                </p:cTn>
                              </p:par>
                              <p:par>
                                <p:cTn fill="hold" nodeType="withEffect" presetClass="entr" presetID="10" presetSubtype="0">
                                  <p:stCondLst>
                                    <p:cond delay="500"/>
                                  </p:stCondLst>
                                  <p:childTnLst>
                                    <p:set>
                                      <p:cBhvr>
                                        <p:cTn dur="1" fill="hold">
                                          <p:stCondLst>
                                            <p:cond delay="0"/>
                                          </p:stCondLst>
                                        </p:cTn>
                                        <p:tgtEl>
                                          <p:spTgt spid="2411"/>
                                        </p:tgtEl>
                                        <p:attrNameLst>
                                          <p:attrName>style.visibility</p:attrName>
                                        </p:attrNameLst>
                                      </p:cBhvr>
                                      <p:to>
                                        <p:strVal val="visible"/>
                                      </p:to>
                                    </p:set>
                                    <p:animEffect filter="fade" transition="in">
                                      <p:cBhvr>
                                        <p:cTn dur="500"/>
                                        <p:tgtEl>
                                          <p:spTgt spid="2411"/>
                                        </p:tgtEl>
                                      </p:cBhvr>
                                    </p:animEffect>
                                  </p:childTnLst>
                                </p:cTn>
                              </p:par>
                              <p:par>
                                <p:cTn fill="hold" nodeType="withEffect" presetClass="entr" presetID="10" presetSubtype="0">
                                  <p:stCondLst>
                                    <p:cond delay="500"/>
                                  </p:stCondLst>
                                  <p:childTnLst>
                                    <p:set>
                                      <p:cBhvr>
                                        <p:cTn dur="1" fill="hold">
                                          <p:stCondLst>
                                            <p:cond delay="0"/>
                                          </p:stCondLst>
                                        </p:cTn>
                                        <p:tgtEl>
                                          <p:spTgt spid="2420"/>
                                        </p:tgtEl>
                                        <p:attrNameLst>
                                          <p:attrName>style.visibility</p:attrName>
                                        </p:attrNameLst>
                                      </p:cBhvr>
                                      <p:to>
                                        <p:strVal val="visible"/>
                                      </p:to>
                                    </p:set>
                                    <p:animEffect filter="fade" transition="in">
                                      <p:cBhvr>
                                        <p:cTn dur="500"/>
                                        <p:tgtEl>
                                          <p:spTgt spid="2420"/>
                                        </p:tgtEl>
                                      </p:cBhvr>
                                    </p:animEffect>
                                  </p:childTnLst>
                                </p:cTn>
                              </p:par>
                              <p:par>
                                <p:cTn fill="hold" nodeType="withEffect" presetClass="entr" presetID="10" presetSubtype="0">
                                  <p:stCondLst>
                                    <p:cond delay="500"/>
                                  </p:stCondLst>
                                  <p:childTnLst>
                                    <p:set>
                                      <p:cBhvr>
                                        <p:cTn dur="1" fill="hold">
                                          <p:stCondLst>
                                            <p:cond delay="0"/>
                                          </p:stCondLst>
                                        </p:cTn>
                                        <p:tgtEl>
                                          <p:spTgt spid="2426"/>
                                        </p:tgtEl>
                                        <p:attrNameLst>
                                          <p:attrName>style.visibility</p:attrName>
                                        </p:attrNameLst>
                                      </p:cBhvr>
                                      <p:to>
                                        <p:strVal val="visible"/>
                                      </p:to>
                                    </p:set>
                                    <p:animEffect filter="fade" transition="in">
                                      <p:cBhvr>
                                        <p:cTn dur="500"/>
                                        <p:tgtEl>
                                          <p:spTgt spid="2426"/>
                                        </p:tgtEl>
                                      </p:cBhvr>
                                    </p:animEffect>
                                  </p:childTnLst>
                                </p:cTn>
                              </p:par>
                              <p:par>
                                <p:cTn fill="hold" nodeType="withEffect" presetClass="entr" presetID="10" presetSubtype="0">
                                  <p:stCondLst>
                                    <p:cond delay="500"/>
                                  </p:stCondLst>
                                  <p:childTnLst>
                                    <p:set>
                                      <p:cBhvr>
                                        <p:cTn dur="1" fill="hold">
                                          <p:stCondLst>
                                            <p:cond delay="0"/>
                                          </p:stCondLst>
                                        </p:cTn>
                                        <p:tgtEl>
                                          <p:spTgt spid="2430"/>
                                        </p:tgtEl>
                                        <p:attrNameLst>
                                          <p:attrName>style.visibility</p:attrName>
                                        </p:attrNameLst>
                                      </p:cBhvr>
                                      <p:to>
                                        <p:strVal val="visible"/>
                                      </p:to>
                                    </p:set>
                                    <p:animEffect filter="fade" transition="in">
                                      <p:cBhvr>
                                        <p:cTn dur="500"/>
                                        <p:tgtEl>
                                          <p:spTgt spid="2430"/>
                                        </p:tgtEl>
                                      </p:cBhvr>
                                    </p:animEffect>
                                  </p:childTnLst>
                                </p:cTn>
                              </p:par>
                              <p:par>
                                <p:cTn fill="hold" nodeType="withEffect" presetClass="entr" presetID="2" presetSubtype="2">
                                  <p:stCondLst>
                                    <p:cond delay="500"/>
                                  </p:stCondLst>
                                  <p:childTnLst>
                                    <p:set>
                                      <p:cBhvr>
                                        <p:cTn dur="1" fill="hold">
                                          <p:stCondLst>
                                            <p:cond delay="0"/>
                                          </p:stCondLst>
                                        </p:cTn>
                                        <p:tgtEl>
                                          <p:spTgt spid="2435"/>
                                        </p:tgtEl>
                                        <p:attrNameLst>
                                          <p:attrName>style.visibility</p:attrName>
                                        </p:attrNameLst>
                                      </p:cBhvr>
                                      <p:to>
                                        <p:strVal val="visible"/>
                                      </p:to>
                                    </p:set>
                                    <p:anim calcmode="lin" valueType="num">
                                      <p:cBhvr additive="base">
                                        <p:cTn dur="500"/>
                                        <p:tgtEl>
                                          <p:spTgt spid="24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36"/>
                                        </p:tgtEl>
                                        <p:attrNameLst>
                                          <p:attrName>style.visibility</p:attrName>
                                        </p:attrNameLst>
                                      </p:cBhvr>
                                      <p:to>
                                        <p:strVal val="visible"/>
                                      </p:to>
                                    </p:set>
                                    <p:anim calcmode="lin" valueType="num">
                                      <p:cBhvr additive="base">
                                        <p:cTn dur="500"/>
                                        <p:tgtEl>
                                          <p:spTgt spid="243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416"/>
                                        </p:tgtEl>
                                        <p:attrNameLst>
                                          <p:attrName>style.visibility</p:attrName>
                                        </p:attrNameLst>
                                      </p:cBhvr>
                                      <p:to>
                                        <p:strVal val="visible"/>
                                      </p:to>
                                    </p:set>
                                    <p:animEffect filter="fade" transition="in">
                                      <p:cBhvr>
                                        <p:cTn dur="500"/>
                                        <p:tgtEl>
                                          <p:spTgt spid="2416"/>
                                        </p:tgtEl>
                                      </p:cBhvr>
                                    </p:animEffect>
                                  </p:childTnLst>
                                </p:cTn>
                              </p:par>
                              <p:par>
                                <p:cTn fill="hold" nodeType="withEffect" presetClass="entr" presetID="10" presetSubtype="0">
                                  <p:stCondLst>
                                    <p:cond delay="500"/>
                                  </p:stCondLst>
                                  <p:childTnLst>
                                    <p:set>
                                      <p:cBhvr>
                                        <p:cTn dur="1" fill="hold">
                                          <p:stCondLst>
                                            <p:cond delay="0"/>
                                          </p:stCondLst>
                                        </p:cTn>
                                        <p:tgtEl>
                                          <p:spTgt spid="2421"/>
                                        </p:tgtEl>
                                        <p:attrNameLst>
                                          <p:attrName>style.visibility</p:attrName>
                                        </p:attrNameLst>
                                      </p:cBhvr>
                                      <p:to>
                                        <p:strVal val="visible"/>
                                      </p:to>
                                    </p:set>
                                    <p:animEffect filter="fade" transition="in">
                                      <p:cBhvr>
                                        <p:cTn dur="500"/>
                                        <p:tgtEl>
                                          <p:spTgt spid="2421"/>
                                        </p:tgtEl>
                                      </p:cBhvr>
                                    </p:animEffect>
                                  </p:childTnLst>
                                </p:cTn>
                              </p:par>
                              <p:par>
                                <p:cTn fill="hold" nodeType="withEffect" presetClass="entr" presetID="10" presetSubtype="0">
                                  <p:stCondLst>
                                    <p:cond delay="500"/>
                                  </p:stCondLst>
                                  <p:childTnLst>
                                    <p:set>
                                      <p:cBhvr>
                                        <p:cTn dur="1" fill="hold">
                                          <p:stCondLst>
                                            <p:cond delay="0"/>
                                          </p:stCondLst>
                                        </p:cTn>
                                        <p:tgtEl>
                                          <p:spTgt spid="2427"/>
                                        </p:tgtEl>
                                        <p:attrNameLst>
                                          <p:attrName>style.visibility</p:attrName>
                                        </p:attrNameLst>
                                      </p:cBhvr>
                                      <p:to>
                                        <p:strVal val="visible"/>
                                      </p:to>
                                    </p:set>
                                    <p:animEffect filter="fade" transition="in">
                                      <p:cBhvr>
                                        <p:cTn dur="500"/>
                                        <p:tgtEl>
                                          <p:spTgt spid="2427"/>
                                        </p:tgtEl>
                                      </p:cBhvr>
                                    </p:animEffect>
                                  </p:childTnLst>
                                </p:cTn>
                              </p:par>
                              <p:par>
                                <p:cTn fill="hold" nodeType="withEffect" presetClass="entr" presetID="10" presetSubtype="0">
                                  <p:stCondLst>
                                    <p:cond delay="500"/>
                                  </p:stCondLst>
                                  <p:childTnLst>
                                    <p:set>
                                      <p:cBhvr>
                                        <p:cTn dur="1" fill="hold">
                                          <p:stCondLst>
                                            <p:cond delay="0"/>
                                          </p:stCondLst>
                                        </p:cTn>
                                        <p:tgtEl>
                                          <p:spTgt spid="2431"/>
                                        </p:tgtEl>
                                        <p:attrNameLst>
                                          <p:attrName>style.visibility</p:attrName>
                                        </p:attrNameLst>
                                      </p:cBhvr>
                                      <p:to>
                                        <p:strVal val="visible"/>
                                      </p:to>
                                    </p:set>
                                    <p:animEffect filter="fade" transition="in">
                                      <p:cBhvr>
                                        <p:cTn dur="500"/>
                                        <p:tgtEl>
                                          <p:spTgt spid="2431"/>
                                        </p:tgtEl>
                                      </p:cBhvr>
                                    </p:animEffect>
                                  </p:childTnLst>
                                </p:cTn>
                              </p:par>
                              <p:par>
                                <p:cTn fill="hold" nodeType="withEffect" presetClass="entr" presetID="2" presetSubtype="2">
                                  <p:stCondLst>
                                    <p:cond delay="500"/>
                                  </p:stCondLst>
                                  <p:childTnLst>
                                    <p:set>
                                      <p:cBhvr>
                                        <p:cTn dur="1" fill="hold">
                                          <p:stCondLst>
                                            <p:cond delay="0"/>
                                          </p:stCondLst>
                                        </p:cTn>
                                        <p:tgtEl>
                                          <p:spTgt spid="2437"/>
                                        </p:tgtEl>
                                        <p:attrNameLst>
                                          <p:attrName>style.visibility</p:attrName>
                                        </p:attrNameLst>
                                      </p:cBhvr>
                                      <p:to>
                                        <p:strVal val="visible"/>
                                      </p:to>
                                    </p:set>
                                    <p:anim calcmode="lin" valueType="num">
                                      <p:cBhvr additive="base">
                                        <p:cTn dur="500"/>
                                        <p:tgtEl>
                                          <p:spTgt spid="24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38"/>
                                        </p:tgtEl>
                                        <p:attrNameLst>
                                          <p:attrName>style.visibility</p:attrName>
                                        </p:attrNameLst>
                                      </p:cBhvr>
                                      <p:to>
                                        <p:strVal val="visible"/>
                                      </p:to>
                                    </p:set>
                                    <p:anim calcmode="lin" valueType="num">
                                      <p:cBhvr additive="base">
                                        <p:cTn dur="500"/>
                                        <p:tgtEl>
                                          <p:spTgt spid="2438"/>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2415"/>
                                        </p:tgtEl>
                                        <p:attrNameLst>
                                          <p:attrName>style.visibility</p:attrName>
                                        </p:attrNameLst>
                                      </p:cBhvr>
                                      <p:to>
                                        <p:strVal val="visible"/>
                                      </p:to>
                                    </p:set>
                                    <p:animEffect filter="fade" transition="in">
                                      <p:cBhvr>
                                        <p:cTn dur="500"/>
                                        <p:tgtEl>
                                          <p:spTgt spid="2415"/>
                                        </p:tgtEl>
                                      </p:cBhvr>
                                    </p:animEffect>
                                  </p:childTnLst>
                                </p:cTn>
                              </p:par>
                              <p:par>
                                <p:cTn fill="hold" nodeType="withEffect" presetClass="entr" presetID="10" presetSubtype="0">
                                  <p:stCondLst>
                                    <p:cond delay="500"/>
                                  </p:stCondLst>
                                  <p:childTnLst>
                                    <p:set>
                                      <p:cBhvr>
                                        <p:cTn dur="1" fill="hold">
                                          <p:stCondLst>
                                            <p:cond delay="0"/>
                                          </p:stCondLst>
                                        </p:cTn>
                                        <p:tgtEl>
                                          <p:spTgt spid="2422"/>
                                        </p:tgtEl>
                                        <p:attrNameLst>
                                          <p:attrName>style.visibility</p:attrName>
                                        </p:attrNameLst>
                                      </p:cBhvr>
                                      <p:to>
                                        <p:strVal val="visible"/>
                                      </p:to>
                                    </p:set>
                                    <p:animEffect filter="fade" transition="in">
                                      <p:cBhvr>
                                        <p:cTn dur="500"/>
                                        <p:tgtEl>
                                          <p:spTgt spid="2422"/>
                                        </p:tgtEl>
                                      </p:cBhvr>
                                    </p:animEffect>
                                  </p:childTnLst>
                                </p:cTn>
                              </p:par>
                              <p:par>
                                <p:cTn fill="hold" nodeType="withEffect" presetClass="entr" presetID="10" presetSubtype="0">
                                  <p:stCondLst>
                                    <p:cond delay="500"/>
                                  </p:stCondLst>
                                  <p:childTnLst>
                                    <p:set>
                                      <p:cBhvr>
                                        <p:cTn dur="1" fill="hold">
                                          <p:stCondLst>
                                            <p:cond delay="0"/>
                                          </p:stCondLst>
                                        </p:cTn>
                                        <p:tgtEl>
                                          <p:spTgt spid="2425"/>
                                        </p:tgtEl>
                                        <p:attrNameLst>
                                          <p:attrName>style.visibility</p:attrName>
                                        </p:attrNameLst>
                                      </p:cBhvr>
                                      <p:to>
                                        <p:strVal val="visible"/>
                                      </p:to>
                                    </p:set>
                                    <p:animEffect filter="fade" transition="in">
                                      <p:cBhvr>
                                        <p:cTn dur="500"/>
                                        <p:tgtEl>
                                          <p:spTgt spid="2425"/>
                                        </p:tgtEl>
                                      </p:cBhvr>
                                    </p:animEffect>
                                  </p:childTnLst>
                                </p:cTn>
                              </p:par>
                              <p:par>
                                <p:cTn fill="hold" nodeType="withEffect" presetClass="entr" presetID="10" presetSubtype="0">
                                  <p:stCondLst>
                                    <p:cond delay="500"/>
                                  </p:stCondLst>
                                  <p:childTnLst>
                                    <p:set>
                                      <p:cBhvr>
                                        <p:cTn dur="1" fill="hold">
                                          <p:stCondLst>
                                            <p:cond delay="0"/>
                                          </p:stCondLst>
                                        </p:cTn>
                                        <p:tgtEl>
                                          <p:spTgt spid="2432"/>
                                        </p:tgtEl>
                                        <p:attrNameLst>
                                          <p:attrName>style.visibility</p:attrName>
                                        </p:attrNameLst>
                                      </p:cBhvr>
                                      <p:to>
                                        <p:strVal val="visible"/>
                                      </p:to>
                                    </p:set>
                                    <p:animEffect filter="fade" transition="in">
                                      <p:cBhvr>
                                        <p:cTn dur="500"/>
                                        <p:tgtEl>
                                          <p:spTgt spid="2432"/>
                                        </p:tgtEl>
                                      </p:cBhvr>
                                    </p:animEffect>
                                  </p:childTnLst>
                                </p:cTn>
                              </p:par>
                              <p:par>
                                <p:cTn fill="hold" nodeType="withEffect" presetClass="entr" presetID="2" presetSubtype="2">
                                  <p:stCondLst>
                                    <p:cond delay="500"/>
                                  </p:stCondLst>
                                  <p:childTnLst>
                                    <p:set>
                                      <p:cBhvr>
                                        <p:cTn dur="1" fill="hold">
                                          <p:stCondLst>
                                            <p:cond delay="0"/>
                                          </p:stCondLst>
                                        </p:cTn>
                                        <p:tgtEl>
                                          <p:spTgt spid="2439"/>
                                        </p:tgtEl>
                                        <p:attrNameLst>
                                          <p:attrName>style.visibility</p:attrName>
                                        </p:attrNameLst>
                                      </p:cBhvr>
                                      <p:to>
                                        <p:strVal val="visible"/>
                                      </p:to>
                                    </p:set>
                                    <p:anim calcmode="lin" valueType="num">
                                      <p:cBhvr additive="base">
                                        <p:cTn dur="500"/>
                                        <p:tgtEl>
                                          <p:spTgt spid="24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40"/>
                                        </p:tgtEl>
                                        <p:attrNameLst>
                                          <p:attrName>style.visibility</p:attrName>
                                        </p:attrNameLst>
                                      </p:cBhvr>
                                      <p:to>
                                        <p:strVal val="visible"/>
                                      </p:to>
                                    </p:set>
                                    <p:anim calcmode="lin" valueType="num">
                                      <p:cBhvr additive="base">
                                        <p:cTn dur="500"/>
                                        <p:tgtEl>
                                          <p:spTgt spid="244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2418"/>
                                        </p:tgtEl>
                                        <p:attrNameLst>
                                          <p:attrName>style.visibility</p:attrName>
                                        </p:attrNameLst>
                                      </p:cBhvr>
                                      <p:to>
                                        <p:strVal val="visible"/>
                                      </p:to>
                                    </p:set>
                                    <p:animEffect filter="fade" transition="in">
                                      <p:cBhvr>
                                        <p:cTn dur="500"/>
                                        <p:tgtEl>
                                          <p:spTgt spid="2418"/>
                                        </p:tgtEl>
                                      </p:cBhvr>
                                    </p:animEffect>
                                  </p:childTnLst>
                                </p:cTn>
                              </p:par>
                              <p:par>
                                <p:cTn fill="hold" nodeType="withEffect" presetClass="entr" presetID="10" presetSubtype="0">
                                  <p:stCondLst>
                                    <p:cond delay="500"/>
                                  </p:stCondLst>
                                  <p:childTnLst>
                                    <p:set>
                                      <p:cBhvr>
                                        <p:cTn dur="1" fill="hold">
                                          <p:stCondLst>
                                            <p:cond delay="0"/>
                                          </p:stCondLst>
                                        </p:cTn>
                                        <p:tgtEl>
                                          <p:spTgt spid="2423"/>
                                        </p:tgtEl>
                                        <p:attrNameLst>
                                          <p:attrName>style.visibility</p:attrName>
                                        </p:attrNameLst>
                                      </p:cBhvr>
                                      <p:to>
                                        <p:strVal val="visible"/>
                                      </p:to>
                                    </p:set>
                                    <p:animEffect filter="fade" transition="in">
                                      <p:cBhvr>
                                        <p:cTn dur="500"/>
                                        <p:tgtEl>
                                          <p:spTgt spid="2423"/>
                                        </p:tgtEl>
                                      </p:cBhvr>
                                    </p:animEffect>
                                  </p:childTnLst>
                                </p:cTn>
                              </p:par>
                              <p:par>
                                <p:cTn fill="hold" nodeType="withEffect" presetClass="entr" presetID="10" presetSubtype="0">
                                  <p:stCondLst>
                                    <p:cond delay="500"/>
                                  </p:stCondLst>
                                  <p:childTnLst>
                                    <p:set>
                                      <p:cBhvr>
                                        <p:cTn dur="1" fill="hold">
                                          <p:stCondLst>
                                            <p:cond delay="0"/>
                                          </p:stCondLst>
                                        </p:cTn>
                                        <p:tgtEl>
                                          <p:spTgt spid="2429"/>
                                        </p:tgtEl>
                                        <p:attrNameLst>
                                          <p:attrName>style.visibility</p:attrName>
                                        </p:attrNameLst>
                                      </p:cBhvr>
                                      <p:to>
                                        <p:strVal val="visible"/>
                                      </p:to>
                                    </p:set>
                                    <p:animEffect filter="fade" transition="in">
                                      <p:cBhvr>
                                        <p:cTn dur="500"/>
                                        <p:tgtEl>
                                          <p:spTgt spid="2429"/>
                                        </p:tgtEl>
                                      </p:cBhvr>
                                    </p:animEffect>
                                  </p:childTnLst>
                                </p:cTn>
                              </p:par>
                              <p:par>
                                <p:cTn fill="hold" nodeType="withEffect" presetClass="entr" presetID="10" presetSubtype="0">
                                  <p:stCondLst>
                                    <p:cond delay="500"/>
                                  </p:stCondLst>
                                  <p:childTnLst>
                                    <p:set>
                                      <p:cBhvr>
                                        <p:cTn dur="1" fill="hold">
                                          <p:stCondLst>
                                            <p:cond delay="0"/>
                                          </p:stCondLst>
                                        </p:cTn>
                                        <p:tgtEl>
                                          <p:spTgt spid="2433"/>
                                        </p:tgtEl>
                                        <p:attrNameLst>
                                          <p:attrName>style.visibility</p:attrName>
                                        </p:attrNameLst>
                                      </p:cBhvr>
                                      <p:to>
                                        <p:strVal val="visible"/>
                                      </p:to>
                                    </p:set>
                                    <p:animEffect filter="fade" transition="in">
                                      <p:cBhvr>
                                        <p:cTn dur="500"/>
                                        <p:tgtEl>
                                          <p:spTgt spid="2433"/>
                                        </p:tgtEl>
                                      </p:cBhvr>
                                    </p:animEffect>
                                  </p:childTnLst>
                                </p:cTn>
                              </p:par>
                              <p:par>
                                <p:cTn fill="hold" nodeType="withEffect" presetClass="entr" presetID="2" presetSubtype="2">
                                  <p:stCondLst>
                                    <p:cond delay="500"/>
                                  </p:stCondLst>
                                  <p:childTnLst>
                                    <p:set>
                                      <p:cBhvr>
                                        <p:cTn dur="1" fill="hold">
                                          <p:stCondLst>
                                            <p:cond delay="0"/>
                                          </p:stCondLst>
                                        </p:cTn>
                                        <p:tgtEl>
                                          <p:spTgt spid="2441"/>
                                        </p:tgtEl>
                                        <p:attrNameLst>
                                          <p:attrName>style.visibility</p:attrName>
                                        </p:attrNameLst>
                                      </p:cBhvr>
                                      <p:to>
                                        <p:strVal val="visible"/>
                                      </p:to>
                                    </p:set>
                                    <p:anim calcmode="lin" valueType="num">
                                      <p:cBhvr additive="base">
                                        <p:cTn dur="500"/>
                                        <p:tgtEl>
                                          <p:spTgt spid="24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42"/>
                                        </p:tgtEl>
                                        <p:attrNameLst>
                                          <p:attrName>style.visibility</p:attrName>
                                        </p:attrNameLst>
                                      </p:cBhvr>
                                      <p:to>
                                        <p:strVal val="visible"/>
                                      </p:to>
                                    </p:set>
                                    <p:anim calcmode="lin" valueType="num">
                                      <p:cBhvr additive="base">
                                        <p:cTn dur="500"/>
                                        <p:tgtEl>
                                          <p:spTgt spid="2442"/>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2424"/>
                                        </p:tgtEl>
                                        <p:attrNameLst>
                                          <p:attrName>style.visibility</p:attrName>
                                        </p:attrNameLst>
                                      </p:cBhvr>
                                      <p:to>
                                        <p:strVal val="visible"/>
                                      </p:to>
                                    </p:set>
                                    <p:animEffect filter="fade" transition="in">
                                      <p:cBhvr>
                                        <p:cTn dur="500"/>
                                        <p:tgtEl>
                                          <p:spTgt spid="2424"/>
                                        </p:tgtEl>
                                      </p:cBhvr>
                                    </p:animEffect>
                                  </p:childTnLst>
                                </p:cTn>
                              </p:par>
                              <p:par>
                                <p:cTn fill="hold" nodeType="withEffect" presetClass="entr" presetID="10" presetSubtype="0">
                                  <p:stCondLst>
                                    <p:cond delay="500"/>
                                  </p:stCondLst>
                                  <p:childTnLst>
                                    <p:set>
                                      <p:cBhvr>
                                        <p:cTn dur="1" fill="hold">
                                          <p:stCondLst>
                                            <p:cond delay="0"/>
                                          </p:stCondLst>
                                        </p:cTn>
                                        <p:tgtEl>
                                          <p:spTgt spid="2419"/>
                                        </p:tgtEl>
                                        <p:attrNameLst>
                                          <p:attrName>style.visibility</p:attrName>
                                        </p:attrNameLst>
                                      </p:cBhvr>
                                      <p:to>
                                        <p:strVal val="visible"/>
                                      </p:to>
                                    </p:set>
                                    <p:animEffect filter="fade" transition="in">
                                      <p:cBhvr>
                                        <p:cTn dur="500"/>
                                        <p:tgtEl>
                                          <p:spTgt spid="2419"/>
                                        </p:tgtEl>
                                      </p:cBhvr>
                                    </p:animEffect>
                                  </p:childTnLst>
                                </p:cTn>
                              </p:par>
                              <p:par>
                                <p:cTn fill="hold" nodeType="withEffect" presetClass="entr" presetID="10" presetSubtype="0">
                                  <p:stCondLst>
                                    <p:cond delay="500"/>
                                  </p:stCondLst>
                                  <p:childTnLst>
                                    <p:set>
                                      <p:cBhvr>
                                        <p:cTn dur="1" fill="hold">
                                          <p:stCondLst>
                                            <p:cond delay="0"/>
                                          </p:stCondLst>
                                        </p:cTn>
                                        <p:tgtEl>
                                          <p:spTgt spid="2428"/>
                                        </p:tgtEl>
                                        <p:attrNameLst>
                                          <p:attrName>style.visibility</p:attrName>
                                        </p:attrNameLst>
                                      </p:cBhvr>
                                      <p:to>
                                        <p:strVal val="visible"/>
                                      </p:to>
                                    </p:set>
                                    <p:animEffect filter="fade" transition="in">
                                      <p:cBhvr>
                                        <p:cTn dur="500"/>
                                        <p:tgtEl>
                                          <p:spTgt spid="2428"/>
                                        </p:tgtEl>
                                      </p:cBhvr>
                                    </p:animEffect>
                                  </p:childTnLst>
                                </p:cTn>
                              </p:par>
                              <p:par>
                                <p:cTn fill="hold" nodeType="withEffect" presetClass="entr" presetID="10" presetSubtype="0">
                                  <p:stCondLst>
                                    <p:cond delay="500"/>
                                  </p:stCondLst>
                                  <p:childTnLst>
                                    <p:set>
                                      <p:cBhvr>
                                        <p:cTn dur="1" fill="hold">
                                          <p:stCondLst>
                                            <p:cond delay="0"/>
                                          </p:stCondLst>
                                        </p:cTn>
                                        <p:tgtEl>
                                          <p:spTgt spid="2434"/>
                                        </p:tgtEl>
                                        <p:attrNameLst>
                                          <p:attrName>style.visibility</p:attrName>
                                        </p:attrNameLst>
                                      </p:cBhvr>
                                      <p:to>
                                        <p:strVal val="visible"/>
                                      </p:to>
                                    </p:set>
                                    <p:animEffect filter="fade" transition="in">
                                      <p:cBhvr>
                                        <p:cTn dur="500"/>
                                        <p:tgtEl>
                                          <p:spTgt spid="2434"/>
                                        </p:tgtEl>
                                      </p:cBhvr>
                                    </p:animEffect>
                                  </p:childTnLst>
                                </p:cTn>
                              </p:par>
                              <p:par>
                                <p:cTn fill="hold" nodeType="withEffect" presetClass="entr" presetID="2" presetSubtype="2">
                                  <p:stCondLst>
                                    <p:cond delay="500"/>
                                  </p:stCondLst>
                                  <p:childTnLst>
                                    <p:set>
                                      <p:cBhvr>
                                        <p:cTn dur="1" fill="hold">
                                          <p:stCondLst>
                                            <p:cond delay="0"/>
                                          </p:stCondLst>
                                        </p:cTn>
                                        <p:tgtEl>
                                          <p:spTgt spid="2443"/>
                                        </p:tgtEl>
                                        <p:attrNameLst>
                                          <p:attrName>style.visibility</p:attrName>
                                        </p:attrNameLst>
                                      </p:cBhvr>
                                      <p:to>
                                        <p:strVal val="visible"/>
                                      </p:to>
                                    </p:set>
                                    <p:anim calcmode="lin" valueType="num">
                                      <p:cBhvr additive="base">
                                        <p:cTn dur="500"/>
                                        <p:tgtEl>
                                          <p:spTgt spid="24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44"/>
                                        </p:tgtEl>
                                        <p:attrNameLst>
                                          <p:attrName>style.visibility</p:attrName>
                                        </p:attrNameLst>
                                      </p:cBhvr>
                                      <p:to>
                                        <p:strVal val="visible"/>
                                      </p:to>
                                    </p:set>
                                    <p:anim calcmode="lin" valueType="num">
                                      <p:cBhvr additive="base">
                                        <p:cTn dur="500"/>
                                        <p:tgtEl>
                                          <p:spTgt spid="24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Start">
  <p:cSld name="Timeline - Start">
    <p:spTree>
      <p:nvGrpSpPr>
        <p:cNvPr id="2446" name="Shape 2446"/>
        <p:cNvGrpSpPr/>
        <p:nvPr/>
      </p:nvGrpSpPr>
      <p:grpSpPr>
        <a:xfrm>
          <a:off x="0" y="0"/>
          <a:ext cx="0" cy="0"/>
          <a:chOff x="0" y="0"/>
          <a:chExt cx="0" cy="0"/>
        </a:xfrm>
      </p:grpSpPr>
      <p:sp>
        <p:nvSpPr>
          <p:cNvPr id="2447" name="Google Shape;2447;g1f5b7746bd3_0_98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48" name="Google Shape;2448;g1f5b7746bd3_0_98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449" name="Google Shape;2449;g1f5b7746bd3_0_989"/>
          <p:cNvCxnSpPr/>
          <p:nvPr/>
        </p:nvCxnSpPr>
        <p:spPr>
          <a:xfrm>
            <a:off x="9142412" y="0"/>
            <a:ext cx="0" cy="10287000"/>
          </a:xfrm>
          <a:prstGeom prst="straightConnector1">
            <a:avLst/>
          </a:prstGeom>
          <a:noFill/>
          <a:ln cap="flat" cmpd="sng" w="12700">
            <a:solidFill>
              <a:schemeClr val="accent1"/>
            </a:solidFill>
            <a:prstDash val="dash"/>
            <a:round/>
            <a:headEnd len="sm" w="sm" type="none"/>
            <a:tailEnd len="sm" w="sm" type="none"/>
          </a:ln>
        </p:spPr>
      </p:cxnSp>
      <p:sp>
        <p:nvSpPr>
          <p:cNvPr id="2450" name="Google Shape;2450;g1f5b7746bd3_0_989"/>
          <p:cNvSpPr/>
          <p:nvPr/>
        </p:nvSpPr>
        <p:spPr>
          <a:xfrm>
            <a:off x="8973504" y="2803240"/>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451" name="Google Shape;2451;g1f5b7746bd3_0_989"/>
          <p:cNvGrpSpPr/>
          <p:nvPr/>
        </p:nvGrpSpPr>
        <p:grpSpPr>
          <a:xfrm>
            <a:off x="9458096" y="2353260"/>
            <a:ext cx="6930914" cy="630000"/>
            <a:chOff x="9458096" y="1768195"/>
            <a:chExt cx="6930914" cy="630000"/>
          </a:xfrm>
        </p:grpSpPr>
        <p:sp>
          <p:nvSpPr>
            <p:cNvPr id="2452" name="Google Shape;2452;g1f5b7746bd3_0_989"/>
            <p:cNvSpPr/>
            <p:nvPr/>
          </p:nvSpPr>
          <p:spPr>
            <a:xfrm rot="10800000">
              <a:off x="9570010" y="1768195"/>
              <a:ext cx="6819000" cy="63000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53" name="Google Shape;2453;g1f5b7746bd3_0_989"/>
            <p:cNvSpPr/>
            <p:nvPr/>
          </p:nvSpPr>
          <p:spPr>
            <a:xfrm rot="10800000">
              <a:off x="9458096" y="1768195"/>
              <a:ext cx="1395300" cy="63000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454" name="Google Shape;2454;g1f5b7746bd3_0_989"/>
          <p:cNvSpPr txBox="1"/>
          <p:nvPr>
            <p:ph idx="1" type="body"/>
          </p:nvPr>
        </p:nvSpPr>
        <p:spPr>
          <a:xfrm>
            <a:off x="10763386" y="2249695"/>
            <a:ext cx="5175600" cy="849000"/>
          </a:xfrm>
          <a:prstGeom prst="rect">
            <a:avLst/>
          </a:prstGeom>
          <a:noFill/>
          <a:ln>
            <a:noFill/>
          </a:ln>
        </p:spPr>
        <p:txBody>
          <a:bodyPr anchorCtr="0" anchor="ctr"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55" name="Google Shape;2455;g1f5b7746bd3_0_989"/>
          <p:cNvSpPr txBox="1"/>
          <p:nvPr>
            <p:ph idx="2" type="body"/>
          </p:nvPr>
        </p:nvSpPr>
        <p:spPr>
          <a:xfrm>
            <a:off x="10718381" y="2983261"/>
            <a:ext cx="51204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56" name="Google Shape;2456;g1f5b7746bd3_0_989"/>
          <p:cNvSpPr/>
          <p:nvPr/>
        </p:nvSpPr>
        <p:spPr>
          <a:xfrm>
            <a:off x="8973504" y="5008485"/>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457" name="Google Shape;2457;g1f5b7746bd3_0_989"/>
          <p:cNvGrpSpPr/>
          <p:nvPr/>
        </p:nvGrpSpPr>
        <p:grpSpPr>
          <a:xfrm flipH="1">
            <a:off x="1852397" y="4603510"/>
            <a:ext cx="6930914" cy="630000"/>
            <a:chOff x="9458096" y="1768195"/>
            <a:chExt cx="6930914" cy="630000"/>
          </a:xfrm>
        </p:grpSpPr>
        <p:sp>
          <p:nvSpPr>
            <p:cNvPr id="2458" name="Google Shape;2458;g1f5b7746bd3_0_989"/>
            <p:cNvSpPr/>
            <p:nvPr/>
          </p:nvSpPr>
          <p:spPr>
            <a:xfrm rot="10800000">
              <a:off x="9570010" y="1768195"/>
              <a:ext cx="6819000" cy="63000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59" name="Google Shape;2459;g1f5b7746bd3_0_989"/>
            <p:cNvSpPr/>
            <p:nvPr/>
          </p:nvSpPr>
          <p:spPr>
            <a:xfrm rot="10800000">
              <a:off x="9458096" y="1768195"/>
              <a:ext cx="1395300" cy="63000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460" name="Google Shape;2460;g1f5b7746bd3_0_989"/>
          <p:cNvSpPr txBox="1"/>
          <p:nvPr>
            <p:ph idx="3" type="body"/>
          </p:nvPr>
        </p:nvSpPr>
        <p:spPr>
          <a:xfrm>
            <a:off x="2257442" y="4513430"/>
            <a:ext cx="5175600" cy="849000"/>
          </a:xfrm>
          <a:prstGeom prst="rect">
            <a:avLst/>
          </a:prstGeom>
          <a:noFill/>
          <a:ln>
            <a:noFill/>
          </a:ln>
        </p:spPr>
        <p:txBody>
          <a:bodyPr anchorCtr="0" anchor="ctr" bIns="81625" lIns="163275" spcFirstLastPara="1" rIns="163275" wrap="square" tIns="81625">
            <a:noAutofit/>
          </a:bodyPr>
          <a:lstStyle>
            <a:lvl1pPr indent="-228600" lvl="0" marL="457200" rtl="0" algn="r">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61" name="Google Shape;2461;g1f5b7746bd3_0_989"/>
          <p:cNvSpPr txBox="1"/>
          <p:nvPr>
            <p:ph idx="4" type="body"/>
          </p:nvPr>
        </p:nvSpPr>
        <p:spPr>
          <a:xfrm>
            <a:off x="2302447" y="5246996"/>
            <a:ext cx="50856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62" name="Google Shape;2462;g1f5b7746bd3_0_989"/>
          <p:cNvSpPr/>
          <p:nvPr/>
        </p:nvSpPr>
        <p:spPr>
          <a:xfrm>
            <a:off x="8973504" y="7123720"/>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463" name="Google Shape;2463;g1f5b7746bd3_0_989"/>
          <p:cNvGrpSpPr/>
          <p:nvPr/>
        </p:nvGrpSpPr>
        <p:grpSpPr>
          <a:xfrm>
            <a:off x="9458096" y="6673740"/>
            <a:ext cx="6930914" cy="630000"/>
            <a:chOff x="9458096" y="1768195"/>
            <a:chExt cx="6930914" cy="630000"/>
          </a:xfrm>
        </p:grpSpPr>
        <p:sp>
          <p:nvSpPr>
            <p:cNvPr id="2464" name="Google Shape;2464;g1f5b7746bd3_0_989"/>
            <p:cNvSpPr/>
            <p:nvPr/>
          </p:nvSpPr>
          <p:spPr>
            <a:xfrm rot="10800000">
              <a:off x="9570010" y="1768195"/>
              <a:ext cx="6819000" cy="63000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65" name="Google Shape;2465;g1f5b7746bd3_0_989"/>
            <p:cNvSpPr/>
            <p:nvPr/>
          </p:nvSpPr>
          <p:spPr>
            <a:xfrm rot="10800000">
              <a:off x="9458096" y="1768195"/>
              <a:ext cx="1395300" cy="63000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466" name="Google Shape;2466;g1f5b7746bd3_0_989"/>
          <p:cNvSpPr txBox="1"/>
          <p:nvPr>
            <p:ph idx="5" type="body"/>
          </p:nvPr>
        </p:nvSpPr>
        <p:spPr>
          <a:xfrm>
            <a:off x="10763386" y="6570175"/>
            <a:ext cx="5175600" cy="849000"/>
          </a:xfrm>
          <a:prstGeom prst="rect">
            <a:avLst/>
          </a:prstGeom>
          <a:noFill/>
          <a:ln>
            <a:noFill/>
          </a:ln>
        </p:spPr>
        <p:txBody>
          <a:bodyPr anchorCtr="0" anchor="ctr"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67" name="Google Shape;2467;g1f5b7746bd3_0_989"/>
          <p:cNvSpPr txBox="1"/>
          <p:nvPr>
            <p:ph idx="6" type="body"/>
          </p:nvPr>
        </p:nvSpPr>
        <p:spPr>
          <a:xfrm>
            <a:off x="10718381" y="7303741"/>
            <a:ext cx="51204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68" name="Google Shape;2468;g1f5b7746bd3_0_989"/>
          <p:cNvSpPr txBox="1"/>
          <p:nvPr>
            <p:ph idx="7" type="body"/>
          </p:nvPr>
        </p:nvSpPr>
        <p:spPr>
          <a:xfrm>
            <a:off x="637261" y="372970"/>
            <a:ext cx="7045800" cy="13587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69" name="Google Shape;2469;g1f5b7746bd3_0_989"/>
          <p:cNvSpPr txBox="1"/>
          <p:nvPr>
            <p:ph idx="8" type="body"/>
          </p:nvPr>
        </p:nvSpPr>
        <p:spPr>
          <a:xfrm>
            <a:off x="637261" y="1768125"/>
            <a:ext cx="7045800" cy="2250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470" name="Google Shape;2470;g1f5b7746bd3_0_989"/>
          <p:cNvCxnSpPr/>
          <p:nvPr/>
        </p:nvCxnSpPr>
        <p:spPr>
          <a:xfrm>
            <a:off x="0" y="1678115"/>
            <a:ext cx="7793100" cy="0"/>
          </a:xfrm>
          <a:prstGeom prst="straightConnector1">
            <a:avLst/>
          </a:prstGeom>
          <a:noFill/>
          <a:ln cap="flat" cmpd="sng" w="9525">
            <a:solidFill>
              <a:srgbClr val="0096BE"/>
            </a:solidFill>
            <a:prstDash val="solid"/>
            <a:round/>
            <a:headEnd len="sm" w="sm" type="none"/>
            <a:tailEnd len="sm" w="sm" type="none"/>
          </a:ln>
        </p:spPr>
      </p:cxnSp>
      <p:sp>
        <p:nvSpPr>
          <p:cNvPr id="2471" name="Google Shape;2471;g1f5b7746bd3_0_989"/>
          <p:cNvSpPr/>
          <p:nvPr/>
        </p:nvSpPr>
        <p:spPr>
          <a:xfrm>
            <a:off x="8714865" y="8833910"/>
            <a:ext cx="855000" cy="855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72" name="Google Shape;2472;g1f5b7746bd3_0_989"/>
          <p:cNvSpPr txBox="1"/>
          <p:nvPr>
            <p:ph idx="9" type="body"/>
          </p:nvPr>
        </p:nvSpPr>
        <p:spPr>
          <a:xfrm>
            <a:off x="8558141" y="8949482"/>
            <a:ext cx="1170000" cy="624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73" name="Google Shape;2473;g1f5b7746bd3_0_989"/>
          <p:cNvSpPr/>
          <p:nvPr/>
        </p:nvSpPr>
        <p:spPr>
          <a:xfrm>
            <a:off x="8714865" y="507985"/>
            <a:ext cx="855000" cy="855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74" name="Google Shape;2474;g1f5b7746bd3_0_989"/>
          <p:cNvSpPr txBox="1"/>
          <p:nvPr>
            <p:ph idx="13" type="body"/>
          </p:nvPr>
        </p:nvSpPr>
        <p:spPr>
          <a:xfrm>
            <a:off x="8558141" y="623557"/>
            <a:ext cx="1170000" cy="624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68"/>
                                        </p:tgtEl>
                                        <p:attrNameLst>
                                          <p:attrName>style.visibility</p:attrName>
                                        </p:attrNameLst>
                                      </p:cBhvr>
                                      <p:to>
                                        <p:strVal val="visible"/>
                                      </p:to>
                                    </p:set>
                                    <p:anim calcmode="lin" valueType="num">
                                      <p:cBhvr additive="base">
                                        <p:cTn dur="500"/>
                                        <p:tgtEl>
                                          <p:spTgt spid="246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470"/>
                                        </p:tgtEl>
                                        <p:attrNameLst>
                                          <p:attrName>style.visibility</p:attrName>
                                        </p:attrNameLst>
                                      </p:cBhvr>
                                      <p:to>
                                        <p:strVal val="visible"/>
                                      </p:to>
                                    </p:set>
                                    <p:animEffect filter="fade" transition="in">
                                      <p:cBhvr>
                                        <p:cTn dur="500"/>
                                        <p:tgtEl>
                                          <p:spTgt spid="2470"/>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469"/>
                                        </p:tgtEl>
                                        <p:attrNameLst>
                                          <p:attrName>style.visibility</p:attrName>
                                        </p:attrNameLst>
                                      </p:cBhvr>
                                      <p:to>
                                        <p:strVal val="visible"/>
                                      </p:to>
                                    </p:set>
                                    <p:anim calcmode="lin" valueType="num">
                                      <p:cBhvr additive="base">
                                        <p:cTn dur="500"/>
                                        <p:tgtEl>
                                          <p:spTgt spid="246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49"/>
                                        </p:tgtEl>
                                        <p:attrNameLst>
                                          <p:attrName>style.visibility</p:attrName>
                                        </p:attrNameLst>
                                      </p:cBhvr>
                                      <p:to>
                                        <p:strVal val="visible"/>
                                      </p:to>
                                    </p:set>
                                    <p:animEffect filter="fade" transition="in">
                                      <p:cBhvr>
                                        <p:cTn dur="750"/>
                                        <p:tgtEl>
                                          <p:spTgt spid="2449"/>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500"/>
                                        <p:tgtEl>
                                          <p:spTgt spid="2473"/>
                                        </p:tgtEl>
                                      </p:cBhvr>
                                    </p:animEffect>
                                  </p:childTnLst>
                                </p:cTn>
                              </p:par>
                              <p:par>
                                <p:cTn fill="hold" nodeType="withEffect" presetClass="entr" presetID="10" presetSubtype="0">
                                  <p:stCondLst>
                                    <p:cond delay="0"/>
                                  </p:stCondLst>
                                  <p:childTnLst>
                                    <p:set>
                                      <p:cBhvr>
                                        <p:cTn dur="1" fill="hold">
                                          <p:stCondLst>
                                            <p:cond delay="0"/>
                                          </p:stCondLst>
                                        </p:cTn>
                                        <p:tgtEl>
                                          <p:spTgt spid="2474">
                                            <p:txEl>
                                              <p:pRg end="0" st="0"/>
                                            </p:txEl>
                                          </p:spTgt>
                                        </p:tgtEl>
                                        <p:attrNameLst>
                                          <p:attrName>style.visibility</p:attrName>
                                        </p:attrNameLst>
                                      </p:cBhvr>
                                      <p:to>
                                        <p:strVal val="visible"/>
                                      </p:to>
                                    </p:set>
                                    <p:animEffect filter="fade" transition="in">
                                      <p:cBhvr>
                                        <p:cTn dur="500"/>
                                        <p:tgtEl>
                                          <p:spTgt spid="247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74">
                                            <p:txEl>
                                              <p:pRg end="1" st="1"/>
                                            </p:txEl>
                                          </p:spTgt>
                                        </p:tgtEl>
                                        <p:attrNameLst>
                                          <p:attrName>style.visibility</p:attrName>
                                        </p:attrNameLst>
                                      </p:cBhvr>
                                      <p:to>
                                        <p:strVal val="visible"/>
                                      </p:to>
                                    </p:set>
                                    <p:animEffect filter="fade" transition="in">
                                      <p:cBhvr>
                                        <p:cTn dur="500"/>
                                        <p:tgtEl>
                                          <p:spTgt spid="247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74">
                                            <p:txEl>
                                              <p:pRg end="2" st="2"/>
                                            </p:txEl>
                                          </p:spTgt>
                                        </p:tgtEl>
                                        <p:attrNameLst>
                                          <p:attrName>style.visibility</p:attrName>
                                        </p:attrNameLst>
                                      </p:cBhvr>
                                      <p:to>
                                        <p:strVal val="visible"/>
                                      </p:to>
                                    </p:set>
                                    <p:animEffect filter="fade" transition="in">
                                      <p:cBhvr>
                                        <p:cTn dur="500"/>
                                        <p:tgtEl>
                                          <p:spTgt spid="247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74">
                                            <p:txEl>
                                              <p:pRg end="3" st="3"/>
                                            </p:txEl>
                                          </p:spTgt>
                                        </p:tgtEl>
                                        <p:attrNameLst>
                                          <p:attrName>style.visibility</p:attrName>
                                        </p:attrNameLst>
                                      </p:cBhvr>
                                      <p:to>
                                        <p:strVal val="visible"/>
                                      </p:to>
                                    </p:set>
                                    <p:animEffect filter="fade" transition="in">
                                      <p:cBhvr>
                                        <p:cTn dur="500"/>
                                        <p:tgtEl>
                                          <p:spTgt spid="247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74">
                                            <p:txEl>
                                              <p:pRg end="4" st="4"/>
                                            </p:txEl>
                                          </p:spTgt>
                                        </p:tgtEl>
                                        <p:attrNameLst>
                                          <p:attrName>style.visibility</p:attrName>
                                        </p:attrNameLst>
                                      </p:cBhvr>
                                      <p:to>
                                        <p:strVal val="visible"/>
                                      </p:to>
                                    </p:set>
                                    <p:animEffect filter="fade" transition="in">
                                      <p:cBhvr>
                                        <p:cTn dur="500"/>
                                        <p:tgtEl>
                                          <p:spTgt spid="247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74">
                                            <p:txEl>
                                              <p:pRg end="5" st="5"/>
                                            </p:txEl>
                                          </p:spTgt>
                                        </p:tgtEl>
                                        <p:attrNameLst>
                                          <p:attrName>style.visibility</p:attrName>
                                        </p:attrNameLst>
                                      </p:cBhvr>
                                      <p:to>
                                        <p:strVal val="visible"/>
                                      </p:to>
                                    </p:set>
                                    <p:animEffect filter="fade" transition="in">
                                      <p:cBhvr>
                                        <p:cTn dur="500"/>
                                        <p:tgtEl>
                                          <p:spTgt spid="247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74">
                                            <p:txEl>
                                              <p:pRg end="6" st="6"/>
                                            </p:txEl>
                                          </p:spTgt>
                                        </p:tgtEl>
                                        <p:attrNameLst>
                                          <p:attrName>style.visibility</p:attrName>
                                        </p:attrNameLst>
                                      </p:cBhvr>
                                      <p:to>
                                        <p:strVal val="visible"/>
                                      </p:to>
                                    </p:set>
                                    <p:animEffect filter="fade" transition="in">
                                      <p:cBhvr>
                                        <p:cTn dur="500"/>
                                        <p:tgtEl>
                                          <p:spTgt spid="247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74">
                                            <p:txEl>
                                              <p:pRg end="7" st="7"/>
                                            </p:txEl>
                                          </p:spTgt>
                                        </p:tgtEl>
                                        <p:attrNameLst>
                                          <p:attrName>style.visibility</p:attrName>
                                        </p:attrNameLst>
                                      </p:cBhvr>
                                      <p:to>
                                        <p:strVal val="visible"/>
                                      </p:to>
                                    </p:set>
                                    <p:animEffect filter="fade" transition="in">
                                      <p:cBhvr>
                                        <p:cTn dur="500"/>
                                        <p:tgtEl>
                                          <p:spTgt spid="247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74">
                                            <p:txEl>
                                              <p:pRg end="8" st="8"/>
                                            </p:txEl>
                                          </p:spTgt>
                                        </p:tgtEl>
                                        <p:attrNameLst>
                                          <p:attrName>style.visibility</p:attrName>
                                        </p:attrNameLst>
                                      </p:cBhvr>
                                      <p:to>
                                        <p:strVal val="visible"/>
                                      </p:to>
                                    </p:set>
                                    <p:animEffect filter="fade" transition="in">
                                      <p:cBhvr>
                                        <p:cTn dur="500"/>
                                        <p:tgtEl>
                                          <p:spTgt spid="2474">
                                            <p:txEl>
                                              <p:pRg end="8" st="8"/>
                                            </p:txEl>
                                          </p:spTgt>
                                        </p:tgtEl>
                                      </p:cBhvr>
                                    </p:animEffect>
                                  </p:childTnLst>
                                </p:cTn>
                              </p:par>
                            </p:childTnLst>
                          </p:cTn>
                        </p:par>
                        <p:par>
                          <p:cTn fill="hold">
                            <p:stCondLst>
                              <p:cond delay="2250"/>
                            </p:stCondLst>
                            <p:childTnLst>
                              <p:par>
                                <p:cTn fill="hold" nodeType="afterEffect" presetClass="entr" presetID="2" presetSubtype="1">
                                  <p:stCondLst>
                                    <p:cond delay="0"/>
                                  </p:stCondLst>
                                  <p:childTnLst>
                                    <p:set>
                                      <p:cBhvr>
                                        <p:cTn dur="1" fill="hold">
                                          <p:stCondLst>
                                            <p:cond delay="0"/>
                                          </p:stCondLst>
                                        </p:cTn>
                                        <p:tgtEl>
                                          <p:spTgt spid="2450"/>
                                        </p:tgtEl>
                                        <p:attrNameLst>
                                          <p:attrName>style.visibility</p:attrName>
                                        </p:attrNameLst>
                                      </p:cBhvr>
                                      <p:to>
                                        <p:strVal val="visible"/>
                                      </p:to>
                                    </p:set>
                                    <p:anim calcmode="lin" valueType="num">
                                      <p:cBhvr additive="base">
                                        <p:cTn dur="500"/>
                                        <p:tgtEl>
                                          <p:spTgt spid="24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451"/>
                                        </p:tgtEl>
                                        <p:attrNameLst>
                                          <p:attrName>style.visibility</p:attrName>
                                        </p:attrNameLst>
                                      </p:cBhvr>
                                      <p:to>
                                        <p:strVal val="visible"/>
                                      </p:to>
                                    </p:set>
                                    <p:anim calcmode="lin" valueType="num">
                                      <p:cBhvr additive="base">
                                        <p:cTn dur="500"/>
                                        <p:tgtEl>
                                          <p:spTgt spid="24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4">
                                            <p:txEl>
                                              <p:pRg end="0" st="0"/>
                                            </p:txEl>
                                          </p:spTgt>
                                        </p:tgtEl>
                                        <p:attrNameLst>
                                          <p:attrName>style.visibility</p:attrName>
                                        </p:attrNameLst>
                                      </p:cBhvr>
                                      <p:to>
                                        <p:strVal val="visible"/>
                                      </p:to>
                                    </p:set>
                                    <p:anim calcmode="lin" valueType="num">
                                      <p:cBhvr additive="base">
                                        <p:cTn dur="500"/>
                                        <p:tgtEl>
                                          <p:spTgt spid="245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4">
                                            <p:txEl>
                                              <p:pRg end="1" st="1"/>
                                            </p:txEl>
                                          </p:spTgt>
                                        </p:tgtEl>
                                        <p:attrNameLst>
                                          <p:attrName>style.visibility</p:attrName>
                                        </p:attrNameLst>
                                      </p:cBhvr>
                                      <p:to>
                                        <p:strVal val="visible"/>
                                      </p:to>
                                    </p:set>
                                    <p:anim calcmode="lin" valueType="num">
                                      <p:cBhvr additive="base">
                                        <p:cTn dur="500"/>
                                        <p:tgtEl>
                                          <p:spTgt spid="245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4">
                                            <p:txEl>
                                              <p:pRg end="2" st="2"/>
                                            </p:txEl>
                                          </p:spTgt>
                                        </p:tgtEl>
                                        <p:attrNameLst>
                                          <p:attrName>style.visibility</p:attrName>
                                        </p:attrNameLst>
                                      </p:cBhvr>
                                      <p:to>
                                        <p:strVal val="visible"/>
                                      </p:to>
                                    </p:set>
                                    <p:anim calcmode="lin" valueType="num">
                                      <p:cBhvr additive="base">
                                        <p:cTn dur="500"/>
                                        <p:tgtEl>
                                          <p:spTgt spid="245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4">
                                            <p:txEl>
                                              <p:pRg end="3" st="3"/>
                                            </p:txEl>
                                          </p:spTgt>
                                        </p:tgtEl>
                                        <p:attrNameLst>
                                          <p:attrName>style.visibility</p:attrName>
                                        </p:attrNameLst>
                                      </p:cBhvr>
                                      <p:to>
                                        <p:strVal val="visible"/>
                                      </p:to>
                                    </p:set>
                                    <p:anim calcmode="lin" valueType="num">
                                      <p:cBhvr additive="base">
                                        <p:cTn dur="500"/>
                                        <p:tgtEl>
                                          <p:spTgt spid="245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4">
                                            <p:txEl>
                                              <p:pRg end="4" st="4"/>
                                            </p:txEl>
                                          </p:spTgt>
                                        </p:tgtEl>
                                        <p:attrNameLst>
                                          <p:attrName>style.visibility</p:attrName>
                                        </p:attrNameLst>
                                      </p:cBhvr>
                                      <p:to>
                                        <p:strVal val="visible"/>
                                      </p:to>
                                    </p:set>
                                    <p:anim calcmode="lin" valueType="num">
                                      <p:cBhvr additive="base">
                                        <p:cTn dur="500"/>
                                        <p:tgtEl>
                                          <p:spTgt spid="245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4">
                                            <p:txEl>
                                              <p:pRg end="5" st="5"/>
                                            </p:txEl>
                                          </p:spTgt>
                                        </p:tgtEl>
                                        <p:attrNameLst>
                                          <p:attrName>style.visibility</p:attrName>
                                        </p:attrNameLst>
                                      </p:cBhvr>
                                      <p:to>
                                        <p:strVal val="visible"/>
                                      </p:to>
                                    </p:set>
                                    <p:anim calcmode="lin" valueType="num">
                                      <p:cBhvr additive="base">
                                        <p:cTn dur="500"/>
                                        <p:tgtEl>
                                          <p:spTgt spid="245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4">
                                            <p:txEl>
                                              <p:pRg end="6" st="6"/>
                                            </p:txEl>
                                          </p:spTgt>
                                        </p:tgtEl>
                                        <p:attrNameLst>
                                          <p:attrName>style.visibility</p:attrName>
                                        </p:attrNameLst>
                                      </p:cBhvr>
                                      <p:to>
                                        <p:strVal val="visible"/>
                                      </p:to>
                                    </p:set>
                                    <p:anim calcmode="lin" valueType="num">
                                      <p:cBhvr additive="base">
                                        <p:cTn dur="500"/>
                                        <p:tgtEl>
                                          <p:spTgt spid="2454">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4">
                                            <p:txEl>
                                              <p:pRg end="7" st="7"/>
                                            </p:txEl>
                                          </p:spTgt>
                                        </p:tgtEl>
                                        <p:attrNameLst>
                                          <p:attrName>style.visibility</p:attrName>
                                        </p:attrNameLst>
                                      </p:cBhvr>
                                      <p:to>
                                        <p:strVal val="visible"/>
                                      </p:to>
                                    </p:set>
                                    <p:anim calcmode="lin" valueType="num">
                                      <p:cBhvr additive="base">
                                        <p:cTn dur="500"/>
                                        <p:tgtEl>
                                          <p:spTgt spid="2454">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4">
                                            <p:txEl>
                                              <p:pRg end="8" st="8"/>
                                            </p:txEl>
                                          </p:spTgt>
                                        </p:tgtEl>
                                        <p:attrNameLst>
                                          <p:attrName>style.visibility</p:attrName>
                                        </p:attrNameLst>
                                      </p:cBhvr>
                                      <p:to>
                                        <p:strVal val="visible"/>
                                      </p:to>
                                    </p:set>
                                    <p:anim calcmode="lin" valueType="num">
                                      <p:cBhvr additive="base">
                                        <p:cTn dur="500"/>
                                        <p:tgtEl>
                                          <p:spTgt spid="2454">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55"/>
                                        </p:tgtEl>
                                        <p:attrNameLst>
                                          <p:attrName>style.visibility</p:attrName>
                                        </p:attrNameLst>
                                      </p:cBhvr>
                                      <p:to>
                                        <p:strVal val="visible"/>
                                      </p:to>
                                    </p:set>
                                    <p:anim calcmode="lin" valueType="num">
                                      <p:cBhvr additive="base">
                                        <p:cTn dur="500"/>
                                        <p:tgtEl>
                                          <p:spTgt spid="2455"/>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2" presetSubtype="1">
                                  <p:stCondLst>
                                    <p:cond delay="500"/>
                                  </p:stCondLst>
                                  <p:childTnLst>
                                    <p:set>
                                      <p:cBhvr>
                                        <p:cTn dur="1" fill="hold">
                                          <p:stCondLst>
                                            <p:cond delay="0"/>
                                          </p:stCondLst>
                                        </p:cTn>
                                        <p:tgtEl>
                                          <p:spTgt spid="2456"/>
                                        </p:tgtEl>
                                        <p:attrNameLst>
                                          <p:attrName>style.visibility</p:attrName>
                                        </p:attrNameLst>
                                      </p:cBhvr>
                                      <p:to>
                                        <p:strVal val="visible"/>
                                      </p:to>
                                    </p:set>
                                    <p:anim calcmode="lin" valueType="num">
                                      <p:cBhvr additive="base">
                                        <p:cTn dur="500"/>
                                        <p:tgtEl>
                                          <p:spTgt spid="24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2457"/>
                                        </p:tgtEl>
                                        <p:attrNameLst>
                                          <p:attrName>style.visibility</p:attrName>
                                        </p:attrNameLst>
                                      </p:cBhvr>
                                      <p:to>
                                        <p:strVal val="visible"/>
                                      </p:to>
                                    </p:set>
                                    <p:anim calcmode="lin" valueType="num">
                                      <p:cBhvr additive="base">
                                        <p:cTn dur="500"/>
                                        <p:tgtEl>
                                          <p:spTgt spid="24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0">
                                            <p:txEl>
                                              <p:pRg end="0" st="0"/>
                                            </p:txEl>
                                          </p:spTgt>
                                        </p:tgtEl>
                                        <p:attrNameLst>
                                          <p:attrName>style.visibility</p:attrName>
                                        </p:attrNameLst>
                                      </p:cBhvr>
                                      <p:to>
                                        <p:strVal val="visible"/>
                                      </p:to>
                                    </p:set>
                                    <p:anim calcmode="lin" valueType="num">
                                      <p:cBhvr additive="base">
                                        <p:cTn dur="500"/>
                                        <p:tgtEl>
                                          <p:spTgt spid="2460">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0">
                                            <p:txEl>
                                              <p:pRg end="1" st="1"/>
                                            </p:txEl>
                                          </p:spTgt>
                                        </p:tgtEl>
                                        <p:attrNameLst>
                                          <p:attrName>style.visibility</p:attrName>
                                        </p:attrNameLst>
                                      </p:cBhvr>
                                      <p:to>
                                        <p:strVal val="visible"/>
                                      </p:to>
                                    </p:set>
                                    <p:anim calcmode="lin" valueType="num">
                                      <p:cBhvr additive="base">
                                        <p:cTn dur="500"/>
                                        <p:tgtEl>
                                          <p:spTgt spid="2460">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0">
                                            <p:txEl>
                                              <p:pRg end="2" st="2"/>
                                            </p:txEl>
                                          </p:spTgt>
                                        </p:tgtEl>
                                        <p:attrNameLst>
                                          <p:attrName>style.visibility</p:attrName>
                                        </p:attrNameLst>
                                      </p:cBhvr>
                                      <p:to>
                                        <p:strVal val="visible"/>
                                      </p:to>
                                    </p:set>
                                    <p:anim calcmode="lin" valueType="num">
                                      <p:cBhvr additive="base">
                                        <p:cTn dur="500"/>
                                        <p:tgtEl>
                                          <p:spTgt spid="2460">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0">
                                            <p:txEl>
                                              <p:pRg end="3" st="3"/>
                                            </p:txEl>
                                          </p:spTgt>
                                        </p:tgtEl>
                                        <p:attrNameLst>
                                          <p:attrName>style.visibility</p:attrName>
                                        </p:attrNameLst>
                                      </p:cBhvr>
                                      <p:to>
                                        <p:strVal val="visible"/>
                                      </p:to>
                                    </p:set>
                                    <p:anim calcmode="lin" valueType="num">
                                      <p:cBhvr additive="base">
                                        <p:cTn dur="500"/>
                                        <p:tgtEl>
                                          <p:spTgt spid="2460">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0">
                                            <p:txEl>
                                              <p:pRg end="4" st="4"/>
                                            </p:txEl>
                                          </p:spTgt>
                                        </p:tgtEl>
                                        <p:attrNameLst>
                                          <p:attrName>style.visibility</p:attrName>
                                        </p:attrNameLst>
                                      </p:cBhvr>
                                      <p:to>
                                        <p:strVal val="visible"/>
                                      </p:to>
                                    </p:set>
                                    <p:anim calcmode="lin" valueType="num">
                                      <p:cBhvr additive="base">
                                        <p:cTn dur="500"/>
                                        <p:tgtEl>
                                          <p:spTgt spid="2460">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0">
                                            <p:txEl>
                                              <p:pRg end="5" st="5"/>
                                            </p:txEl>
                                          </p:spTgt>
                                        </p:tgtEl>
                                        <p:attrNameLst>
                                          <p:attrName>style.visibility</p:attrName>
                                        </p:attrNameLst>
                                      </p:cBhvr>
                                      <p:to>
                                        <p:strVal val="visible"/>
                                      </p:to>
                                    </p:set>
                                    <p:anim calcmode="lin" valueType="num">
                                      <p:cBhvr additive="base">
                                        <p:cTn dur="500"/>
                                        <p:tgtEl>
                                          <p:spTgt spid="2460">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0">
                                            <p:txEl>
                                              <p:pRg end="6" st="6"/>
                                            </p:txEl>
                                          </p:spTgt>
                                        </p:tgtEl>
                                        <p:attrNameLst>
                                          <p:attrName>style.visibility</p:attrName>
                                        </p:attrNameLst>
                                      </p:cBhvr>
                                      <p:to>
                                        <p:strVal val="visible"/>
                                      </p:to>
                                    </p:set>
                                    <p:anim calcmode="lin" valueType="num">
                                      <p:cBhvr additive="base">
                                        <p:cTn dur="500"/>
                                        <p:tgtEl>
                                          <p:spTgt spid="2460">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0">
                                            <p:txEl>
                                              <p:pRg end="7" st="7"/>
                                            </p:txEl>
                                          </p:spTgt>
                                        </p:tgtEl>
                                        <p:attrNameLst>
                                          <p:attrName>style.visibility</p:attrName>
                                        </p:attrNameLst>
                                      </p:cBhvr>
                                      <p:to>
                                        <p:strVal val="visible"/>
                                      </p:to>
                                    </p:set>
                                    <p:anim calcmode="lin" valueType="num">
                                      <p:cBhvr additive="base">
                                        <p:cTn dur="500"/>
                                        <p:tgtEl>
                                          <p:spTgt spid="2460">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0">
                                            <p:txEl>
                                              <p:pRg end="8" st="8"/>
                                            </p:txEl>
                                          </p:spTgt>
                                        </p:tgtEl>
                                        <p:attrNameLst>
                                          <p:attrName>style.visibility</p:attrName>
                                        </p:attrNameLst>
                                      </p:cBhvr>
                                      <p:to>
                                        <p:strVal val="visible"/>
                                      </p:to>
                                    </p:set>
                                    <p:anim calcmode="lin" valueType="num">
                                      <p:cBhvr additive="base">
                                        <p:cTn dur="500"/>
                                        <p:tgtEl>
                                          <p:spTgt spid="2460">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61"/>
                                        </p:tgtEl>
                                        <p:attrNameLst>
                                          <p:attrName>style.visibility</p:attrName>
                                        </p:attrNameLst>
                                      </p:cBhvr>
                                      <p:to>
                                        <p:strVal val="visible"/>
                                      </p:to>
                                    </p:set>
                                    <p:anim calcmode="lin" valueType="num">
                                      <p:cBhvr additive="base">
                                        <p:cTn dur="500"/>
                                        <p:tgtEl>
                                          <p:spTgt spid="2461"/>
                                        </p:tgtEl>
                                        <p:attrNameLst>
                                          <p:attrName>ppt_x</p:attrName>
                                        </p:attrNameLst>
                                      </p:cBhvr>
                                      <p:tavLst>
                                        <p:tav fmla="" tm="0">
                                          <p:val>
                                            <p:strVal val="#ppt_x-1"/>
                                          </p:val>
                                        </p:tav>
                                        <p:tav fmla="" tm="100000">
                                          <p:val>
                                            <p:strVal val="#ppt_x"/>
                                          </p:val>
                                        </p:tav>
                                      </p:tavLst>
                                    </p:anim>
                                  </p:childTnLst>
                                </p:cTn>
                              </p:par>
                            </p:childTnLst>
                          </p:cTn>
                        </p:par>
                        <p:par>
                          <p:cTn fill="hold">
                            <p:stCondLst>
                              <p:cond delay="3250"/>
                            </p:stCondLst>
                            <p:childTnLst>
                              <p:par>
                                <p:cTn fill="hold" nodeType="afterEffect" presetClass="entr" presetID="2" presetSubtype="1">
                                  <p:stCondLst>
                                    <p:cond delay="500"/>
                                  </p:stCondLst>
                                  <p:childTnLst>
                                    <p:set>
                                      <p:cBhvr>
                                        <p:cTn dur="1" fill="hold">
                                          <p:stCondLst>
                                            <p:cond delay="0"/>
                                          </p:stCondLst>
                                        </p:cTn>
                                        <p:tgtEl>
                                          <p:spTgt spid="2462"/>
                                        </p:tgtEl>
                                        <p:attrNameLst>
                                          <p:attrName>style.visibility</p:attrName>
                                        </p:attrNameLst>
                                      </p:cBhvr>
                                      <p:to>
                                        <p:strVal val="visible"/>
                                      </p:to>
                                    </p:set>
                                    <p:anim calcmode="lin" valueType="num">
                                      <p:cBhvr additive="base">
                                        <p:cTn dur="500"/>
                                        <p:tgtEl>
                                          <p:spTgt spid="24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2463"/>
                                        </p:tgtEl>
                                        <p:attrNameLst>
                                          <p:attrName>style.visibility</p:attrName>
                                        </p:attrNameLst>
                                      </p:cBhvr>
                                      <p:to>
                                        <p:strVal val="visible"/>
                                      </p:to>
                                    </p:set>
                                    <p:anim calcmode="lin" valueType="num">
                                      <p:cBhvr additive="base">
                                        <p:cTn dur="500"/>
                                        <p:tgtEl>
                                          <p:spTgt spid="24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6">
                                            <p:txEl>
                                              <p:pRg end="0" st="0"/>
                                            </p:txEl>
                                          </p:spTgt>
                                        </p:tgtEl>
                                        <p:attrNameLst>
                                          <p:attrName>style.visibility</p:attrName>
                                        </p:attrNameLst>
                                      </p:cBhvr>
                                      <p:to>
                                        <p:strVal val="visible"/>
                                      </p:to>
                                    </p:set>
                                    <p:anim calcmode="lin" valueType="num">
                                      <p:cBhvr additive="base">
                                        <p:cTn dur="500"/>
                                        <p:tgtEl>
                                          <p:spTgt spid="2466">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6">
                                            <p:txEl>
                                              <p:pRg end="1" st="1"/>
                                            </p:txEl>
                                          </p:spTgt>
                                        </p:tgtEl>
                                        <p:attrNameLst>
                                          <p:attrName>style.visibility</p:attrName>
                                        </p:attrNameLst>
                                      </p:cBhvr>
                                      <p:to>
                                        <p:strVal val="visible"/>
                                      </p:to>
                                    </p:set>
                                    <p:anim calcmode="lin" valueType="num">
                                      <p:cBhvr additive="base">
                                        <p:cTn dur="500"/>
                                        <p:tgtEl>
                                          <p:spTgt spid="2466">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6">
                                            <p:txEl>
                                              <p:pRg end="2" st="2"/>
                                            </p:txEl>
                                          </p:spTgt>
                                        </p:tgtEl>
                                        <p:attrNameLst>
                                          <p:attrName>style.visibility</p:attrName>
                                        </p:attrNameLst>
                                      </p:cBhvr>
                                      <p:to>
                                        <p:strVal val="visible"/>
                                      </p:to>
                                    </p:set>
                                    <p:anim calcmode="lin" valueType="num">
                                      <p:cBhvr additive="base">
                                        <p:cTn dur="500"/>
                                        <p:tgtEl>
                                          <p:spTgt spid="2466">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6">
                                            <p:txEl>
                                              <p:pRg end="3" st="3"/>
                                            </p:txEl>
                                          </p:spTgt>
                                        </p:tgtEl>
                                        <p:attrNameLst>
                                          <p:attrName>style.visibility</p:attrName>
                                        </p:attrNameLst>
                                      </p:cBhvr>
                                      <p:to>
                                        <p:strVal val="visible"/>
                                      </p:to>
                                    </p:set>
                                    <p:anim calcmode="lin" valueType="num">
                                      <p:cBhvr additive="base">
                                        <p:cTn dur="500"/>
                                        <p:tgtEl>
                                          <p:spTgt spid="2466">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6">
                                            <p:txEl>
                                              <p:pRg end="4" st="4"/>
                                            </p:txEl>
                                          </p:spTgt>
                                        </p:tgtEl>
                                        <p:attrNameLst>
                                          <p:attrName>style.visibility</p:attrName>
                                        </p:attrNameLst>
                                      </p:cBhvr>
                                      <p:to>
                                        <p:strVal val="visible"/>
                                      </p:to>
                                    </p:set>
                                    <p:anim calcmode="lin" valueType="num">
                                      <p:cBhvr additive="base">
                                        <p:cTn dur="500"/>
                                        <p:tgtEl>
                                          <p:spTgt spid="2466">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6">
                                            <p:txEl>
                                              <p:pRg end="5" st="5"/>
                                            </p:txEl>
                                          </p:spTgt>
                                        </p:tgtEl>
                                        <p:attrNameLst>
                                          <p:attrName>style.visibility</p:attrName>
                                        </p:attrNameLst>
                                      </p:cBhvr>
                                      <p:to>
                                        <p:strVal val="visible"/>
                                      </p:to>
                                    </p:set>
                                    <p:anim calcmode="lin" valueType="num">
                                      <p:cBhvr additive="base">
                                        <p:cTn dur="500"/>
                                        <p:tgtEl>
                                          <p:spTgt spid="2466">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6">
                                            <p:txEl>
                                              <p:pRg end="6" st="6"/>
                                            </p:txEl>
                                          </p:spTgt>
                                        </p:tgtEl>
                                        <p:attrNameLst>
                                          <p:attrName>style.visibility</p:attrName>
                                        </p:attrNameLst>
                                      </p:cBhvr>
                                      <p:to>
                                        <p:strVal val="visible"/>
                                      </p:to>
                                    </p:set>
                                    <p:anim calcmode="lin" valueType="num">
                                      <p:cBhvr additive="base">
                                        <p:cTn dur="500"/>
                                        <p:tgtEl>
                                          <p:spTgt spid="2466">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6">
                                            <p:txEl>
                                              <p:pRg end="7" st="7"/>
                                            </p:txEl>
                                          </p:spTgt>
                                        </p:tgtEl>
                                        <p:attrNameLst>
                                          <p:attrName>style.visibility</p:attrName>
                                        </p:attrNameLst>
                                      </p:cBhvr>
                                      <p:to>
                                        <p:strVal val="visible"/>
                                      </p:to>
                                    </p:set>
                                    <p:anim calcmode="lin" valueType="num">
                                      <p:cBhvr additive="base">
                                        <p:cTn dur="500"/>
                                        <p:tgtEl>
                                          <p:spTgt spid="2466">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6">
                                            <p:txEl>
                                              <p:pRg end="8" st="8"/>
                                            </p:txEl>
                                          </p:spTgt>
                                        </p:tgtEl>
                                        <p:attrNameLst>
                                          <p:attrName>style.visibility</p:attrName>
                                        </p:attrNameLst>
                                      </p:cBhvr>
                                      <p:to>
                                        <p:strVal val="visible"/>
                                      </p:to>
                                    </p:set>
                                    <p:anim calcmode="lin" valueType="num">
                                      <p:cBhvr additive="base">
                                        <p:cTn dur="500"/>
                                        <p:tgtEl>
                                          <p:spTgt spid="2466">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67"/>
                                        </p:tgtEl>
                                        <p:attrNameLst>
                                          <p:attrName>style.visibility</p:attrName>
                                        </p:attrNameLst>
                                      </p:cBhvr>
                                      <p:to>
                                        <p:strVal val="visible"/>
                                      </p:to>
                                    </p:set>
                                    <p:anim calcmode="lin" valueType="num">
                                      <p:cBhvr additive="base">
                                        <p:cTn dur="500"/>
                                        <p:tgtEl>
                                          <p:spTgt spid="2467"/>
                                        </p:tgtEl>
                                        <p:attrNameLst>
                                          <p:attrName>ppt_x</p:attrName>
                                        </p:attrNameLst>
                                      </p:cBhvr>
                                      <p:tavLst>
                                        <p:tav fmla="" tm="0">
                                          <p:val>
                                            <p:strVal val="#ppt_x+1"/>
                                          </p:val>
                                        </p:tav>
                                        <p:tav fmla="" tm="100000">
                                          <p:val>
                                            <p:strVal val="#ppt_x"/>
                                          </p:val>
                                        </p:tav>
                                      </p:tavLst>
                                    </p:anim>
                                  </p:childTnLst>
                                </p:cTn>
                              </p:par>
                            </p:childTnLst>
                          </p:cTn>
                        </p:par>
                        <p:par>
                          <p:cTn fill="hold">
                            <p:stCondLst>
                              <p:cond delay="3750"/>
                            </p:stCondLst>
                            <p:childTnLst>
                              <p:par>
                                <p:cTn fill="hold" nodeType="afterEffect" presetClass="entr" presetID="2" presetSubtype="1">
                                  <p:stCondLst>
                                    <p:cond delay="500"/>
                                  </p:stCondLst>
                                  <p:childTnLst>
                                    <p:set>
                                      <p:cBhvr>
                                        <p:cTn dur="1" fill="hold">
                                          <p:stCondLst>
                                            <p:cond delay="0"/>
                                          </p:stCondLst>
                                        </p:cTn>
                                        <p:tgtEl>
                                          <p:spTgt spid="2471"/>
                                        </p:tgtEl>
                                        <p:attrNameLst>
                                          <p:attrName>style.visibility</p:attrName>
                                        </p:attrNameLst>
                                      </p:cBhvr>
                                      <p:to>
                                        <p:strVal val="visible"/>
                                      </p:to>
                                    </p:set>
                                    <p:anim calcmode="lin" valueType="num">
                                      <p:cBhvr additive="base">
                                        <p:cTn dur="500"/>
                                        <p:tgtEl>
                                          <p:spTgt spid="24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72">
                                            <p:txEl>
                                              <p:pRg end="0" st="0"/>
                                            </p:txEl>
                                          </p:spTgt>
                                        </p:tgtEl>
                                        <p:attrNameLst>
                                          <p:attrName>style.visibility</p:attrName>
                                        </p:attrNameLst>
                                      </p:cBhvr>
                                      <p:to>
                                        <p:strVal val="visible"/>
                                      </p:to>
                                    </p:set>
                                    <p:anim calcmode="lin" valueType="num">
                                      <p:cBhvr additive="base">
                                        <p:cTn dur="500"/>
                                        <p:tgtEl>
                                          <p:spTgt spid="247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72">
                                            <p:txEl>
                                              <p:pRg end="1" st="1"/>
                                            </p:txEl>
                                          </p:spTgt>
                                        </p:tgtEl>
                                        <p:attrNameLst>
                                          <p:attrName>style.visibility</p:attrName>
                                        </p:attrNameLst>
                                      </p:cBhvr>
                                      <p:to>
                                        <p:strVal val="visible"/>
                                      </p:to>
                                    </p:set>
                                    <p:anim calcmode="lin" valueType="num">
                                      <p:cBhvr additive="base">
                                        <p:cTn dur="500"/>
                                        <p:tgtEl>
                                          <p:spTgt spid="247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72">
                                            <p:txEl>
                                              <p:pRg end="2" st="2"/>
                                            </p:txEl>
                                          </p:spTgt>
                                        </p:tgtEl>
                                        <p:attrNameLst>
                                          <p:attrName>style.visibility</p:attrName>
                                        </p:attrNameLst>
                                      </p:cBhvr>
                                      <p:to>
                                        <p:strVal val="visible"/>
                                      </p:to>
                                    </p:set>
                                    <p:anim calcmode="lin" valueType="num">
                                      <p:cBhvr additive="base">
                                        <p:cTn dur="500"/>
                                        <p:tgtEl>
                                          <p:spTgt spid="247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72">
                                            <p:txEl>
                                              <p:pRg end="3" st="3"/>
                                            </p:txEl>
                                          </p:spTgt>
                                        </p:tgtEl>
                                        <p:attrNameLst>
                                          <p:attrName>style.visibility</p:attrName>
                                        </p:attrNameLst>
                                      </p:cBhvr>
                                      <p:to>
                                        <p:strVal val="visible"/>
                                      </p:to>
                                    </p:set>
                                    <p:anim calcmode="lin" valueType="num">
                                      <p:cBhvr additive="base">
                                        <p:cTn dur="500"/>
                                        <p:tgtEl>
                                          <p:spTgt spid="247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72">
                                            <p:txEl>
                                              <p:pRg end="4" st="4"/>
                                            </p:txEl>
                                          </p:spTgt>
                                        </p:tgtEl>
                                        <p:attrNameLst>
                                          <p:attrName>style.visibility</p:attrName>
                                        </p:attrNameLst>
                                      </p:cBhvr>
                                      <p:to>
                                        <p:strVal val="visible"/>
                                      </p:to>
                                    </p:set>
                                    <p:anim calcmode="lin" valueType="num">
                                      <p:cBhvr additive="base">
                                        <p:cTn dur="500"/>
                                        <p:tgtEl>
                                          <p:spTgt spid="247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72">
                                            <p:txEl>
                                              <p:pRg end="5" st="5"/>
                                            </p:txEl>
                                          </p:spTgt>
                                        </p:tgtEl>
                                        <p:attrNameLst>
                                          <p:attrName>style.visibility</p:attrName>
                                        </p:attrNameLst>
                                      </p:cBhvr>
                                      <p:to>
                                        <p:strVal val="visible"/>
                                      </p:to>
                                    </p:set>
                                    <p:anim calcmode="lin" valueType="num">
                                      <p:cBhvr additive="base">
                                        <p:cTn dur="500"/>
                                        <p:tgtEl>
                                          <p:spTgt spid="247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72">
                                            <p:txEl>
                                              <p:pRg end="6" st="6"/>
                                            </p:txEl>
                                          </p:spTgt>
                                        </p:tgtEl>
                                        <p:attrNameLst>
                                          <p:attrName>style.visibility</p:attrName>
                                        </p:attrNameLst>
                                      </p:cBhvr>
                                      <p:to>
                                        <p:strVal val="visible"/>
                                      </p:to>
                                    </p:set>
                                    <p:anim calcmode="lin" valueType="num">
                                      <p:cBhvr additive="base">
                                        <p:cTn dur="500"/>
                                        <p:tgtEl>
                                          <p:spTgt spid="247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72">
                                            <p:txEl>
                                              <p:pRg end="7" st="7"/>
                                            </p:txEl>
                                          </p:spTgt>
                                        </p:tgtEl>
                                        <p:attrNameLst>
                                          <p:attrName>style.visibility</p:attrName>
                                        </p:attrNameLst>
                                      </p:cBhvr>
                                      <p:to>
                                        <p:strVal val="visible"/>
                                      </p:to>
                                    </p:set>
                                    <p:anim calcmode="lin" valueType="num">
                                      <p:cBhvr additive="base">
                                        <p:cTn dur="500"/>
                                        <p:tgtEl>
                                          <p:spTgt spid="247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72">
                                            <p:txEl>
                                              <p:pRg end="8" st="8"/>
                                            </p:txEl>
                                          </p:spTgt>
                                        </p:tgtEl>
                                        <p:attrNameLst>
                                          <p:attrName>style.visibility</p:attrName>
                                        </p:attrNameLst>
                                      </p:cBhvr>
                                      <p:to>
                                        <p:strVal val="visible"/>
                                      </p:to>
                                    </p:set>
                                    <p:anim calcmode="lin" valueType="num">
                                      <p:cBhvr additive="base">
                                        <p:cTn dur="500"/>
                                        <p:tgtEl>
                                          <p:spTgt spid="247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Middle">
  <p:cSld name="Timeline - Middle">
    <p:spTree>
      <p:nvGrpSpPr>
        <p:cNvPr id="2475" name="Shape 2475"/>
        <p:cNvGrpSpPr/>
        <p:nvPr/>
      </p:nvGrpSpPr>
      <p:grpSpPr>
        <a:xfrm>
          <a:off x="0" y="0"/>
          <a:ext cx="0" cy="0"/>
          <a:chOff x="0" y="0"/>
          <a:chExt cx="0" cy="0"/>
        </a:xfrm>
      </p:grpSpPr>
      <p:sp>
        <p:nvSpPr>
          <p:cNvPr id="2476" name="Google Shape;2476;g1f5b7746bd3_0_1018"/>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77" name="Google Shape;2477;g1f5b7746bd3_0_1018"/>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478" name="Google Shape;2478;g1f5b7746bd3_0_1018"/>
          <p:cNvSpPr/>
          <p:nvPr/>
        </p:nvSpPr>
        <p:spPr>
          <a:xfrm>
            <a:off x="8714865" y="507985"/>
            <a:ext cx="855000" cy="855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79" name="Google Shape;2479;g1f5b7746bd3_0_1018"/>
          <p:cNvSpPr txBox="1"/>
          <p:nvPr>
            <p:ph idx="1" type="body"/>
          </p:nvPr>
        </p:nvSpPr>
        <p:spPr>
          <a:xfrm>
            <a:off x="8558141" y="623557"/>
            <a:ext cx="1170000" cy="624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480" name="Google Shape;2480;g1f5b7746bd3_0_1018"/>
          <p:cNvCxnSpPr/>
          <p:nvPr/>
        </p:nvCxnSpPr>
        <p:spPr>
          <a:xfrm>
            <a:off x="9142412" y="0"/>
            <a:ext cx="0" cy="10287000"/>
          </a:xfrm>
          <a:prstGeom prst="straightConnector1">
            <a:avLst/>
          </a:prstGeom>
          <a:noFill/>
          <a:ln cap="flat" cmpd="sng" w="12700">
            <a:solidFill>
              <a:schemeClr val="accent1"/>
            </a:solidFill>
            <a:prstDash val="dash"/>
            <a:round/>
            <a:headEnd len="sm" w="sm" type="none"/>
            <a:tailEnd len="sm" w="sm" type="none"/>
          </a:ln>
        </p:spPr>
      </p:cxnSp>
      <p:sp>
        <p:nvSpPr>
          <p:cNvPr id="2481" name="Google Shape;2481;g1f5b7746bd3_0_1018"/>
          <p:cNvSpPr/>
          <p:nvPr/>
        </p:nvSpPr>
        <p:spPr>
          <a:xfrm>
            <a:off x="8973504" y="2803240"/>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482" name="Google Shape;2482;g1f5b7746bd3_0_1018"/>
          <p:cNvGrpSpPr/>
          <p:nvPr/>
        </p:nvGrpSpPr>
        <p:grpSpPr>
          <a:xfrm>
            <a:off x="9458096" y="4558505"/>
            <a:ext cx="6930914" cy="630000"/>
            <a:chOff x="9458096" y="1768195"/>
            <a:chExt cx="6930914" cy="630000"/>
          </a:xfrm>
        </p:grpSpPr>
        <p:sp>
          <p:nvSpPr>
            <p:cNvPr id="2483" name="Google Shape;2483;g1f5b7746bd3_0_1018"/>
            <p:cNvSpPr/>
            <p:nvPr/>
          </p:nvSpPr>
          <p:spPr>
            <a:xfrm rot="10800000">
              <a:off x="9570010" y="1768195"/>
              <a:ext cx="6819000" cy="63000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84" name="Google Shape;2484;g1f5b7746bd3_0_1018"/>
            <p:cNvSpPr/>
            <p:nvPr/>
          </p:nvSpPr>
          <p:spPr>
            <a:xfrm rot="10800000">
              <a:off x="9458096" y="1768195"/>
              <a:ext cx="1395300" cy="63000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485" name="Google Shape;2485;g1f5b7746bd3_0_1018"/>
          <p:cNvSpPr txBox="1"/>
          <p:nvPr>
            <p:ph idx="2" type="body"/>
          </p:nvPr>
        </p:nvSpPr>
        <p:spPr>
          <a:xfrm>
            <a:off x="10763386" y="4454940"/>
            <a:ext cx="5175600" cy="849000"/>
          </a:xfrm>
          <a:prstGeom prst="rect">
            <a:avLst/>
          </a:prstGeom>
          <a:noFill/>
          <a:ln>
            <a:noFill/>
          </a:ln>
        </p:spPr>
        <p:txBody>
          <a:bodyPr anchorCtr="0" anchor="ctr"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86" name="Google Shape;2486;g1f5b7746bd3_0_1018"/>
          <p:cNvSpPr txBox="1"/>
          <p:nvPr>
            <p:ph idx="3" type="body"/>
          </p:nvPr>
        </p:nvSpPr>
        <p:spPr>
          <a:xfrm>
            <a:off x="10718381" y="5188506"/>
            <a:ext cx="51204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87" name="Google Shape;2487;g1f5b7746bd3_0_1018"/>
          <p:cNvSpPr/>
          <p:nvPr/>
        </p:nvSpPr>
        <p:spPr>
          <a:xfrm>
            <a:off x="8973504" y="5008485"/>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488" name="Google Shape;2488;g1f5b7746bd3_0_1018"/>
          <p:cNvGrpSpPr/>
          <p:nvPr/>
        </p:nvGrpSpPr>
        <p:grpSpPr>
          <a:xfrm flipH="1">
            <a:off x="1852397" y="6700920"/>
            <a:ext cx="6930914" cy="630000"/>
            <a:chOff x="9458096" y="1768195"/>
            <a:chExt cx="6930914" cy="630000"/>
          </a:xfrm>
        </p:grpSpPr>
        <p:sp>
          <p:nvSpPr>
            <p:cNvPr id="2489" name="Google Shape;2489;g1f5b7746bd3_0_1018"/>
            <p:cNvSpPr/>
            <p:nvPr/>
          </p:nvSpPr>
          <p:spPr>
            <a:xfrm rot="10800000">
              <a:off x="9570010" y="1768195"/>
              <a:ext cx="6819000" cy="63000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90" name="Google Shape;2490;g1f5b7746bd3_0_1018"/>
            <p:cNvSpPr/>
            <p:nvPr/>
          </p:nvSpPr>
          <p:spPr>
            <a:xfrm rot="10800000">
              <a:off x="9458096" y="1768195"/>
              <a:ext cx="1395300" cy="63000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491" name="Google Shape;2491;g1f5b7746bd3_0_1018"/>
          <p:cNvSpPr txBox="1"/>
          <p:nvPr>
            <p:ph idx="4" type="body"/>
          </p:nvPr>
        </p:nvSpPr>
        <p:spPr>
          <a:xfrm>
            <a:off x="2257442" y="6597355"/>
            <a:ext cx="5175600" cy="849000"/>
          </a:xfrm>
          <a:prstGeom prst="rect">
            <a:avLst/>
          </a:prstGeom>
          <a:noFill/>
          <a:ln>
            <a:noFill/>
          </a:ln>
        </p:spPr>
        <p:txBody>
          <a:bodyPr anchorCtr="0" anchor="ctr" bIns="81625" lIns="163275" spcFirstLastPara="1" rIns="163275" wrap="square" tIns="81625">
            <a:noAutofit/>
          </a:bodyPr>
          <a:lstStyle>
            <a:lvl1pPr indent="-228600" lvl="0" marL="457200" rtl="0" algn="r">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92" name="Google Shape;2492;g1f5b7746bd3_0_1018"/>
          <p:cNvSpPr txBox="1"/>
          <p:nvPr>
            <p:ph idx="5" type="body"/>
          </p:nvPr>
        </p:nvSpPr>
        <p:spPr>
          <a:xfrm>
            <a:off x="2302447" y="7330921"/>
            <a:ext cx="50856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93" name="Google Shape;2493;g1f5b7746bd3_0_1018"/>
          <p:cNvSpPr/>
          <p:nvPr/>
        </p:nvSpPr>
        <p:spPr>
          <a:xfrm>
            <a:off x="8973504" y="7123720"/>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94" name="Google Shape;2494;g1f5b7746bd3_0_1018"/>
          <p:cNvSpPr/>
          <p:nvPr/>
        </p:nvSpPr>
        <p:spPr>
          <a:xfrm>
            <a:off x="8714865" y="8833910"/>
            <a:ext cx="855000" cy="855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95" name="Google Shape;2495;g1f5b7746bd3_0_1018"/>
          <p:cNvSpPr txBox="1"/>
          <p:nvPr>
            <p:ph idx="6" type="body"/>
          </p:nvPr>
        </p:nvSpPr>
        <p:spPr>
          <a:xfrm>
            <a:off x="8558141" y="8949482"/>
            <a:ext cx="1170000" cy="624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2496" name="Google Shape;2496;g1f5b7746bd3_0_1018"/>
          <p:cNvGrpSpPr/>
          <p:nvPr/>
        </p:nvGrpSpPr>
        <p:grpSpPr>
          <a:xfrm flipH="1">
            <a:off x="1852397" y="2366745"/>
            <a:ext cx="6930914" cy="630000"/>
            <a:chOff x="9458096" y="1768195"/>
            <a:chExt cx="6930914" cy="630000"/>
          </a:xfrm>
        </p:grpSpPr>
        <p:sp>
          <p:nvSpPr>
            <p:cNvPr id="2497" name="Google Shape;2497;g1f5b7746bd3_0_1018"/>
            <p:cNvSpPr/>
            <p:nvPr/>
          </p:nvSpPr>
          <p:spPr>
            <a:xfrm rot="10800000">
              <a:off x="9570010" y="1768195"/>
              <a:ext cx="6819000" cy="63000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98" name="Google Shape;2498;g1f5b7746bd3_0_1018"/>
            <p:cNvSpPr/>
            <p:nvPr/>
          </p:nvSpPr>
          <p:spPr>
            <a:xfrm rot="10800000">
              <a:off x="9458096" y="1768195"/>
              <a:ext cx="1395300" cy="63000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499" name="Google Shape;2499;g1f5b7746bd3_0_1018"/>
          <p:cNvSpPr txBox="1"/>
          <p:nvPr>
            <p:ph idx="7" type="body"/>
          </p:nvPr>
        </p:nvSpPr>
        <p:spPr>
          <a:xfrm>
            <a:off x="2257442" y="2263180"/>
            <a:ext cx="5175600" cy="849000"/>
          </a:xfrm>
          <a:prstGeom prst="rect">
            <a:avLst/>
          </a:prstGeom>
          <a:noFill/>
          <a:ln>
            <a:noFill/>
          </a:ln>
        </p:spPr>
        <p:txBody>
          <a:bodyPr anchorCtr="0" anchor="ctr" bIns="81625" lIns="163275" spcFirstLastPara="1" rIns="163275" wrap="square" tIns="81625">
            <a:noAutofit/>
          </a:bodyPr>
          <a:lstStyle>
            <a:lvl1pPr indent="-228600" lvl="0" marL="457200" rtl="0" algn="r">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00" name="Google Shape;2500;g1f5b7746bd3_0_1018"/>
          <p:cNvSpPr txBox="1"/>
          <p:nvPr>
            <p:ph idx="8" type="body"/>
          </p:nvPr>
        </p:nvSpPr>
        <p:spPr>
          <a:xfrm>
            <a:off x="2302447" y="2996746"/>
            <a:ext cx="50856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0"/>
                                        </p:tgtEl>
                                        <p:attrNameLst>
                                          <p:attrName>style.visibility</p:attrName>
                                        </p:attrNameLst>
                                      </p:cBhvr>
                                      <p:to>
                                        <p:strVal val="visible"/>
                                      </p:to>
                                    </p:set>
                                    <p:animEffect filter="fade" transition="in">
                                      <p:cBhvr>
                                        <p:cTn dur="750"/>
                                        <p:tgtEl>
                                          <p:spTgt spid="2480"/>
                                        </p:tgtEl>
                                      </p:cBhvr>
                                    </p:animEffect>
                                  </p:childTnLst>
                                </p:cTn>
                              </p:par>
                            </p:childTnLst>
                          </p:cTn>
                        </p:par>
                        <p:par>
                          <p:cTn fill="hold">
                            <p:stCondLst>
                              <p:cond delay="750"/>
                            </p:stCondLst>
                            <p:childTnLst>
                              <p:par>
                                <p:cTn fill="hold" nodeType="afterEffect" presetClass="entr" presetID="2" presetSubtype="1">
                                  <p:stCondLst>
                                    <p:cond delay="0"/>
                                  </p:stCondLst>
                                  <p:childTnLst>
                                    <p:set>
                                      <p:cBhvr>
                                        <p:cTn dur="1" fill="hold">
                                          <p:stCondLst>
                                            <p:cond delay="0"/>
                                          </p:stCondLst>
                                        </p:cTn>
                                        <p:tgtEl>
                                          <p:spTgt spid="2478"/>
                                        </p:tgtEl>
                                        <p:attrNameLst>
                                          <p:attrName>style.visibility</p:attrName>
                                        </p:attrNameLst>
                                      </p:cBhvr>
                                      <p:to>
                                        <p:strVal val="visible"/>
                                      </p:to>
                                    </p:set>
                                    <p:anim calcmode="lin" valueType="num">
                                      <p:cBhvr additive="base">
                                        <p:cTn dur="500"/>
                                        <p:tgtEl>
                                          <p:spTgt spid="24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9">
                                            <p:txEl>
                                              <p:pRg end="0" st="0"/>
                                            </p:txEl>
                                          </p:spTgt>
                                        </p:tgtEl>
                                        <p:attrNameLst>
                                          <p:attrName>style.visibility</p:attrName>
                                        </p:attrNameLst>
                                      </p:cBhvr>
                                      <p:to>
                                        <p:strVal val="visible"/>
                                      </p:to>
                                    </p:set>
                                    <p:anim calcmode="lin" valueType="num">
                                      <p:cBhvr additive="base">
                                        <p:cTn dur="500"/>
                                        <p:tgtEl>
                                          <p:spTgt spid="247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9">
                                            <p:txEl>
                                              <p:pRg end="1" st="1"/>
                                            </p:txEl>
                                          </p:spTgt>
                                        </p:tgtEl>
                                        <p:attrNameLst>
                                          <p:attrName>style.visibility</p:attrName>
                                        </p:attrNameLst>
                                      </p:cBhvr>
                                      <p:to>
                                        <p:strVal val="visible"/>
                                      </p:to>
                                    </p:set>
                                    <p:anim calcmode="lin" valueType="num">
                                      <p:cBhvr additive="base">
                                        <p:cTn dur="500"/>
                                        <p:tgtEl>
                                          <p:spTgt spid="2479">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9">
                                            <p:txEl>
                                              <p:pRg end="2" st="2"/>
                                            </p:txEl>
                                          </p:spTgt>
                                        </p:tgtEl>
                                        <p:attrNameLst>
                                          <p:attrName>style.visibility</p:attrName>
                                        </p:attrNameLst>
                                      </p:cBhvr>
                                      <p:to>
                                        <p:strVal val="visible"/>
                                      </p:to>
                                    </p:set>
                                    <p:anim calcmode="lin" valueType="num">
                                      <p:cBhvr additive="base">
                                        <p:cTn dur="500"/>
                                        <p:tgtEl>
                                          <p:spTgt spid="2479">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9">
                                            <p:txEl>
                                              <p:pRg end="3" st="3"/>
                                            </p:txEl>
                                          </p:spTgt>
                                        </p:tgtEl>
                                        <p:attrNameLst>
                                          <p:attrName>style.visibility</p:attrName>
                                        </p:attrNameLst>
                                      </p:cBhvr>
                                      <p:to>
                                        <p:strVal val="visible"/>
                                      </p:to>
                                    </p:set>
                                    <p:anim calcmode="lin" valueType="num">
                                      <p:cBhvr additive="base">
                                        <p:cTn dur="500"/>
                                        <p:tgtEl>
                                          <p:spTgt spid="2479">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9">
                                            <p:txEl>
                                              <p:pRg end="4" st="4"/>
                                            </p:txEl>
                                          </p:spTgt>
                                        </p:tgtEl>
                                        <p:attrNameLst>
                                          <p:attrName>style.visibility</p:attrName>
                                        </p:attrNameLst>
                                      </p:cBhvr>
                                      <p:to>
                                        <p:strVal val="visible"/>
                                      </p:to>
                                    </p:set>
                                    <p:anim calcmode="lin" valueType="num">
                                      <p:cBhvr additive="base">
                                        <p:cTn dur="500"/>
                                        <p:tgtEl>
                                          <p:spTgt spid="2479">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9">
                                            <p:txEl>
                                              <p:pRg end="5" st="5"/>
                                            </p:txEl>
                                          </p:spTgt>
                                        </p:tgtEl>
                                        <p:attrNameLst>
                                          <p:attrName>style.visibility</p:attrName>
                                        </p:attrNameLst>
                                      </p:cBhvr>
                                      <p:to>
                                        <p:strVal val="visible"/>
                                      </p:to>
                                    </p:set>
                                    <p:anim calcmode="lin" valueType="num">
                                      <p:cBhvr additive="base">
                                        <p:cTn dur="500"/>
                                        <p:tgtEl>
                                          <p:spTgt spid="2479">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9">
                                            <p:txEl>
                                              <p:pRg end="6" st="6"/>
                                            </p:txEl>
                                          </p:spTgt>
                                        </p:tgtEl>
                                        <p:attrNameLst>
                                          <p:attrName>style.visibility</p:attrName>
                                        </p:attrNameLst>
                                      </p:cBhvr>
                                      <p:to>
                                        <p:strVal val="visible"/>
                                      </p:to>
                                    </p:set>
                                    <p:anim calcmode="lin" valueType="num">
                                      <p:cBhvr additive="base">
                                        <p:cTn dur="500"/>
                                        <p:tgtEl>
                                          <p:spTgt spid="2479">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9">
                                            <p:txEl>
                                              <p:pRg end="7" st="7"/>
                                            </p:txEl>
                                          </p:spTgt>
                                        </p:tgtEl>
                                        <p:attrNameLst>
                                          <p:attrName>style.visibility</p:attrName>
                                        </p:attrNameLst>
                                      </p:cBhvr>
                                      <p:to>
                                        <p:strVal val="visible"/>
                                      </p:to>
                                    </p:set>
                                    <p:anim calcmode="lin" valueType="num">
                                      <p:cBhvr additive="base">
                                        <p:cTn dur="500"/>
                                        <p:tgtEl>
                                          <p:spTgt spid="2479">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9">
                                            <p:txEl>
                                              <p:pRg end="8" st="8"/>
                                            </p:txEl>
                                          </p:spTgt>
                                        </p:tgtEl>
                                        <p:attrNameLst>
                                          <p:attrName>style.visibility</p:attrName>
                                        </p:attrNameLst>
                                      </p:cBhvr>
                                      <p:to>
                                        <p:strVal val="visible"/>
                                      </p:to>
                                    </p:set>
                                    <p:anim calcmode="lin" valueType="num">
                                      <p:cBhvr additive="base">
                                        <p:cTn dur="500"/>
                                        <p:tgtEl>
                                          <p:spTgt spid="2479">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50"/>
                            </p:stCondLst>
                            <p:childTnLst>
                              <p:par>
                                <p:cTn fill="hold" nodeType="afterEffect" presetClass="entr" presetID="2" presetSubtype="1">
                                  <p:stCondLst>
                                    <p:cond delay="500"/>
                                  </p:stCondLst>
                                  <p:childTnLst>
                                    <p:set>
                                      <p:cBhvr>
                                        <p:cTn dur="1" fill="hold">
                                          <p:stCondLst>
                                            <p:cond delay="0"/>
                                          </p:stCondLst>
                                        </p:cTn>
                                        <p:tgtEl>
                                          <p:spTgt spid="2481"/>
                                        </p:tgtEl>
                                        <p:attrNameLst>
                                          <p:attrName>style.visibility</p:attrName>
                                        </p:attrNameLst>
                                      </p:cBhvr>
                                      <p:to>
                                        <p:strVal val="visible"/>
                                      </p:to>
                                    </p:set>
                                    <p:anim calcmode="lin" valueType="num">
                                      <p:cBhvr additive="base">
                                        <p:cTn dur="500"/>
                                        <p:tgtEl>
                                          <p:spTgt spid="24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2496"/>
                                        </p:tgtEl>
                                        <p:attrNameLst>
                                          <p:attrName>style.visibility</p:attrName>
                                        </p:attrNameLst>
                                      </p:cBhvr>
                                      <p:to>
                                        <p:strVal val="visible"/>
                                      </p:to>
                                    </p:set>
                                    <p:anim calcmode="lin" valueType="num">
                                      <p:cBhvr additive="base">
                                        <p:cTn dur="500"/>
                                        <p:tgtEl>
                                          <p:spTgt spid="24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xEl>
                                              <p:pRg end="0" st="0"/>
                                            </p:txEl>
                                          </p:spTgt>
                                        </p:tgtEl>
                                        <p:attrNameLst>
                                          <p:attrName>style.visibility</p:attrName>
                                        </p:attrNameLst>
                                      </p:cBhvr>
                                      <p:to>
                                        <p:strVal val="visible"/>
                                      </p:to>
                                    </p:set>
                                    <p:anim calcmode="lin" valueType="num">
                                      <p:cBhvr additive="base">
                                        <p:cTn dur="500"/>
                                        <p:tgtEl>
                                          <p:spTgt spid="249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xEl>
                                              <p:pRg end="1" st="1"/>
                                            </p:txEl>
                                          </p:spTgt>
                                        </p:tgtEl>
                                        <p:attrNameLst>
                                          <p:attrName>style.visibility</p:attrName>
                                        </p:attrNameLst>
                                      </p:cBhvr>
                                      <p:to>
                                        <p:strVal val="visible"/>
                                      </p:to>
                                    </p:set>
                                    <p:anim calcmode="lin" valueType="num">
                                      <p:cBhvr additive="base">
                                        <p:cTn dur="500"/>
                                        <p:tgtEl>
                                          <p:spTgt spid="249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xEl>
                                              <p:pRg end="2" st="2"/>
                                            </p:txEl>
                                          </p:spTgt>
                                        </p:tgtEl>
                                        <p:attrNameLst>
                                          <p:attrName>style.visibility</p:attrName>
                                        </p:attrNameLst>
                                      </p:cBhvr>
                                      <p:to>
                                        <p:strVal val="visible"/>
                                      </p:to>
                                    </p:set>
                                    <p:anim calcmode="lin" valueType="num">
                                      <p:cBhvr additive="base">
                                        <p:cTn dur="500"/>
                                        <p:tgtEl>
                                          <p:spTgt spid="249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xEl>
                                              <p:pRg end="3" st="3"/>
                                            </p:txEl>
                                          </p:spTgt>
                                        </p:tgtEl>
                                        <p:attrNameLst>
                                          <p:attrName>style.visibility</p:attrName>
                                        </p:attrNameLst>
                                      </p:cBhvr>
                                      <p:to>
                                        <p:strVal val="visible"/>
                                      </p:to>
                                    </p:set>
                                    <p:anim calcmode="lin" valueType="num">
                                      <p:cBhvr additive="base">
                                        <p:cTn dur="500"/>
                                        <p:tgtEl>
                                          <p:spTgt spid="249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xEl>
                                              <p:pRg end="4" st="4"/>
                                            </p:txEl>
                                          </p:spTgt>
                                        </p:tgtEl>
                                        <p:attrNameLst>
                                          <p:attrName>style.visibility</p:attrName>
                                        </p:attrNameLst>
                                      </p:cBhvr>
                                      <p:to>
                                        <p:strVal val="visible"/>
                                      </p:to>
                                    </p:set>
                                    <p:anim calcmode="lin" valueType="num">
                                      <p:cBhvr additive="base">
                                        <p:cTn dur="500"/>
                                        <p:tgtEl>
                                          <p:spTgt spid="249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xEl>
                                              <p:pRg end="5" st="5"/>
                                            </p:txEl>
                                          </p:spTgt>
                                        </p:tgtEl>
                                        <p:attrNameLst>
                                          <p:attrName>style.visibility</p:attrName>
                                        </p:attrNameLst>
                                      </p:cBhvr>
                                      <p:to>
                                        <p:strVal val="visible"/>
                                      </p:to>
                                    </p:set>
                                    <p:anim calcmode="lin" valueType="num">
                                      <p:cBhvr additive="base">
                                        <p:cTn dur="500"/>
                                        <p:tgtEl>
                                          <p:spTgt spid="249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xEl>
                                              <p:pRg end="6" st="6"/>
                                            </p:txEl>
                                          </p:spTgt>
                                        </p:tgtEl>
                                        <p:attrNameLst>
                                          <p:attrName>style.visibility</p:attrName>
                                        </p:attrNameLst>
                                      </p:cBhvr>
                                      <p:to>
                                        <p:strVal val="visible"/>
                                      </p:to>
                                    </p:set>
                                    <p:anim calcmode="lin" valueType="num">
                                      <p:cBhvr additive="base">
                                        <p:cTn dur="500"/>
                                        <p:tgtEl>
                                          <p:spTgt spid="249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xEl>
                                              <p:pRg end="7" st="7"/>
                                            </p:txEl>
                                          </p:spTgt>
                                        </p:tgtEl>
                                        <p:attrNameLst>
                                          <p:attrName>style.visibility</p:attrName>
                                        </p:attrNameLst>
                                      </p:cBhvr>
                                      <p:to>
                                        <p:strVal val="visible"/>
                                      </p:to>
                                    </p:set>
                                    <p:anim calcmode="lin" valueType="num">
                                      <p:cBhvr additive="base">
                                        <p:cTn dur="500"/>
                                        <p:tgtEl>
                                          <p:spTgt spid="249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9">
                                            <p:txEl>
                                              <p:pRg end="8" st="8"/>
                                            </p:txEl>
                                          </p:spTgt>
                                        </p:tgtEl>
                                        <p:attrNameLst>
                                          <p:attrName>style.visibility</p:attrName>
                                        </p:attrNameLst>
                                      </p:cBhvr>
                                      <p:to>
                                        <p:strVal val="visible"/>
                                      </p:to>
                                    </p:set>
                                    <p:anim calcmode="lin" valueType="num">
                                      <p:cBhvr additive="base">
                                        <p:cTn dur="500"/>
                                        <p:tgtEl>
                                          <p:spTgt spid="2499">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00"/>
                                        </p:tgtEl>
                                        <p:attrNameLst>
                                          <p:attrName>style.visibility</p:attrName>
                                        </p:attrNameLst>
                                      </p:cBhvr>
                                      <p:to>
                                        <p:strVal val="visible"/>
                                      </p:to>
                                    </p:set>
                                    <p:anim calcmode="lin" valueType="num">
                                      <p:cBhvr additive="base">
                                        <p:cTn dur="500"/>
                                        <p:tgtEl>
                                          <p:spTgt spid="2500"/>
                                        </p:tgtEl>
                                        <p:attrNameLst>
                                          <p:attrName>ppt_x</p:attrName>
                                        </p:attrNameLst>
                                      </p:cBhvr>
                                      <p:tavLst>
                                        <p:tav fmla="" tm="0">
                                          <p:val>
                                            <p:strVal val="#ppt_x-1"/>
                                          </p:val>
                                        </p:tav>
                                        <p:tav fmla="" tm="100000">
                                          <p:val>
                                            <p:strVal val="#ppt_x"/>
                                          </p:val>
                                        </p:tav>
                                      </p:tavLst>
                                    </p:anim>
                                  </p:childTnLst>
                                </p:cTn>
                              </p:par>
                            </p:childTnLst>
                          </p:cTn>
                        </p:par>
                        <p:par>
                          <p:cTn fill="hold">
                            <p:stCondLst>
                              <p:cond delay="1750"/>
                            </p:stCondLst>
                            <p:childTnLst>
                              <p:par>
                                <p:cTn fill="hold" nodeType="afterEffect" presetClass="entr" presetID="2" presetSubtype="1">
                                  <p:stCondLst>
                                    <p:cond delay="500"/>
                                  </p:stCondLst>
                                  <p:childTnLst>
                                    <p:set>
                                      <p:cBhvr>
                                        <p:cTn dur="1" fill="hold">
                                          <p:stCondLst>
                                            <p:cond delay="0"/>
                                          </p:stCondLst>
                                        </p:cTn>
                                        <p:tgtEl>
                                          <p:spTgt spid="2487"/>
                                        </p:tgtEl>
                                        <p:attrNameLst>
                                          <p:attrName>style.visibility</p:attrName>
                                        </p:attrNameLst>
                                      </p:cBhvr>
                                      <p:to>
                                        <p:strVal val="visible"/>
                                      </p:to>
                                    </p:set>
                                    <p:anim calcmode="lin" valueType="num">
                                      <p:cBhvr additive="base">
                                        <p:cTn dur="500"/>
                                        <p:tgtEl>
                                          <p:spTgt spid="24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2482"/>
                                        </p:tgtEl>
                                        <p:attrNameLst>
                                          <p:attrName>style.visibility</p:attrName>
                                        </p:attrNameLst>
                                      </p:cBhvr>
                                      <p:to>
                                        <p:strVal val="visible"/>
                                      </p:to>
                                    </p:set>
                                    <p:anim calcmode="lin" valueType="num">
                                      <p:cBhvr additive="base">
                                        <p:cTn dur="500"/>
                                        <p:tgtEl>
                                          <p:spTgt spid="2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5">
                                            <p:txEl>
                                              <p:pRg end="0" st="0"/>
                                            </p:txEl>
                                          </p:spTgt>
                                        </p:tgtEl>
                                        <p:attrNameLst>
                                          <p:attrName>style.visibility</p:attrName>
                                        </p:attrNameLst>
                                      </p:cBhvr>
                                      <p:to>
                                        <p:strVal val="visible"/>
                                      </p:to>
                                    </p:set>
                                    <p:anim calcmode="lin" valueType="num">
                                      <p:cBhvr additive="base">
                                        <p:cTn dur="500"/>
                                        <p:tgtEl>
                                          <p:spTgt spid="248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5">
                                            <p:txEl>
                                              <p:pRg end="1" st="1"/>
                                            </p:txEl>
                                          </p:spTgt>
                                        </p:tgtEl>
                                        <p:attrNameLst>
                                          <p:attrName>style.visibility</p:attrName>
                                        </p:attrNameLst>
                                      </p:cBhvr>
                                      <p:to>
                                        <p:strVal val="visible"/>
                                      </p:to>
                                    </p:set>
                                    <p:anim calcmode="lin" valueType="num">
                                      <p:cBhvr additive="base">
                                        <p:cTn dur="500"/>
                                        <p:tgtEl>
                                          <p:spTgt spid="248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5">
                                            <p:txEl>
                                              <p:pRg end="2" st="2"/>
                                            </p:txEl>
                                          </p:spTgt>
                                        </p:tgtEl>
                                        <p:attrNameLst>
                                          <p:attrName>style.visibility</p:attrName>
                                        </p:attrNameLst>
                                      </p:cBhvr>
                                      <p:to>
                                        <p:strVal val="visible"/>
                                      </p:to>
                                    </p:set>
                                    <p:anim calcmode="lin" valueType="num">
                                      <p:cBhvr additive="base">
                                        <p:cTn dur="500"/>
                                        <p:tgtEl>
                                          <p:spTgt spid="248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5">
                                            <p:txEl>
                                              <p:pRg end="3" st="3"/>
                                            </p:txEl>
                                          </p:spTgt>
                                        </p:tgtEl>
                                        <p:attrNameLst>
                                          <p:attrName>style.visibility</p:attrName>
                                        </p:attrNameLst>
                                      </p:cBhvr>
                                      <p:to>
                                        <p:strVal val="visible"/>
                                      </p:to>
                                    </p:set>
                                    <p:anim calcmode="lin" valueType="num">
                                      <p:cBhvr additive="base">
                                        <p:cTn dur="500"/>
                                        <p:tgtEl>
                                          <p:spTgt spid="248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5">
                                            <p:txEl>
                                              <p:pRg end="4" st="4"/>
                                            </p:txEl>
                                          </p:spTgt>
                                        </p:tgtEl>
                                        <p:attrNameLst>
                                          <p:attrName>style.visibility</p:attrName>
                                        </p:attrNameLst>
                                      </p:cBhvr>
                                      <p:to>
                                        <p:strVal val="visible"/>
                                      </p:to>
                                    </p:set>
                                    <p:anim calcmode="lin" valueType="num">
                                      <p:cBhvr additive="base">
                                        <p:cTn dur="500"/>
                                        <p:tgtEl>
                                          <p:spTgt spid="248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5">
                                            <p:txEl>
                                              <p:pRg end="5" st="5"/>
                                            </p:txEl>
                                          </p:spTgt>
                                        </p:tgtEl>
                                        <p:attrNameLst>
                                          <p:attrName>style.visibility</p:attrName>
                                        </p:attrNameLst>
                                      </p:cBhvr>
                                      <p:to>
                                        <p:strVal val="visible"/>
                                      </p:to>
                                    </p:set>
                                    <p:anim calcmode="lin" valueType="num">
                                      <p:cBhvr additive="base">
                                        <p:cTn dur="500"/>
                                        <p:tgtEl>
                                          <p:spTgt spid="248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5">
                                            <p:txEl>
                                              <p:pRg end="6" st="6"/>
                                            </p:txEl>
                                          </p:spTgt>
                                        </p:tgtEl>
                                        <p:attrNameLst>
                                          <p:attrName>style.visibility</p:attrName>
                                        </p:attrNameLst>
                                      </p:cBhvr>
                                      <p:to>
                                        <p:strVal val="visible"/>
                                      </p:to>
                                    </p:set>
                                    <p:anim calcmode="lin" valueType="num">
                                      <p:cBhvr additive="base">
                                        <p:cTn dur="500"/>
                                        <p:tgtEl>
                                          <p:spTgt spid="248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5">
                                            <p:txEl>
                                              <p:pRg end="7" st="7"/>
                                            </p:txEl>
                                          </p:spTgt>
                                        </p:tgtEl>
                                        <p:attrNameLst>
                                          <p:attrName>style.visibility</p:attrName>
                                        </p:attrNameLst>
                                      </p:cBhvr>
                                      <p:to>
                                        <p:strVal val="visible"/>
                                      </p:to>
                                    </p:set>
                                    <p:anim calcmode="lin" valueType="num">
                                      <p:cBhvr additive="base">
                                        <p:cTn dur="500"/>
                                        <p:tgtEl>
                                          <p:spTgt spid="248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5">
                                            <p:txEl>
                                              <p:pRg end="8" st="8"/>
                                            </p:txEl>
                                          </p:spTgt>
                                        </p:tgtEl>
                                        <p:attrNameLst>
                                          <p:attrName>style.visibility</p:attrName>
                                        </p:attrNameLst>
                                      </p:cBhvr>
                                      <p:to>
                                        <p:strVal val="visible"/>
                                      </p:to>
                                    </p:set>
                                    <p:anim calcmode="lin" valueType="num">
                                      <p:cBhvr additive="base">
                                        <p:cTn dur="500"/>
                                        <p:tgtEl>
                                          <p:spTgt spid="248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486"/>
                                        </p:tgtEl>
                                        <p:attrNameLst>
                                          <p:attrName>style.visibility</p:attrName>
                                        </p:attrNameLst>
                                      </p:cBhvr>
                                      <p:to>
                                        <p:strVal val="visible"/>
                                      </p:to>
                                    </p:set>
                                    <p:anim calcmode="lin" valueType="num">
                                      <p:cBhvr additive="base">
                                        <p:cTn dur="500"/>
                                        <p:tgtEl>
                                          <p:spTgt spid="2486"/>
                                        </p:tgtEl>
                                        <p:attrNameLst>
                                          <p:attrName>ppt_x</p:attrName>
                                        </p:attrNameLst>
                                      </p:cBhvr>
                                      <p:tavLst>
                                        <p:tav fmla="" tm="0">
                                          <p:val>
                                            <p:strVal val="#ppt_x+1"/>
                                          </p:val>
                                        </p:tav>
                                        <p:tav fmla="" tm="100000">
                                          <p:val>
                                            <p:strVal val="#ppt_x"/>
                                          </p:val>
                                        </p:tav>
                                      </p:tavLst>
                                    </p:anim>
                                  </p:childTnLst>
                                </p:cTn>
                              </p:par>
                            </p:childTnLst>
                          </p:cTn>
                        </p:par>
                        <p:par>
                          <p:cTn fill="hold">
                            <p:stCondLst>
                              <p:cond delay="2250"/>
                            </p:stCondLst>
                            <p:childTnLst>
                              <p:par>
                                <p:cTn fill="hold" nodeType="afterEffect" presetClass="entr" presetID="2" presetSubtype="1">
                                  <p:stCondLst>
                                    <p:cond delay="500"/>
                                  </p:stCondLst>
                                  <p:childTnLst>
                                    <p:set>
                                      <p:cBhvr>
                                        <p:cTn dur="1" fill="hold">
                                          <p:stCondLst>
                                            <p:cond delay="0"/>
                                          </p:stCondLst>
                                        </p:cTn>
                                        <p:tgtEl>
                                          <p:spTgt spid="2493"/>
                                        </p:tgtEl>
                                        <p:attrNameLst>
                                          <p:attrName>style.visibility</p:attrName>
                                        </p:attrNameLst>
                                      </p:cBhvr>
                                      <p:to>
                                        <p:strVal val="visible"/>
                                      </p:to>
                                    </p:set>
                                    <p:anim calcmode="lin" valueType="num">
                                      <p:cBhvr additive="base">
                                        <p:cTn dur="500"/>
                                        <p:tgtEl>
                                          <p:spTgt spid="24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2488"/>
                                        </p:tgtEl>
                                        <p:attrNameLst>
                                          <p:attrName>style.visibility</p:attrName>
                                        </p:attrNameLst>
                                      </p:cBhvr>
                                      <p:to>
                                        <p:strVal val="visible"/>
                                      </p:to>
                                    </p:set>
                                    <p:anim calcmode="lin" valueType="num">
                                      <p:cBhvr additive="base">
                                        <p:cTn dur="500"/>
                                        <p:tgtEl>
                                          <p:spTgt spid="2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1">
                                            <p:txEl>
                                              <p:pRg end="0" st="0"/>
                                            </p:txEl>
                                          </p:spTgt>
                                        </p:tgtEl>
                                        <p:attrNameLst>
                                          <p:attrName>style.visibility</p:attrName>
                                        </p:attrNameLst>
                                      </p:cBhvr>
                                      <p:to>
                                        <p:strVal val="visible"/>
                                      </p:to>
                                    </p:set>
                                    <p:anim calcmode="lin" valueType="num">
                                      <p:cBhvr additive="base">
                                        <p:cTn dur="500"/>
                                        <p:tgtEl>
                                          <p:spTgt spid="249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1">
                                            <p:txEl>
                                              <p:pRg end="1" st="1"/>
                                            </p:txEl>
                                          </p:spTgt>
                                        </p:tgtEl>
                                        <p:attrNameLst>
                                          <p:attrName>style.visibility</p:attrName>
                                        </p:attrNameLst>
                                      </p:cBhvr>
                                      <p:to>
                                        <p:strVal val="visible"/>
                                      </p:to>
                                    </p:set>
                                    <p:anim calcmode="lin" valueType="num">
                                      <p:cBhvr additive="base">
                                        <p:cTn dur="500"/>
                                        <p:tgtEl>
                                          <p:spTgt spid="249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1">
                                            <p:txEl>
                                              <p:pRg end="2" st="2"/>
                                            </p:txEl>
                                          </p:spTgt>
                                        </p:tgtEl>
                                        <p:attrNameLst>
                                          <p:attrName>style.visibility</p:attrName>
                                        </p:attrNameLst>
                                      </p:cBhvr>
                                      <p:to>
                                        <p:strVal val="visible"/>
                                      </p:to>
                                    </p:set>
                                    <p:anim calcmode="lin" valueType="num">
                                      <p:cBhvr additive="base">
                                        <p:cTn dur="500"/>
                                        <p:tgtEl>
                                          <p:spTgt spid="249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1">
                                            <p:txEl>
                                              <p:pRg end="3" st="3"/>
                                            </p:txEl>
                                          </p:spTgt>
                                        </p:tgtEl>
                                        <p:attrNameLst>
                                          <p:attrName>style.visibility</p:attrName>
                                        </p:attrNameLst>
                                      </p:cBhvr>
                                      <p:to>
                                        <p:strVal val="visible"/>
                                      </p:to>
                                    </p:set>
                                    <p:anim calcmode="lin" valueType="num">
                                      <p:cBhvr additive="base">
                                        <p:cTn dur="500"/>
                                        <p:tgtEl>
                                          <p:spTgt spid="249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1">
                                            <p:txEl>
                                              <p:pRg end="4" st="4"/>
                                            </p:txEl>
                                          </p:spTgt>
                                        </p:tgtEl>
                                        <p:attrNameLst>
                                          <p:attrName>style.visibility</p:attrName>
                                        </p:attrNameLst>
                                      </p:cBhvr>
                                      <p:to>
                                        <p:strVal val="visible"/>
                                      </p:to>
                                    </p:set>
                                    <p:anim calcmode="lin" valueType="num">
                                      <p:cBhvr additive="base">
                                        <p:cTn dur="500"/>
                                        <p:tgtEl>
                                          <p:spTgt spid="249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1">
                                            <p:txEl>
                                              <p:pRg end="5" st="5"/>
                                            </p:txEl>
                                          </p:spTgt>
                                        </p:tgtEl>
                                        <p:attrNameLst>
                                          <p:attrName>style.visibility</p:attrName>
                                        </p:attrNameLst>
                                      </p:cBhvr>
                                      <p:to>
                                        <p:strVal val="visible"/>
                                      </p:to>
                                    </p:set>
                                    <p:anim calcmode="lin" valueType="num">
                                      <p:cBhvr additive="base">
                                        <p:cTn dur="500"/>
                                        <p:tgtEl>
                                          <p:spTgt spid="249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1">
                                            <p:txEl>
                                              <p:pRg end="6" st="6"/>
                                            </p:txEl>
                                          </p:spTgt>
                                        </p:tgtEl>
                                        <p:attrNameLst>
                                          <p:attrName>style.visibility</p:attrName>
                                        </p:attrNameLst>
                                      </p:cBhvr>
                                      <p:to>
                                        <p:strVal val="visible"/>
                                      </p:to>
                                    </p:set>
                                    <p:anim calcmode="lin" valueType="num">
                                      <p:cBhvr additive="base">
                                        <p:cTn dur="500"/>
                                        <p:tgtEl>
                                          <p:spTgt spid="249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1">
                                            <p:txEl>
                                              <p:pRg end="7" st="7"/>
                                            </p:txEl>
                                          </p:spTgt>
                                        </p:tgtEl>
                                        <p:attrNameLst>
                                          <p:attrName>style.visibility</p:attrName>
                                        </p:attrNameLst>
                                      </p:cBhvr>
                                      <p:to>
                                        <p:strVal val="visible"/>
                                      </p:to>
                                    </p:set>
                                    <p:anim calcmode="lin" valueType="num">
                                      <p:cBhvr additive="base">
                                        <p:cTn dur="500"/>
                                        <p:tgtEl>
                                          <p:spTgt spid="249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1">
                                            <p:txEl>
                                              <p:pRg end="8" st="8"/>
                                            </p:txEl>
                                          </p:spTgt>
                                        </p:tgtEl>
                                        <p:attrNameLst>
                                          <p:attrName>style.visibility</p:attrName>
                                        </p:attrNameLst>
                                      </p:cBhvr>
                                      <p:to>
                                        <p:strVal val="visible"/>
                                      </p:to>
                                    </p:set>
                                    <p:anim calcmode="lin" valueType="num">
                                      <p:cBhvr additive="base">
                                        <p:cTn dur="500"/>
                                        <p:tgtEl>
                                          <p:spTgt spid="249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92"/>
                                        </p:tgtEl>
                                        <p:attrNameLst>
                                          <p:attrName>style.visibility</p:attrName>
                                        </p:attrNameLst>
                                      </p:cBhvr>
                                      <p:to>
                                        <p:strVal val="visible"/>
                                      </p:to>
                                    </p:set>
                                    <p:anim calcmode="lin" valueType="num">
                                      <p:cBhvr additive="base">
                                        <p:cTn dur="500"/>
                                        <p:tgtEl>
                                          <p:spTgt spid="2492"/>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2" presetSubtype="1">
                                  <p:stCondLst>
                                    <p:cond delay="500"/>
                                  </p:stCondLst>
                                  <p:childTnLst>
                                    <p:set>
                                      <p:cBhvr>
                                        <p:cTn dur="1" fill="hold">
                                          <p:stCondLst>
                                            <p:cond delay="0"/>
                                          </p:stCondLst>
                                        </p:cTn>
                                        <p:tgtEl>
                                          <p:spTgt spid="2494"/>
                                        </p:tgtEl>
                                        <p:attrNameLst>
                                          <p:attrName>style.visibility</p:attrName>
                                        </p:attrNameLst>
                                      </p:cBhvr>
                                      <p:to>
                                        <p:strVal val="visible"/>
                                      </p:to>
                                    </p:set>
                                    <p:anim calcmode="lin" valueType="num">
                                      <p:cBhvr additive="base">
                                        <p:cTn dur="500"/>
                                        <p:tgtEl>
                                          <p:spTgt spid="24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95">
                                            <p:txEl>
                                              <p:pRg end="0" st="0"/>
                                            </p:txEl>
                                          </p:spTgt>
                                        </p:tgtEl>
                                        <p:attrNameLst>
                                          <p:attrName>style.visibility</p:attrName>
                                        </p:attrNameLst>
                                      </p:cBhvr>
                                      <p:to>
                                        <p:strVal val="visible"/>
                                      </p:to>
                                    </p:set>
                                    <p:anim calcmode="lin" valueType="num">
                                      <p:cBhvr additive="base">
                                        <p:cTn dur="500"/>
                                        <p:tgtEl>
                                          <p:spTgt spid="249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95">
                                            <p:txEl>
                                              <p:pRg end="1" st="1"/>
                                            </p:txEl>
                                          </p:spTgt>
                                        </p:tgtEl>
                                        <p:attrNameLst>
                                          <p:attrName>style.visibility</p:attrName>
                                        </p:attrNameLst>
                                      </p:cBhvr>
                                      <p:to>
                                        <p:strVal val="visible"/>
                                      </p:to>
                                    </p:set>
                                    <p:anim calcmode="lin" valueType="num">
                                      <p:cBhvr additive="base">
                                        <p:cTn dur="500"/>
                                        <p:tgtEl>
                                          <p:spTgt spid="249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95">
                                            <p:txEl>
                                              <p:pRg end="2" st="2"/>
                                            </p:txEl>
                                          </p:spTgt>
                                        </p:tgtEl>
                                        <p:attrNameLst>
                                          <p:attrName>style.visibility</p:attrName>
                                        </p:attrNameLst>
                                      </p:cBhvr>
                                      <p:to>
                                        <p:strVal val="visible"/>
                                      </p:to>
                                    </p:set>
                                    <p:anim calcmode="lin" valueType="num">
                                      <p:cBhvr additive="base">
                                        <p:cTn dur="500"/>
                                        <p:tgtEl>
                                          <p:spTgt spid="249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95">
                                            <p:txEl>
                                              <p:pRg end="3" st="3"/>
                                            </p:txEl>
                                          </p:spTgt>
                                        </p:tgtEl>
                                        <p:attrNameLst>
                                          <p:attrName>style.visibility</p:attrName>
                                        </p:attrNameLst>
                                      </p:cBhvr>
                                      <p:to>
                                        <p:strVal val="visible"/>
                                      </p:to>
                                    </p:set>
                                    <p:anim calcmode="lin" valueType="num">
                                      <p:cBhvr additive="base">
                                        <p:cTn dur="500"/>
                                        <p:tgtEl>
                                          <p:spTgt spid="249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95">
                                            <p:txEl>
                                              <p:pRg end="4" st="4"/>
                                            </p:txEl>
                                          </p:spTgt>
                                        </p:tgtEl>
                                        <p:attrNameLst>
                                          <p:attrName>style.visibility</p:attrName>
                                        </p:attrNameLst>
                                      </p:cBhvr>
                                      <p:to>
                                        <p:strVal val="visible"/>
                                      </p:to>
                                    </p:set>
                                    <p:anim calcmode="lin" valueType="num">
                                      <p:cBhvr additive="base">
                                        <p:cTn dur="500"/>
                                        <p:tgtEl>
                                          <p:spTgt spid="249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95">
                                            <p:txEl>
                                              <p:pRg end="5" st="5"/>
                                            </p:txEl>
                                          </p:spTgt>
                                        </p:tgtEl>
                                        <p:attrNameLst>
                                          <p:attrName>style.visibility</p:attrName>
                                        </p:attrNameLst>
                                      </p:cBhvr>
                                      <p:to>
                                        <p:strVal val="visible"/>
                                      </p:to>
                                    </p:set>
                                    <p:anim calcmode="lin" valueType="num">
                                      <p:cBhvr additive="base">
                                        <p:cTn dur="500"/>
                                        <p:tgtEl>
                                          <p:spTgt spid="249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95">
                                            <p:txEl>
                                              <p:pRg end="6" st="6"/>
                                            </p:txEl>
                                          </p:spTgt>
                                        </p:tgtEl>
                                        <p:attrNameLst>
                                          <p:attrName>style.visibility</p:attrName>
                                        </p:attrNameLst>
                                      </p:cBhvr>
                                      <p:to>
                                        <p:strVal val="visible"/>
                                      </p:to>
                                    </p:set>
                                    <p:anim calcmode="lin" valueType="num">
                                      <p:cBhvr additive="base">
                                        <p:cTn dur="500"/>
                                        <p:tgtEl>
                                          <p:spTgt spid="249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95">
                                            <p:txEl>
                                              <p:pRg end="7" st="7"/>
                                            </p:txEl>
                                          </p:spTgt>
                                        </p:tgtEl>
                                        <p:attrNameLst>
                                          <p:attrName>style.visibility</p:attrName>
                                        </p:attrNameLst>
                                      </p:cBhvr>
                                      <p:to>
                                        <p:strVal val="visible"/>
                                      </p:to>
                                    </p:set>
                                    <p:anim calcmode="lin" valueType="num">
                                      <p:cBhvr additive="base">
                                        <p:cTn dur="500"/>
                                        <p:tgtEl>
                                          <p:spTgt spid="249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495">
                                            <p:txEl>
                                              <p:pRg end="8" st="8"/>
                                            </p:txEl>
                                          </p:spTgt>
                                        </p:tgtEl>
                                        <p:attrNameLst>
                                          <p:attrName>style.visibility</p:attrName>
                                        </p:attrNameLst>
                                      </p:cBhvr>
                                      <p:to>
                                        <p:strVal val="visible"/>
                                      </p:to>
                                    </p:set>
                                    <p:anim calcmode="lin" valueType="num">
                                      <p:cBhvr additive="base">
                                        <p:cTn dur="500"/>
                                        <p:tgtEl>
                                          <p:spTgt spid="2495">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End">
  <p:cSld name="Timeline - End">
    <p:spTree>
      <p:nvGrpSpPr>
        <p:cNvPr id="2501" name="Shape 2501"/>
        <p:cNvGrpSpPr/>
        <p:nvPr/>
      </p:nvGrpSpPr>
      <p:grpSpPr>
        <a:xfrm>
          <a:off x="0" y="0"/>
          <a:ext cx="0" cy="0"/>
          <a:chOff x="0" y="0"/>
          <a:chExt cx="0" cy="0"/>
        </a:xfrm>
      </p:grpSpPr>
      <p:sp>
        <p:nvSpPr>
          <p:cNvPr id="2502" name="Google Shape;2502;g1f5b7746bd3_0_1044"/>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03" name="Google Shape;2503;g1f5b7746bd3_0_1044"/>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504" name="Google Shape;2504;g1f5b7746bd3_0_1044"/>
          <p:cNvSpPr/>
          <p:nvPr/>
        </p:nvSpPr>
        <p:spPr>
          <a:xfrm>
            <a:off x="8714865" y="507985"/>
            <a:ext cx="855000" cy="855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05" name="Google Shape;2505;g1f5b7746bd3_0_1044"/>
          <p:cNvSpPr txBox="1"/>
          <p:nvPr>
            <p:ph idx="1" type="body"/>
          </p:nvPr>
        </p:nvSpPr>
        <p:spPr>
          <a:xfrm>
            <a:off x="8558141" y="623557"/>
            <a:ext cx="1170000" cy="624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506" name="Google Shape;2506;g1f5b7746bd3_0_1044"/>
          <p:cNvCxnSpPr>
            <a:endCxn id="2507" idx="4"/>
          </p:cNvCxnSpPr>
          <p:nvPr/>
        </p:nvCxnSpPr>
        <p:spPr>
          <a:xfrm>
            <a:off x="9142365" y="-190"/>
            <a:ext cx="0" cy="9689100"/>
          </a:xfrm>
          <a:prstGeom prst="straightConnector1">
            <a:avLst/>
          </a:prstGeom>
          <a:noFill/>
          <a:ln cap="flat" cmpd="sng" w="12700">
            <a:solidFill>
              <a:schemeClr val="accent1"/>
            </a:solidFill>
            <a:prstDash val="dash"/>
            <a:round/>
            <a:headEnd len="sm" w="sm" type="none"/>
            <a:tailEnd len="sm" w="sm" type="none"/>
          </a:ln>
        </p:spPr>
      </p:cxnSp>
      <p:sp>
        <p:nvSpPr>
          <p:cNvPr id="2508" name="Google Shape;2508;g1f5b7746bd3_0_1044"/>
          <p:cNvSpPr/>
          <p:nvPr/>
        </p:nvSpPr>
        <p:spPr>
          <a:xfrm>
            <a:off x="8973504" y="2803240"/>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509" name="Google Shape;2509;g1f5b7746bd3_0_1044"/>
          <p:cNvGrpSpPr/>
          <p:nvPr/>
        </p:nvGrpSpPr>
        <p:grpSpPr>
          <a:xfrm>
            <a:off x="9458096" y="2353260"/>
            <a:ext cx="6930914" cy="630000"/>
            <a:chOff x="9458096" y="1768195"/>
            <a:chExt cx="6930914" cy="630000"/>
          </a:xfrm>
        </p:grpSpPr>
        <p:sp>
          <p:nvSpPr>
            <p:cNvPr id="2510" name="Google Shape;2510;g1f5b7746bd3_0_1044"/>
            <p:cNvSpPr/>
            <p:nvPr/>
          </p:nvSpPr>
          <p:spPr>
            <a:xfrm rot="10800000">
              <a:off x="9570010" y="1768195"/>
              <a:ext cx="6819000" cy="63000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11" name="Google Shape;2511;g1f5b7746bd3_0_1044"/>
            <p:cNvSpPr/>
            <p:nvPr/>
          </p:nvSpPr>
          <p:spPr>
            <a:xfrm rot="10800000">
              <a:off x="9458096" y="1768195"/>
              <a:ext cx="1395300" cy="63000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512" name="Google Shape;2512;g1f5b7746bd3_0_1044"/>
          <p:cNvSpPr txBox="1"/>
          <p:nvPr>
            <p:ph idx="2" type="body"/>
          </p:nvPr>
        </p:nvSpPr>
        <p:spPr>
          <a:xfrm>
            <a:off x="10763386" y="2249695"/>
            <a:ext cx="5175600" cy="849000"/>
          </a:xfrm>
          <a:prstGeom prst="rect">
            <a:avLst/>
          </a:prstGeom>
          <a:noFill/>
          <a:ln>
            <a:noFill/>
          </a:ln>
        </p:spPr>
        <p:txBody>
          <a:bodyPr anchorCtr="0" anchor="ctr"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13" name="Google Shape;2513;g1f5b7746bd3_0_1044"/>
          <p:cNvSpPr txBox="1"/>
          <p:nvPr>
            <p:ph idx="3" type="body"/>
          </p:nvPr>
        </p:nvSpPr>
        <p:spPr>
          <a:xfrm>
            <a:off x="10718381" y="2983261"/>
            <a:ext cx="51204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14" name="Google Shape;2514;g1f5b7746bd3_0_1044"/>
          <p:cNvSpPr/>
          <p:nvPr/>
        </p:nvSpPr>
        <p:spPr>
          <a:xfrm>
            <a:off x="8973504" y="5008485"/>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515" name="Google Shape;2515;g1f5b7746bd3_0_1044"/>
          <p:cNvGrpSpPr/>
          <p:nvPr/>
        </p:nvGrpSpPr>
        <p:grpSpPr>
          <a:xfrm flipH="1">
            <a:off x="1852397" y="4571990"/>
            <a:ext cx="6930914" cy="630000"/>
            <a:chOff x="9458096" y="1768195"/>
            <a:chExt cx="6930914" cy="630000"/>
          </a:xfrm>
        </p:grpSpPr>
        <p:sp>
          <p:nvSpPr>
            <p:cNvPr id="2516" name="Google Shape;2516;g1f5b7746bd3_0_1044"/>
            <p:cNvSpPr/>
            <p:nvPr/>
          </p:nvSpPr>
          <p:spPr>
            <a:xfrm rot="10800000">
              <a:off x="9570010" y="1768195"/>
              <a:ext cx="6819000" cy="63000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17" name="Google Shape;2517;g1f5b7746bd3_0_1044"/>
            <p:cNvSpPr/>
            <p:nvPr/>
          </p:nvSpPr>
          <p:spPr>
            <a:xfrm rot="10800000">
              <a:off x="9458096" y="1768195"/>
              <a:ext cx="1395300" cy="63000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518" name="Google Shape;2518;g1f5b7746bd3_0_1044"/>
          <p:cNvSpPr txBox="1"/>
          <p:nvPr>
            <p:ph idx="4" type="body"/>
          </p:nvPr>
        </p:nvSpPr>
        <p:spPr>
          <a:xfrm>
            <a:off x="2257442" y="4468425"/>
            <a:ext cx="5175600" cy="849000"/>
          </a:xfrm>
          <a:prstGeom prst="rect">
            <a:avLst/>
          </a:prstGeom>
          <a:noFill/>
          <a:ln>
            <a:noFill/>
          </a:ln>
        </p:spPr>
        <p:txBody>
          <a:bodyPr anchorCtr="0" anchor="ctr" bIns="81625" lIns="163275" spcFirstLastPara="1" rIns="163275" wrap="square" tIns="81625">
            <a:noAutofit/>
          </a:bodyPr>
          <a:lstStyle>
            <a:lvl1pPr indent="-228600" lvl="0" marL="457200" rtl="0" algn="r">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19" name="Google Shape;2519;g1f5b7746bd3_0_1044"/>
          <p:cNvSpPr txBox="1"/>
          <p:nvPr>
            <p:ph idx="5" type="body"/>
          </p:nvPr>
        </p:nvSpPr>
        <p:spPr>
          <a:xfrm>
            <a:off x="2302447" y="5201991"/>
            <a:ext cx="50856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20" name="Google Shape;2520;g1f5b7746bd3_0_1044"/>
          <p:cNvSpPr/>
          <p:nvPr/>
        </p:nvSpPr>
        <p:spPr>
          <a:xfrm>
            <a:off x="8973504" y="7123720"/>
            <a:ext cx="360000" cy="36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521" name="Google Shape;2521;g1f5b7746bd3_0_1044"/>
          <p:cNvGrpSpPr/>
          <p:nvPr/>
        </p:nvGrpSpPr>
        <p:grpSpPr>
          <a:xfrm>
            <a:off x="9458096" y="6673740"/>
            <a:ext cx="6930914" cy="630000"/>
            <a:chOff x="9458096" y="1768195"/>
            <a:chExt cx="6930914" cy="630000"/>
          </a:xfrm>
        </p:grpSpPr>
        <p:sp>
          <p:nvSpPr>
            <p:cNvPr id="2522" name="Google Shape;2522;g1f5b7746bd3_0_1044"/>
            <p:cNvSpPr/>
            <p:nvPr/>
          </p:nvSpPr>
          <p:spPr>
            <a:xfrm rot="10800000">
              <a:off x="9570010" y="1768195"/>
              <a:ext cx="6819000" cy="63000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23" name="Google Shape;2523;g1f5b7746bd3_0_1044"/>
            <p:cNvSpPr/>
            <p:nvPr/>
          </p:nvSpPr>
          <p:spPr>
            <a:xfrm rot="10800000">
              <a:off x="9458096" y="1768195"/>
              <a:ext cx="1395300" cy="63000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524" name="Google Shape;2524;g1f5b7746bd3_0_1044"/>
          <p:cNvSpPr txBox="1"/>
          <p:nvPr>
            <p:ph idx="6" type="body"/>
          </p:nvPr>
        </p:nvSpPr>
        <p:spPr>
          <a:xfrm>
            <a:off x="10763386" y="6570175"/>
            <a:ext cx="5175600" cy="849000"/>
          </a:xfrm>
          <a:prstGeom prst="rect">
            <a:avLst/>
          </a:prstGeom>
          <a:noFill/>
          <a:ln>
            <a:noFill/>
          </a:ln>
        </p:spPr>
        <p:txBody>
          <a:bodyPr anchorCtr="0" anchor="ctr"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25" name="Google Shape;2525;g1f5b7746bd3_0_1044"/>
          <p:cNvSpPr txBox="1"/>
          <p:nvPr>
            <p:ph idx="7" type="body"/>
          </p:nvPr>
        </p:nvSpPr>
        <p:spPr>
          <a:xfrm>
            <a:off x="10718381" y="7303741"/>
            <a:ext cx="51204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07" name="Google Shape;2507;g1f5b7746bd3_0_1044"/>
          <p:cNvSpPr/>
          <p:nvPr/>
        </p:nvSpPr>
        <p:spPr>
          <a:xfrm>
            <a:off x="8714865" y="8833910"/>
            <a:ext cx="855000" cy="855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26" name="Google Shape;2526;g1f5b7746bd3_0_1044"/>
          <p:cNvSpPr txBox="1"/>
          <p:nvPr>
            <p:ph idx="8" type="body"/>
          </p:nvPr>
        </p:nvSpPr>
        <p:spPr>
          <a:xfrm>
            <a:off x="8558141" y="8949482"/>
            <a:ext cx="1170000" cy="624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06"/>
                                        </p:tgtEl>
                                        <p:attrNameLst>
                                          <p:attrName>style.visibility</p:attrName>
                                        </p:attrNameLst>
                                      </p:cBhvr>
                                      <p:to>
                                        <p:strVal val="visible"/>
                                      </p:to>
                                    </p:set>
                                    <p:animEffect filter="fade" transition="in">
                                      <p:cBhvr>
                                        <p:cTn dur="750"/>
                                        <p:tgtEl>
                                          <p:spTgt spid="2506"/>
                                        </p:tgtEl>
                                      </p:cBhvr>
                                    </p:animEffect>
                                  </p:childTnLst>
                                </p:cTn>
                              </p:par>
                            </p:childTnLst>
                          </p:cTn>
                        </p:par>
                        <p:par>
                          <p:cTn fill="hold">
                            <p:stCondLst>
                              <p:cond delay="750"/>
                            </p:stCondLst>
                            <p:childTnLst>
                              <p:par>
                                <p:cTn fill="hold" nodeType="afterEffect" presetClass="entr" presetID="2" presetSubtype="1">
                                  <p:stCondLst>
                                    <p:cond delay="0"/>
                                  </p:stCondLst>
                                  <p:childTnLst>
                                    <p:set>
                                      <p:cBhvr>
                                        <p:cTn dur="1" fill="hold">
                                          <p:stCondLst>
                                            <p:cond delay="0"/>
                                          </p:stCondLst>
                                        </p:cTn>
                                        <p:tgtEl>
                                          <p:spTgt spid="2504"/>
                                        </p:tgtEl>
                                        <p:attrNameLst>
                                          <p:attrName>style.visibility</p:attrName>
                                        </p:attrNameLst>
                                      </p:cBhvr>
                                      <p:to>
                                        <p:strVal val="visible"/>
                                      </p:to>
                                    </p:set>
                                    <p:anim calcmode="lin" valueType="num">
                                      <p:cBhvr additive="base">
                                        <p:cTn dur="500"/>
                                        <p:tgtEl>
                                          <p:spTgt spid="25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5">
                                            <p:txEl>
                                              <p:pRg end="0" st="0"/>
                                            </p:txEl>
                                          </p:spTgt>
                                        </p:tgtEl>
                                        <p:attrNameLst>
                                          <p:attrName>style.visibility</p:attrName>
                                        </p:attrNameLst>
                                      </p:cBhvr>
                                      <p:to>
                                        <p:strVal val="visible"/>
                                      </p:to>
                                    </p:set>
                                    <p:anim calcmode="lin" valueType="num">
                                      <p:cBhvr additive="base">
                                        <p:cTn dur="500"/>
                                        <p:tgtEl>
                                          <p:spTgt spid="250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5">
                                            <p:txEl>
                                              <p:pRg end="1" st="1"/>
                                            </p:txEl>
                                          </p:spTgt>
                                        </p:tgtEl>
                                        <p:attrNameLst>
                                          <p:attrName>style.visibility</p:attrName>
                                        </p:attrNameLst>
                                      </p:cBhvr>
                                      <p:to>
                                        <p:strVal val="visible"/>
                                      </p:to>
                                    </p:set>
                                    <p:anim calcmode="lin" valueType="num">
                                      <p:cBhvr additive="base">
                                        <p:cTn dur="500"/>
                                        <p:tgtEl>
                                          <p:spTgt spid="250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5">
                                            <p:txEl>
                                              <p:pRg end="2" st="2"/>
                                            </p:txEl>
                                          </p:spTgt>
                                        </p:tgtEl>
                                        <p:attrNameLst>
                                          <p:attrName>style.visibility</p:attrName>
                                        </p:attrNameLst>
                                      </p:cBhvr>
                                      <p:to>
                                        <p:strVal val="visible"/>
                                      </p:to>
                                    </p:set>
                                    <p:anim calcmode="lin" valueType="num">
                                      <p:cBhvr additive="base">
                                        <p:cTn dur="500"/>
                                        <p:tgtEl>
                                          <p:spTgt spid="250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5">
                                            <p:txEl>
                                              <p:pRg end="3" st="3"/>
                                            </p:txEl>
                                          </p:spTgt>
                                        </p:tgtEl>
                                        <p:attrNameLst>
                                          <p:attrName>style.visibility</p:attrName>
                                        </p:attrNameLst>
                                      </p:cBhvr>
                                      <p:to>
                                        <p:strVal val="visible"/>
                                      </p:to>
                                    </p:set>
                                    <p:anim calcmode="lin" valueType="num">
                                      <p:cBhvr additive="base">
                                        <p:cTn dur="500"/>
                                        <p:tgtEl>
                                          <p:spTgt spid="250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5">
                                            <p:txEl>
                                              <p:pRg end="4" st="4"/>
                                            </p:txEl>
                                          </p:spTgt>
                                        </p:tgtEl>
                                        <p:attrNameLst>
                                          <p:attrName>style.visibility</p:attrName>
                                        </p:attrNameLst>
                                      </p:cBhvr>
                                      <p:to>
                                        <p:strVal val="visible"/>
                                      </p:to>
                                    </p:set>
                                    <p:anim calcmode="lin" valueType="num">
                                      <p:cBhvr additive="base">
                                        <p:cTn dur="500"/>
                                        <p:tgtEl>
                                          <p:spTgt spid="250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5">
                                            <p:txEl>
                                              <p:pRg end="5" st="5"/>
                                            </p:txEl>
                                          </p:spTgt>
                                        </p:tgtEl>
                                        <p:attrNameLst>
                                          <p:attrName>style.visibility</p:attrName>
                                        </p:attrNameLst>
                                      </p:cBhvr>
                                      <p:to>
                                        <p:strVal val="visible"/>
                                      </p:to>
                                    </p:set>
                                    <p:anim calcmode="lin" valueType="num">
                                      <p:cBhvr additive="base">
                                        <p:cTn dur="500"/>
                                        <p:tgtEl>
                                          <p:spTgt spid="250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5">
                                            <p:txEl>
                                              <p:pRg end="6" st="6"/>
                                            </p:txEl>
                                          </p:spTgt>
                                        </p:tgtEl>
                                        <p:attrNameLst>
                                          <p:attrName>style.visibility</p:attrName>
                                        </p:attrNameLst>
                                      </p:cBhvr>
                                      <p:to>
                                        <p:strVal val="visible"/>
                                      </p:to>
                                    </p:set>
                                    <p:anim calcmode="lin" valueType="num">
                                      <p:cBhvr additive="base">
                                        <p:cTn dur="500"/>
                                        <p:tgtEl>
                                          <p:spTgt spid="250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5">
                                            <p:txEl>
                                              <p:pRg end="7" st="7"/>
                                            </p:txEl>
                                          </p:spTgt>
                                        </p:tgtEl>
                                        <p:attrNameLst>
                                          <p:attrName>style.visibility</p:attrName>
                                        </p:attrNameLst>
                                      </p:cBhvr>
                                      <p:to>
                                        <p:strVal val="visible"/>
                                      </p:to>
                                    </p:set>
                                    <p:anim calcmode="lin" valueType="num">
                                      <p:cBhvr additive="base">
                                        <p:cTn dur="500"/>
                                        <p:tgtEl>
                                          <p:spTgt spid="250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5">
                                            <p:txEl>
                                              <p:pRg end="8" st="8"/>
                                            </p:txEl>
                                          </p:spTgt>
                                        </p:tgtEl>
                                        <p:attrNameLst>
                                          <p:attrName>style.visibility</p:attrName>
                                        </p:attrNameLst>
                                      </p:cBhvr>
                                      <p:to>
                                        <p:strVal val="visible"/>
                                      </p:to>
                                    </p:set>
                                    <p:anim calcmode="lin" valueType="num">
                                      <p:cBhvr additive="base">
                                        <p:cTn dur="500"/>
                                        <p:tgtEl>
                                          <p:spTgt spid="2505">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50"/>
                            </p:stCondLst>
                            <p:childTnLst>
                              <p:par>
                                <p:cTn fill="hold" nodeType="afterEffect" presetClass="entr" presetID="2" presetSubtype="1">
                                  <p:stCondLst>
                                    <p:cond delay="500"/>
                                  </p:stCondLst>
                                  <p:childTnLst>
                                    <p:set>
                                      <p:cBhvr>
                                        <p:cTn dur="1" fill="hold">
                                          <p:stCondLst>
                                            <p:cond delay="0"/>
                                          </p:stCondLst>
                                        </p:cTn>
                                        <p:tgtEl>
                                          <p:spTgt spid="2508"/>
                                        </p:tgtEl>
                                        <p:attrNameLst>
                                          <p:attrName>style.visibility</p:attrName>
                                        </p:attrNameLst>
                                      </p:cBhvr>
                                      <p:to>
                                        <p:strVal val="visible"/>
                                      </p:to>
                                    </p:set>
                                    <p:anim calcmode="lin" valueType="num">
                                      <p:cBhvr additive="base">
                                        <p:cTn dur="500"/>
                                        <p:tgtEl>
                                          <p:spTgt spid="25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2509"/>
                                        </p:tgtEl>
                                        <p:attrNameLst>
                                          <p:attrName>style.visibility</p:attrName>
                                        </p:attrNameLst>
                                      </p:cBhvr>
                                      <p:to>
                                        <p:strVal val="visible"/>
                                      </p:to>
                                    </p:set>
                                    <p:anim calcmode="lin" valueType="num">
                                      <p:cBhvr additive="base">
                                        <p:cTn dur="500"/>
                                        <p:tgtEl>
                                          <p:spTgt spid="25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2">
                                            <p:txEl>
                                              <p:pRg end="0" st="0"/>
                                            </p:txEl>
                                          </p:spTgt>
                                        </p:tgtEl>
                                        <p:attrNameLst>
                                          <p:attrName>style.visibility</p:attrName>
                                        </p:attrNameLst>
                                      </p:cBhvr>
                                      <p:to>
                                        <p:strVal val="visible"/>
                                      </p:to>
                                    </p:set>
                                    <p:anim calcmode="lin" valueType="num">
                                      <p:cBhvr additive="base">
                                        <p:cTn dur="500"/>
                                        <p:tgtEl>
                                          <p:spTgt spid="2512">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2">
                                            <p:txEl>
                                              <p:pRg end="1" st="1"/>
                                            </p:txEl>
                                          </p:spTgt>
                                        </p:tgtEl>
                                        <p:attrNameLst>
                                          <p:attrName>style.visibility</p:attrName>
                                        </p:attrNameLst>
                                      </p:cBhvr>
                                      <p:to>
                                        <p:strVal val="visible"/>
                                      </p:to>
                                    </p:set>
                                    <p:anim calcmode="lin" valueType="num">
                                      <p:cBhvr additive="base">
                                        <p:cTn dur="500"/>
                                        <p:tgtEl>
                                          <p:spTgt spid="2512">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2">
                                            <p:txEl>
                                              <p:pRg end="2" st="2"/>
                                            </p:txEl>
                                          </p:spTgt>
                                        </p:tgtEl>
                                        <p:attrNameLst>
                                          <p:attrName>style.visibility</p:attrName>
                                        </p:attrNameLst>
                                      </p:cBhvr>
                                      <p:to>
                                        <p:strVal val="visible"/>
                                      </p:to>
                                    </p:set>
                                    <p:anim calcmode="lin" valueType="num">
                                      <p:cBhvr additive="base">
                                        <p:cTn dur="500"/>
                                        <p:tgtEl>
                                          <p:spTgt spid="251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2">
                                            <p:txEl>
                                              <p:pRg end="3" st="3"/>
                                            </p:txEl>
                                          </p:spTgt>
                                        </p:tgtEl>
                                        <p:attrNameLst>
                                          <p:attrName>style.visibility</p:attrName>
                                        </p:attrNameLst>
                                      </p:cBhvr>
                                      <p:to>
                                        <p:strVal val="visible"/>
                                      </p:to>
                                    </p:set>
                                    <p:anim calcmode="lin" valueType="num">
                                      <p:cBhvr additive="base">
                                        <p:cTn dur="500"/>
                                        <p:tgtEl>
                                          <p:spTgt spid="2512">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2">
                                            <p:txEl>
                                              <p:pRg end="4" st="4"/>
                                            </p:txEl>
                                          </p:spTgt>
                                        </p:tgtEl>
                                        <p:attrNameLst>
                                          <p:attrName>style.visibility</p:attrName>
                                        </p:attrNameLst>
                                      </p:cBhvr>
                                      <p:to>
                                        <p:strVal val="visible"/>
                                      </p:to>
                                    </p:set>
                                    <p:anim calcmode="lin" valueType="num">
                                      <p:cBhvr additive="base">
                                        <p:cTn dur="500"/>
                                        <p:tgtEl>
                                          <p:spTgt spid="2512">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2">
                                            <p:txEl>
                                              <p:pRg end="5" st="5"/>
                                            </p:txEl>
                                          </p:spTgt>
                                        </p:tgtEl>
                                        <p:attrNameLst>
                                          <p:attrName>style.visibility</p:attrName>
                                        </p:attrNameLst>
                                      </p:cBhvr>
                                      <p:to>
                                        <p:strVal val="visible"/>
                                      </p:to>
                                    </p:set>
                                    <p:anim calcmode="lin" valueType="num">
                                      <p:cBhvr additive="base">
                                        <p:cTn dur="500"/>
                                        <p:tgtEl>
                                          <p:spTgt spid="2512">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2">
                                            <p:txEl>
                                              <p:pRg end="6" st="6"/>
                                            </p:txEl>
                                          </p:spTgt>
                                        </p:tgtEl>
                                        <p:attrNameLst>
                                          <p:attrName>style.visibility</p:attrName>
                                        </p:attrNameLst>
                                      </p:cBhvr>
                                      <p:to>
                                        <p:strVal val="visible"/>
                                      </p:to>
                                    </p:set>
                                    <p:anim calcmode="lin" valueType="num">
                                      <p:cBhvr additive="base">
                                        <p:cTn dur="500"/>
                                        <p:tgtEl>
                                          <p:spTgt spid="2512">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2">
                                            <p:txEl>
                                              <p:pRg end="7" st="7"/>
                                            </p:txEl>
                                          </p:spTgt>
                                        </p:tgtEl>
                                        <p:attrNameLst>
                                          <p:attrName>style.visibility</p:attrName>
                                        </p:attrNameLst>
                                      </p:cBhvr>
                                      <p:to>
                                        <p:strVal val="visible"/>
                                      </p:to>
                                    </p:set>
                                    <p:anim calcmode="lin" valueType="num">
                                      <p:cBhvr additive="base">
                                        <p:cTn dur="500"/>
                                        <p:tgtEl>
                                          <p:spTgt spid="2512">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2">
                                            <p:txEl>
                                              <p:pRg end="8" st="8"/>
                                            </p:txEl>
                                          </p:spTgt>
                                        </p:tgtEl>
                                        <p:attrNameLst>
                                          <p:attrName>style.visibility</p:attrName>
                                        </p:attrNameLst>
                                      </p:cBhvr>
                                      <p:to>
                                        <p:strVal val="visible"/>
                                      </p:to>
                                    </p:set>
                                    <p:anim calcmode="lin" valueType="num">
                                      <p:cBhvr additive="base">
                                        <p:cTn dur="500"/>
                                        <p:tgtEl>
                                          <p:spTgt spid="251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13"/>
                                        </p:tgtEl>
                                        <p:attrNameLst>
                                          <p:attrName>style.visibility</p:attrName>
                                        </p:attrNameLst>
                                      </p:cBhvr>
                                      <p:to>
                                        <p:strVal val="visible"/>
                                      </p:to>
                                    </p:set>
                                    <p:anim calcmode="lin" valueType="num">
                                      <p:cBhvr additive="base">
                                        <p:cTn dur="500"/>
                                        <p:tgtEl>
                                          <p:spTgt spid="2513"/>
                                        </p:tgtEl>
                                        <p:attrNameLst>
                                          <p:attrName>ppt_x</p:attrName>
                                        </p:attrNameLst>
                                      </p:cBhvr>
                                      <p:tavLst>
                                        <p:tav fmla="" tm="0">
                                          <p:val>
                                            <p:strVal val="#ppt_x+1"/>
                                          </p:val>
                                        </p:tav>
                                        <p:tav fmla="" tm="100000">
                                          <p:val>
                                            <p:strVal val="#ppt_x"/>
                                          </p:val>
                                        </p:tav>
                                      </p:tavLst>
                                    </p:anim>
                                  </p:childTnLst>
                                </p:cTn>
                              </p:par>
                            </p:childTnLst>
                          </p:cTn>
                        </p:par>
                        <p:par>
                          <p:cTn fill="hold">
                            <p:stCondLst>
                              <p:cond delay="1750"/>
                            </p:stCondLst>
                            <p:childTnLst>
                              <p:par>
                                <p:cTn fill="hold" nodeType="afterEffect" presetClass="entr" presetID="2" presetSubtype="1">
                                  <p:stCondLst>
                                    <p:cond delay="500"/>
                                  </p:stCondLst>
                                  <p:childTnLst>
                                    <p:set>
                                      <p:cBhvr>
                                        <p:cTn dur="1" fill="hold">
                                          <p:stCondLst>
                                            <p:cond delay="0"/>
                                          </p:stCondLst>
                                        </p:cTn>
                                        <p:tgtEl>
                                          <p:spTgt spid="2514"/>
                                        </p:tgtEl>
                                        <p:attrNameLst>
                                          <p:attrName>style.visibility</p:attrName>
                                        </p:attrNameLst>
                                      </p:cBhvr>
                                      <p:to>
                                        <p:strVal val="visible"/>
                                      </p:to>
                                    </p:set>
                                    <p:anim calcmode="lin" valueType="num">
                                      <p:cBhvr additive="base">
                                        <p:cTn dur="500"/>
                                        <p:tgtEl>
                                          <p:spTgt spid="25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2515"/>
                                        </p:tgtEl>
                                        <p:attrNameLst>
                                          <p:attrName>style.visibility</p:attrName>
                                        </p:attrNameLst>
                                      </p:cBhvr>
                                      <p:to>
                                        <p:strVal val="visible"/>
                                      </p:to>
                                    </p:set>
                                    <p:anim calcmode="lin" valueType="num">
                                      <p:cBhvr additive="base">
                                        <p:cTn dur="500"/>
                                        <p:tgtEl>
                                          <p:spTgt spid="25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8">
                                            <p:txEl>
                                              <p:pRg end="0" st="0"/>
                                            </p:txEl>
                                          </p:spTgt>
                                        </p:tgtEl>
                                        <p:attrNameLst>
                                          <p:attrName>style.visibility</p:attrName>
                                        </p:attrNameLst>
                                      </p:cBhvr>
                                      <p:to>
                                        <p:strVal val="visible"/>
                                      </p:to>
                                    </p:set>
                                    <p:anim calcmode="lin" valueType="num">
                                      <p:cBhvr additive="base">
                                        <p:cTn dur="500"/>
                                        <p:tgtEl>
                                          <p:spTgt spid="2518">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8">
                                            <p:txEl>
                                              <p:pRg end="1" st="1"/>
                                            </p:txEl>
                                          </p:spTgt>
                                        </p:tgtEl>
                                        <p:attrNameLst>
                                          <p:attrName>style.visibility</p:attrName>
                                        </p:attrNameLst>
                                      </p:cBhvr>
                                      <p:to>
                                        <p:strVal val="visible"/>
                                      </p:to>
                                    </p:set>
                                    <p:anim calcmode="lin" valueType="num">
                                      <p:cBhvr additive="base">
                                        <p:cTn dur="500"/>
                                        <p:tgtEl>
                                          <p:spTgt spid="2518">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8">
                                            <p:txEl>
                                              <p:pRg end="2" st="2"/>
                                            </p:txEl>
                                          </p:spTgt>
                                        </p:tgtEl>
                                        <p:attrNameLst>
                                          <p:attrName>style.visibility</p:attrName>
                                        </p:attrNameLst>
                                      </p:cBhvr>
                                      <p:to>
                                        <p:strVal val="visible"/>
                                      </p:to>
                                    </p:set>
                                    <p:anim calcmode="lin" valueType="num">
                                      <p:cBhvr additive="base">
                                        <p:cTn dur="500"/>
                                        <p:tgtEl>
                                          <p:spTgt spid="2518">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8">
                                            <p:txEl>
                                              <p:pRg end="3" st="3"/>
                                            </p:txEl>
                                          </p:spTgt>
                                        </p:tgtEl>
                                        <p:attrNameLst>
                                          <p:attrName>style.visibility</p:attrName>
                                        </p:attrNameLst>
                                      </p:cBhvr>
                                      <p:to>
                                        <p:strVal val="visible"/>
                                      </p:to>
                                    </p:set>
                                    <p:anim calcmode="lin" valueType="num">
                                      <p:cBhvr additive="base">
                                        <p:cTn dur="500"/>
                                        <p:tgtEl>
                                          <p:spTgt spid="2518">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8">
                                            <p:txEl>
                                              <p:pRg end="4" st="4"/>
                                            </p:txEl>
                                          </p:spTgt>
                                        </p:tgtEl>
                                        <p:attrNameLst>
                                          <p:attrName>style.visibility</p:attrName>
                                        </p:attrNameLst>
                                      </p:cBhvr>
                                      <p:to>
                                        <p:strVal val="visible"/>
                                      </p:to>
                                    </p:set>
                                    <p:anim calcmode="lin" valueType="num">
                                      <p:cBhvr additive="base">
                                        <p:cTn dur="500"/>
                                        <p:tgtEl>
                                          <p:spTgt spid="2518">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8">
                                            <p:txEl>
                                              <p:pRg end="5" st="5"/>
                                            </p:txEl>
                                          </p:spTgt>
                                        </p:tgtEl>
                                        <p:attrNameLst>
                                          <p:attrName>style.visibility</p:attrName>
                                        </p:attrNameLst>
                                      </p:cBhvr>
                                      <p:to>
                                        <p:strVal val="visible"/>
                                      </p:to>
                                    </p:set>
                                    <p:anim calcmode="lin" valueType="num">
                                      <p:cBhvr additive="base">
                                        <p:cTn dur="500"/>
                                        <p:tgtEl>
                                          <p:spTgt spid="2518">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8">
                                            <p:txEl>
                                              <p:pRg end="6" st="6"/>
                                            </p:txEl>
                                          </p:spTgt>
                                        </p:tgtEl>
                                        <p:attrNameLst>
                                          <p:attrName>style.visibility</p:attrName>
                                        </p:attrNameLst>
                                      </p:cBhvr>
                                      <p:to>
                                        <p:strVal val="visible"/>
                                      </p:to>
                                    </p:set>
                                    <p:anim calcmode="lin" valueType="num">
                                      <p:cBhvr additive="base">
                                        <p:cTn dur="500"/>
                                        <p:tgtEl>
                                          <p:spTgt spid="2518">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8">
                                            <p:txEl>
                                              <p:pRg end="7" st="7"/>
                                            </p:txEl>
                                          </p:spTgt>
                                        </p:tgtEl>
                                        <p:attrNameLst>
                                          <p:attrName>style.visibility</p:attrName>
                                        </p:attrNameLst>
                                      </p:cBhvr>
                                      <p:to>
                                        <p:strVal val="visible"/>
                                      </p:to>
                                    </p:set>
                                    <p:anim calcmode="lin" valueType="num">
                                      <p:cBhvr additive="base">
                                        <p:cTn dur="500"/>
                                        <p:tgtEl>
                                          <p:spTgt spid="2518">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8">
                                            <p:txEl>
                                              <p:pRg end="8" st="8"/>
                                            </p:txEl>
                                          </p:spTgt>
                                        </p:tgtEl>
                                        <p:attrNameLst>
                                          <p:attrName>style.visibility</p:attrName>
                                        </p:attrNameLst>
                                      </p:cBhvr>
                                      <p:to>
                                        <p:strVal val="visible"/>
                                      </p:to>
                                    </p:set>
                                    <p:anim calcmode="lin" valueType="num">
                                      <p:cBhvr additive="base">
                                        <p:cTn dur="500"/>
                                        <p:tgtEl>
                                          <p:spTgt spid="251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19"/>
                                        </p:tgtEl>
                                        <p:attrNameLst>
                                          <p:attrName>style.visibility</p:attrName>
                                        </p:attrNameLst>
                                      </p:cBhvr>
                                      <p:to>
                                        <p:strVal val="visible"/>
                                      </p:to>
                                    </p:set>
                                    <p:anim calcmode="lin" valueType="num">
                                      <p:cBhvr additive="base">
                                        <p:cTn dur="500"/>
                                        <p:tgtEl>
                                          <p:spTgt spid="2519"/>
                                        </p:tgtEl>
                                        <p:attrNameLst>
                                          <p:attrName>ppt_x</p:attrName>
                                        </p:attrNameLst>
                                      </p:cBhvr>
                                      <p:tavLst>
                                        <p:tav fmla="" tm="0">
                                          <p:val>
                                            <p:strVal val="#ppt_x-1"/>
                                          </p:val>
                                        </p:tav>
                                        <p:tav fmla="" tm="100000">
                                          <p:val>
                                            <p:strVal val="#ppt_x"/>
                                          </p:val>
                                        </p:tav>
                                      </p:tavLst>
                                    </p:anim>
                                  </p:childTnLst>
                                </p:cTn>
                              </p:par>
                            </p:childTnLst>
                          </p:cTn>
                        </p:par>
                        <p:par>
                          <p:cTn fill="hold">
                            <p:stCondLst>
                              <p:cond delay="2250"/>
                            </p:stCondLst>
                            <p:childTnLst>
                              <p:par>
                                <p:cTn fill="hold" nodeType="afterEffect" presetClass="entr" presetID="2" presetSubtype="1">
                                  <p:stCondLst>
                                    <p:cond delay="500"/>
                                  </p:stCondLst>
                                  <p:childTnLst>
                                    <p:set>
                                      <p:cBhvr>
                                        <p:cTn dur="1" fill="hold">
                                          <p:stCondLst>
                                            <p:cond delay="0"/>
                                          </p:stCondLst>
                                        </p:cTn>
                                        <p:tgtEl>
                                          <p:spTgt spid="2520"/>
                                        </p:tgtEl>
                                        <p:attrNameLst>
                                          <p:attrName>style.visibility</p:attrName>
                                        </p:attrNameLst>
                                      </p:cBhvr>
                                      <p:to>
                                        <p:strVal val="visible"/>
                                      </p:to>
                                    </p:set>
                                    <p:anim calcmode="lin" valueType="num">
                                      <p:cBhvr additive="base">
                                        <p:cTn dur="500"/>
                                        <p:tgtEl>
                                          <p:spTgt spid="25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2521"/>
                                        </p:tgtEl>
                                        <p:attrNameLst>
                                          <p:attrName>style.visibility</p:attrName>
                                        </p:attrNameLst>
                                      </p:cBhvr>
                                      <p:to>
                                        <p:strVal val="visible"/>
                                      </p:to>
                                    </p:set>
                                    <p:anim calcmode="lin" valueType="num">
                                      <p:cBhvr additive="base">
                                        <p:cTn dur="500"/>
                                        <p:tgtEl>
                                          <p:spTgt spid="2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4">
                                            <p:txEl>
                                              <p:pRg end="0" st="0"/>
                                            </p:txEl>
                                          </p:spTgt>
                                        </p:tgtEl>
                                        <p:attrNameLst>
                                          <p:attrName>style.visibility</p:attrName>
                                        </p:attrNameLst>
                                      </p:cBhvr>
                                      <p:to>
                                        <p:strVal val="visible"/>
                                      </p:to>
                                    </p:set>
                                    <p:anim calcmode="lin" valueType="num">
                                      <p:cBhvr additive="base">
                                        <p:cTn dur="500"/>
                                        <p:tgtEl>
                                          <p:spTgt spid="252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4">
                                            <p:txEl>
                                              <p:pRg end="1" st="1"/>
                                            </p:txEl>
                                          </p:spTgt>
                                        </p:tgtEl>
                                        <p:attrNameLst>
                                          <p:attrName>style.visibility</p:attrName>
                                        </p:attrNameLst>
                                      </p:cBhvr>
                                      <p:to>
                                        <p:strVal val="visible"/>
                                      </p:to>
                                    </p:set>
                                    <p:anim calcmode="lin" valueType="num">
                                      <p:cBhvr additive="base">
                                        <p:cTn dur="500"/>
                                        <p:tgtEl>
                                          <p:spTgt spid="252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4">
                                            <p:txEl>
                                              <p:pRg end="2" st="2"/>
                                            </p:txEl>
                                          </p:spTgt>
                                        </p:tgtEl>
                                        <p:attrNameLst>
                                          <p:attrName>style.visibility</p:attrName>
                                        </p:attrNameLst>
                                      </p:cBhvr>
                                      <p:to>
                                        <p:strVal val="visible"/>
                                      </p:to>
                                    </p:set>
                                    <p:anim calcmode="lin" valueType="num">
                                      <p:cBhvr additive="base">
                                        <p:cTn dur="500"/>
                                        <p:tgtEl>
                                          <p:spTgt spid="252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4">
                                            <p:txEl>
                                              <p:pRg end="3" st="3"/>
                                            </p:txEl>
                                          </p:spTgt>
                                        </p:tgtEl>
                                        <p:attrNameLst>
                                          <p:attrName>style.visibility</p:attrName>
                                        </p:attrNameLst>
                                      </p:cBhvr>
                                      <p:to>
                                        <p:strVal val="visible"/>
                                      </p:to>
                                    </p:set>
                                    <p:anim calcmode="lin" valueType="num">
                                      <p:cBhvr additive="base">
                                        <p:cTn dur="500"/>
                                        <p:tgtEl>
                                          <p:spTgt spid="252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4">
                                            <p:txEl>
                                              <p:pRg end="4" st="4"/>
                                            </p:txEl>
                                          </p:spTgt>
                                        </p:tgtEl>
                                        <p:attrNameLst>
                                          <p:attrName>style.visibility</p:attrName>
                                        </p:attrNameLst>
                                      </p:cBhvr>
                                      <p:to>
                                        <p:strVal val="visible"/>
                                      </p:to>
                                    </p:set>
                                    <p:anim calcmode="lin" valueType="num">
                                      <p:cBhvr additive="base">
                                        <p:cTn dur="500"/>
                                        <p:tgtEl>
                                          <p:spTgt spid="252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4">
                                            <p:txEl>
                                              <p:pRg end="5" st="5"/>
                                            </p:txEl>
                                          </p:spTgt>
                                        </p:tgtEl>
                                        <p:attrNameLst>
                                          <p:attrName>style.visibility</p:attrName>
                                        </p:attrNameLst>
                                      </p:cBhvr>
                                      <p:to>
                                        <p:strVal val="visible"/>
                                      </p:to>
                                    </p:set>
                                    <p:anim calcmode="lin" valueType="num">
                                      <p:cBhvr additive="base">
                                        <p:cTn dur="500"/>
                                        <p:tgtEl>
                                          <p:spTgt spid="252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4">
                                            <p:txEl>
                                              <p:pRg end="6" st="6"/>
                                            </p:txEl>
                                          </p:spTgt>
                                        </p:tgtEl>
                                        <p:attrNameLst>
                                          <p:attrName>style.visibility</p:attrName>
                                        </p:attrNameLst>
                                      </p:cBhvr>
                                      <p:to>
                                        <p:strVal val="visible"/>
                                      </p:to>
                                    </p:set>
                                    <p:anim calcmode="lin" valueType="num">
                                      <p:cBhvr additive="base">
                                        <p:cTn dur="500"/>
                                        <p:tgtEl>
                                          <p:spTgt spid="2524">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4">
                                            <p:txEl>
                                              <p:pRg end="7" st="7"/>
                                            </p:txEl>
                                          </p:spTgt>
                                        </p:tgtEl>
                                        <p:attrNameLst>
                                          <p:attrName>style.visibility</p:attrName>
                                        </p:attrNameLst>
                                      </p:cBhvr>
                                      <p:to>
                                        <p:strVal val="visible"/>
                                      </p:to>
                                    </p:set>
                                    <p:anim calcmode="lin" valueType="num">
                                      <p:cBhvr additive="base">
                                        <p:cTn dur="500"/>
                                        <p:tgtEl>
                                          <p:spTgt spid="2524">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4">
                                            <p:txEl>
                                              <p:pRg end="8" st="8"/>
                                            </p:txEl>
                                          </p:spTgt>
                                        </p:tgtEl>
                                        <p:attrNameLst>
                                          <p:attrName>style.visibility</p:attrName>
                                        </p:attrNameLst>
                                      </p:cBhvr>
                                      <p:to>
                                        <p:strVal val="visible"/>
                                      </p:to>
                                    </p:set>
                                    <p:anim calcmode="lin" valueType="num">
                                      <p:cBhvr additive="base">
                                        <p:cTn dur="500"/>
                                        <p:tgtEl>
                                          <p:spTgt spid="2524">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525"/>
                                        </p:tgtEl>
                                        <p:attrNameLst>
                                          <p:attrName>style.visibility</p:attrName>
                                        </p:attrNameLst>
                                      </p:cBhvr>
                                      <p:to>
                                        <p:strVal val="visible"/>
                                      </p:to>
                                    </p:set>
                                    <p:anim calcmode="lin" valueType="num">
                                      <p:cBhvr additive="base">
                                        <p:cTn dur="500"/>
                                        <p:tgtEl>
                                          <p:spTgt spid="2525"/>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2" presetSubtype="1">
                                  <p:stCondLst>
                                    <p:cond delay="500"/>
                                  </p:stCondLst>
                                  <p:childTnLst>
                                    <p:set>
                                      <p:cBhvr>
                                        <p:cTn dur="1" fill="hold">
                                          <p:stCondLst>
                                            <p:cond delay="0"/>
                                          </p:stCondLst>
                                        </p:cTn>
                                        <p:tgtEl>
                                          <p:spTgt spid="2507"/>
                                        </p:tgtEl>
                                        <p:attrNameLst>
                                          <p:attrName>style.visibility</p:attrName>
                                        </p:attrNameLst>
                                      </p:cBhvr>
                                      <p:to>
                                        <p:strVal val="visible"/>
                                      </p:to>
                                    </p:set>
                                    <p:anim calcmode="lin" valueType="num">
                                      <p:cBhvr additive="base">
                                        <p:cTn dur="500"/>
                                        <p:tgtEl>
                                          <p:spTgt spid="25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526">
                                            <p:txEl>
                                              <p:pRg end="0" st="0"/>
                                            </p:txEl>
                                          </p:spTgt>
                                        </p:tgtEl>
                                        <p:attrNameLst>
                                          <p:attrName>style.visibility</p:attrName>
                                        </p:attrNameLst>
                                      </p:cBhvr>
                                      <p:to>
                                        <p:strVal val="visible"/>
                                      </p:to>
                                    </p:set>
                                    <p:anim calcmode="lin" valueType="num">
                                      <p:cBhvr additive="base">
                                        <p:cTn dur="500"/>
                                        <p:tgtEl>
                                          <p:spTgt spid="252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526">
                                            <p:txEl>
                                              <p:pRg end="1" st="1"/>
                                            </p:txEl>
                                          </p:spTgt>
                                        </p:tgtEl>
                                        <p:attrNameLst>
                                          <p:attrName>style.visibility</p:attrName>
                                        </p:attrNameLst>
                                      </p:cBhvr>
                                      <p:to>
                                        <p:strVal val="visible"/>
                                      </p:to>
                                    </p:set>
                                    <p:anim calcmode="lin" valueType="num">
                                      <p:cBhvr additive="base">
                                        <p:cTn dur="500"/>
                                        <p:tgtEl>
                                          <p:spTgt spid="2526">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526">
                                            <p:txEl>
                                              <p:pRg end="2" st="2"/>
                                            </p:txEl>
                                          </p:spTgt>
                                        </p:tgtEl>
                                        <p:attrNameLst>
                                          <p:attrName>style.visibility</p:attrName>
                                        </p:attrNameLst>
                                      </p:cBhvr>
                                      <p:to>
                                        <p:strVal val="visible"/>
                                      </p:to>
                                    </p:set>
                                    <p:anim calcmode="lin" valueType="num">
                                      <p:cBhvr additive="base">
                                        <p:cTn dur="500"/>
                                        <p:tgtEl>
                                          <p:spTgt spid="2526">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526">
                                            <p:txEl>
                                              <p:pRg end="3" st="3"/>
                                            </p:txEl>
                                          </p:spTgt>
                                        </p:tgtEl>
                                        <p:attrNameLst>
                                          <p:attrName>style.visibility</p:attrName>
                                        </p:attrNameLst>
                                      </p:cBhvr>
                                      <p:to>
                                        <p:strVal val="visible"/>
                                      </p:to>
                                    </p:set>
                                    <p:anim calcmode="lin" valueType="num">
                                      <p:cBhvr additive="base">
                                        <p:cTn dur="500"/>
                                        <p:tgtEl>
                                          <p:spTgt spid="2526">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526">
                                            <p:txEl>
                                              <p:pRg end="4" st="4"/>
                                            </p:txEl>
                                          </p:spTgt>
                                        </p:tgtEl>
                                        <p:attrNameLst>
                                          <p:attrName>style.visibility</p:attrName>
                                        </p:attrNameLst>
                                      </p:cBhvr>
                                      <p:to>
                                        <p:strVal val="visible"/>
                                      </p:to>
                                    </p:set>
                                    <p:anim calcmode="lin" valueType="num">
                                      <p:cBhvr additive="base">
                                        <p:cTn dur="500"/>
                                        <p:tgtEl>
                                          <p:spTgt spid="2526">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526">
                                            <p:txEl>
                                              <p:pRg end="5" st="5"/>
                                            </p:txEl>
                                          </p:spTgt>
                                        </p:tgtEl>
                                        <p:attrNameLst>
                                          <p:attrName>style.visibility</p:attrName>
                                        </p:attrNameLst>
                                      </p:cBhvr>
                                      <p:to>
                                        <p:strVal val="visible"/>
                                      </p:to>
                                    </p:set>
                                    <p:anim calcmode="lin" valueType="num">
                                      <p:cBhvr additive="base">
                                        <p:cTn dur="500"/>
                                        <p:tgtEl>
                                          <p:spTgt spid="2526">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526">
                                            <p:txEl>
                                              <p:pRg end="6" st="6"/>
                                            </p:txEl>
                                          </p:spTgt>
                                        </p:tgtEl>
                                        <p:attrNameLst>
                                          <p:attrName>style.visibility</p:attrName>
                                        </p:attrNameLst>
                                      </p:cBhvr>
                                      <p:to>
                                        <p:strVal val="visible"/>
                                      </p:to>
                                    </p:set>
                                    <p:anim calcmode="lin" valueType="num">
                                      <p:cBhvr additive="base">
                                        <p:cTn dur="500"/>
                                        <p:tgtEl>
                                          <p:spTgt spid="2526">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526">
                                            <p:txEl>
                                              <p:pRg end="7" st="7"/>
                                            </p:txEl>
                                          </p:spTgt>
                                        </p:tgtEl>
                                        <p:attrNameLst>
                                          <p:attrName>style.visibility</p:attrName>
                                        </p:attrNameLst>
                                      </p:cBhvr>
                                      <p:to>
                                        <p:strVal val="visible"/>
                                      </p:to>
                                    </p:set>
                                    <p:anim calcmode="lin" valueType="num">
                                      <p:cBhvr additive="base">
                                        <p:cTn dur="500"/>
                                        <p:tgtEl>
                                          <p:spTgt spid="2526">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526">
                                            <p:txEl>
                                              <p:pRg end="8" st="8"/>
                                            </p:txEl>
                                          </p:spTgt>
                                        </p:tgtEl>
                                        <p:attrNameLst>
                                          <p:attrName>style.visibility</p:attrName>
                                        </p:attrNameLst>
                                      </p:cBhvr>
                                      <p:to>
                                        <p:strVal val="visible"/>
                                      </p:to>
                                    </p:set>
                                    <p:anim calcmode="lin" valueType="num">
                                      <p:cBhvr additive="base">
                                        <p:cTn dur="500"/>
                                        <p:tgtEl>
                                          <p:spTgt spid="2526">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End">
  <p:cSld name="Timeline - End">
    <p:spTree>
      <p:nvGrpSpPr>
        <p:cNvPr id="202" name="Shape 202"/>
        <p:cNvGrpSpPr/>
        <p:nvPr/>
      </p:nvGrpSpPr>
      <p:grpSpPr>
        <a:xfrm>
          <a:off x="0" y="0"/>
          <a:ext cx="0" cy="0"/>
          <a:chOff x="0" y="0"/>
          <a:chExt cx="0" cy="0"/>
        </a:xfrm>
      </p:grpSpPr>
      <p:sp>
        <p:nvSpPr>
          <p:cNvPr id="203" name="Google Shape;203;p14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4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05" name="Google Shape;205;p146"/>
          <p:cNvSpPr/>
          <p:nvPr/>
        </p:nvSpPr>
        <p:spPr>
          <a:xfrm>
            <a:off x="8714865" y="507985"/>
            <a:ext cx="855095" cy="855095"/>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06" name="Google Shape;206;p146"/>
          <p:cNvSpPr txBox="1"/>
          <p:nvPr>
            <p:ph idx="1" type="body"/>
          </p:nvPr>
        </p:nvSpPr>
        <p:spPr>
          <a:xfrm>
            <a:off x="8558141" y="623557"/>
            <a:ext cx="1170130" cy="623950"/>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07" name="Google Shape;207;p146"/>
          <p:cNvCxnSpPr>
            <a:endCxn id="208" idx="4"/>
          </p:cNvCxnSpPr>
          <p:nvPr/>
        </p:nvCxnSpPr>
        <p:spPr>
          <a:xfrm>
            <a:off x="9142413" y="-95"/>
            <a:ext cx="0" cy="9689100"/>
          </a:xfrm>
          <a:prstGeom prst="straightConnector1">
            <a:avLst/>
          </a:prstGeom>
          <a:noFill/>
          <a:ln cap="flat" cmpd="sng" w="12700">
            <a:solidFill>
              <a:schemeClr val="accent1"/>
            </a:solidFill>
            <a:prstDash val="dash"/>
            <a:round/>
            <a:headEnd len="sm" w="sm" type="none"/>
            <a:tailEnd len="sm" w="sm" type="none"/>
          </a:ln>
        </p:spPr>
      </p:cxnSp>
      <p:sp>
        <p:nvSpPr>
          <p:cNvPr id="209" name="Google Shape;209;p146"/>
          <p:cNvSpPr/>
          <p:nvPr/>
        </p:nvSpPr>
        <p:spPr>
          <a:xfrm>
            <a:off x="8973504" y="2803240"/>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10" name="Google Shape;210;p146"/>
          <p:cNvGrpSpPr/>
          <p:nvPr/>
        </p:nvGrpSpPr>
        <p:grpSpPr>
          <a:xfrm>
            <a:off x="9458241" y="2353190"/>
            <a:ext cx="6930769" cy="630070"/>
            <a:chOff x="9458241" y="1768125"/>
            <a:chExt cx="6930769" cy="630070"/>
          </a:xfrm>
        </p:grpSpPr>
        <p:sp>
          <p:nvSpPr>
            <p:cNvPr id="211" name="Google Shape;211;p146"/>
            <p:cNvSpPr/>
            <p:nvPr/>
          </p:nvSpPr>
          <p:spPr>
            <a:xfrm rot="10800000">
              <a:off x="9569958" y="1768125"/>
              <a:ext cx="6819052" cy="63007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2" name="Google Shape;212;p146"/>
            <p:cNvSpPr/>
            <p:nvPr/>
          </p:nvSpPr>
          <p:spPr>
            <a:xfrm rot="10800000">
              <a:off x="9458241" y="1768125"/>
              <a:ext cx="1395155" cy="63007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13" name="Google Shape;213;p146"/>
          <p:cNvSpPr txBox="1"/>
          <p:nvPr>
            <p:ph idx="2" type="body"/>
          </p:nvPr>
        </p:nvSpPr>
        <p:spPr>
          <a:xfrm>
            <a:off x="10763386" y="2249695"/>
            <a:ext cx="5175575" cy="848975"/>
          </a:xfrm>
          <a:prstGeom prst="rect">
            <a:avLst/>
          </a:prstGeom>
          <a:no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4" name="Google Shape;214;p146"/>
          <p:cNvSpPr txBox="1"/>
          <p:nvPr>
            <p:ph idx="3" type="body"/>
          </p:nvPr>
        </p:nvSpPr>
        <p:spPr>
          <a:xfrm>
            <a:off x="10718381" y="2983261"/>
            <a:ext cx="5120524" cy="139515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5" name="Google Shape;215;p146"/>
          <p:cNvSpPr/>
          <p:nvPr/>
        </p:nvSpPr>
        <p:spPr>
          <a:xfrm>
            <a:off x="8973504" y="5008485"/>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16" name="Google Shape;216;p146"/>
          <p:cNvGrpSpPr/>
          <p:nvPr/>
        </p:nvGrpSpPr>
        <p:grpSpPr>
          <a:xfrm flipH="1">
            <a:off x="1852397" y="4571920"/>
            <a:ext cx="6930769" cy="630070"/>
            <a:chOff x="9458241" y="1768125"/>
            <a:chExt cx="6930769" cy="630070"/>
          </a:xfrm>
        </p:grpSpPr>
        <p:sp>
          <p:nvSpPr>
            <p:cNvPr id="217" name="Google Shape;217;p146"/>
            <p:cNvSpPr/>
            <p:nvPr/>
          </p:nvSpPr>
          <p:spPr>
            <a:xfrm rot="10800000">
              <a:off x="9569958" y="1768125"/>
              <a:ext cx="6819052" cy="63007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18" name="Google Shape;218;p146"/>
            <p:cNvSpPr/>
            <p:nvPr/>
          </p:nvSpPr>
          <p:spPr>
            <a:xfrm rot="10800000">
              <a:off x="9458241" y="1768125"/>
              <a:ext cx="1395155" cy="63007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19" name="Google Shape;219;p146"/>
          <p:cNvSpPr txBox="1"/>
          <p:nvPr>
            <p:ph idx="4" type="body"/>
          </p:nvPr>
        </p:nvSpPr>
        <p:spPr>
          <a:xfrm>
            <a:off x="2257442" y="4468425"/>
            <a:ext cx="5175575" cy="848975"/>
          </a:xfrm>
          <a:prstGeom prst="rect">
            <a:avLst/>
          </a:prstGeom>
          <a:noFill/>
          <a:ln>
            <a:noFill/>
          </a:ln>
        </p:spPr>
        <p:txBody>
          <a:bodyPr anchorCtr="0" anchor="ctr" bIns="81625" lIns="163275" spcFirstLastPara="1" rIns="163275" wrap="square" tIns="81625">
            <a:noAutofit/>
          </a:bodyPr>
          <a:lstStyle>
            <a:lvl1pPr indent="-228600" lvl="0" marL="457200" algn="r">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0" name="Google Shape;220;p146"/>
          <p:cNvSpPr txBox="1"/>
          <p:nvPr>
            <p:ph idx="5" type="body"/>
          </p:nvPr>
        </p:nvSpPr>
        <p:spPr>
          <a:xfrm>
            <a:off x="2302447" y="5201991"/>
            <a:ext cx="5085564" cy="139515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1" name="Google Shape;221;p146"/>
          <p:cNvSpPr/>
          <p:nvPr/>
        </p:nvSpPr>
        <p:spPr>
          <a:xfrm>
            <a:off x="8973504" y="7123720"/>
            <a:ext cx="360040" cy="36004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22" name="Google Shape;222;p146"/>
          <p:cNvGrpSpPr/>
          <p:nvPr/>
        </p:nvGrpSpPr>
        <p:grpSpPr>
          <a:xfrm>
            <a:off x="9458241" y="6673670"/>
            <a:ext cx="6930769" cy="630070"/>
            <a:chOff x="9458241" y="1768125"/>
            <a:chExt cx="6930769" cy="630070"/>
          </a:xfrm>
        </p:grpSpPr>
        <p:sp>
          <p:nvSpPr>
            <p:cNvPr id="223" name="Google Shape;223;p146"/>
            <p:cNvSpPr/>
            <p:nvPr/>
          </p:nvSpPr>
          <p:spPr>
            <a:xfrm rot="10800000">
              <a:off x="9569958" y="1768125"/>
              <a:ext cx="6819052" cy="630070"/>
            </a:xfrm>
            <a:prstGeom prst="parallelogram">
              <a:avLst>
                <a:gd fmla="val 75391"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4" name="Google Shape;224;p146"/>
            <p:cNvSpPr/>
            <p:nvPr/>
          </p:nvSpPr>
          <p:spPr>
            <a:xfrm rot="10800000">
              <a:off x="9458241" y="1768125"/>
              <a:ext cx="1395155" cy="630070"/>
            </a:xfrm>
            <a:prstGeom prst="parallelogram">
              <a:avLst>
                <a:gd fmla="val 7539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25" name="Google Shape;225;p146"/>
          <p:cNvSpPr txBox="1"/>
          <p:nvPr>
            <p:ph idx="6" type="body"/>
          </p:nvPr>
        </p:nvSpPr>
        <p:spPr>
          <a:xfrm>
            <a:off x="10763386" y="6570175"/>
            <a:ext cx="5175575" cy="848975"/>
          </a:xfrm>
          <a:prstGeom prst="rect">
            <a:avLst/>
          </a:prstGeom>
          <a:no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6" name="Google Shape;226;p146"/>
          <p:cNvSpPr txBox="1"/>
          <p:nvPr>
            <p:ph idx="7" type="body"/>
          </p:nvPr>
        </p:nvSpPr>
        <p:spPr>
          <a:xfrm>
            <a:off x="10718381" y="7303741"/>
            <a:ext cx="5120524" cy="139515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8" name="Google Shape;208;p146"/>
          <p:cNvSpPr/>
          <p:nvPr/>
        </p:nvSpPr>
        <p:spPr>
          <a:xfrm>
            <a:off x="8714865" y="8833910"/>
            <a:ext cx="855095" cy="855095"/>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27" name="Google Shape;227;p146"/>
          <p:cNvSpPr txBox="1"/>
          <p:nvPr>
            <p:ph idx="8" type="body"/>
          </p:nvPr>
        </p:nvSpPr>
        <p:spPr>
          <a:xfrm>
            <a:off x="8558141" y="8949482"/>
            <a:ext cx="1170130" cy="623950"/>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750"/>
                                        <p:tgtEl>
                                          <p:spTgt spid="207"/>
                                        </p:tgtEl>
                                      </p:cBhvr>
                                    </p:animEffect>
                                  </p:childTnLst>
                                </p:cTn>
                              </p:par>
                            </p:childTnLst>
                          </p:cTn>
                        </p:par>
                        <p:par>
                          <p:cTn fill="hold">
                            <p:stCondLst>
                              <p:cond delay="750"/>
                            </p:stCondLst>
                            <p:childTnLst>
                              <p:par>
                                <p:cTn fill="hold" nodeType="afterEffect" presetClass="entr" presetID="2" presetSubtype="1">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500"/>
                                        <p:tgtEl>
                                          <p:spTgt spid="2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 calcmode="lin" valueType="num">
                                      <p:cBhvr additive="base">
                                        <p:cTn dur="500"/>
                                        <p:tgtEl>
                                          <p:spTgt spid="20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 calcmode="lin" valueType="num">
                                      <p:cBhvr additive="base">
                                        <p:cTn dur="500"/>
                                        <p:tgtEl>
                                          <p:spTgt spid="206">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 calcmode="lin" valueType="num">
                                      <p:cBhvr additive="base">
                                        <p:cTn dur="500"/>
                                        <p:tgtEl>
                                          <p:spTgt spid="206">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 calcmode="lin" valueType="num">
                                      <p:cBhvr additive="base">
                                        <p:cTn dur="500"/>
                                        <p:tgtEl>
                                          <p:spTgt spid="206">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 calcmode="lin" valueType="num">
                                      <p:cBhvr additive="base">
                                        <p:cTn dur="500"/>
                                        <p:tgtEl>
                                          <p:spTgt spid="206">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xEl>
                                              <p:pRg end="5" st="5"/>
                                            </p:txEl>
                                          </p:spTgt>
                                        </p:tgtEl>
                                        <p:attrNameLst>
                                          <p:attrName>style.visibility</p:attrName>
                                        </p:attrNameLst>
                                      </p:cBhvr>
                                      <p:to>
                                        <p:strVal val="visible"/>
                                      </p:to>
                                    </p:set>
                                    <p:anim calcmode="lin" valueType="num">
                                      <p:cBhvr additive="base">
                                        <p:cTn dur="500"/>
                                        <p:tgtEl>
                                          <p:spTgt spid="206">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xEl>
                                              <p:pRg end="6" st="6"/>
                                            </p:txEl>
                                          </p:spTgt>
                                        </p:tgtEl>
                                        <p:attrNameLst>
                                          <p:attrName>style.visibility</p:attrName>
                                        </p:attrNameLst>
                                      </p:cBhvr>
                                      <p:to>
                                        <p:strVal val="visible"/>
                                      </p:to>
                                    </p:set>
                                    <p:anim calcmode="lin" valueType="num">
                                      <p:cBhvr additive="base">
                                        <p:cTn dur="500"/>
                                        <p:tgtEl>
                                          <p:spTgt spid="206">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xEl>
                                              <p:pRg end="7" st="7"/>
                                            </p:txEl>
                                          </p:spTgt>
                                        </p:tgtEl>
                                        <p:attrNameLst>
                                          <p:attrName>style.visibility</p:attrName>
                                        </p:attrNameLst>
                                      </p:cBhvr>
                                      <p:to>
                                        <p:strVal val="visible"/>
                                      </p:to>
                                    </p:set>
                                    <p:anim calcmode="lin" valueType="num">
                                      <p:cBhvr additive="base">
                                        <p:cTn dur="500"/>
                                        <p:tgtEl>
                                          <p:spTgt spid="206">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6">
                                            <p:txEl>
                                              <p:pRg end="8" st="8"/>
                                            </p:txEl>
                                          </p:spTgt>
                                        </p:tgtEl>
                                        <p:attrNameLst>
                                          <p:attrName>style.visibility</p:attrName>
                                        </p:attrNameLst>
                                      </p:cBhvr>
                                      <p:to>
                                        <p:strVal val="visible"/>
                                      </p:to>
                                    </p:set>
                                    <p:anim calcmode="lin" valueType="num">
                                      <p:cBhvr additive="base">
                                        <p:cTn dur="500"/>
                                        <p:tgtEl>
                                          <p:spTgt spid="206">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50"/>
                            </p:stCondLst>
                            <p:childTnLst>
                              <p:par>
                                <p:cTn fill="hold" nodeType="afterEffect" presetClass="entr" presetID="2" presetSubtype="1">
                                  <p:stCondLst>
                                    <p:cond delay="50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500"/>
                                        <p:tgtEl>
                                          <p:spTgt spid="2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3">
                                            <p:txEl>
                                              <p:pRg end="0" st="0"/>
                                            </p:txEl>
                                          </p:spTgt>
                                        </p:tgtEl>
                                        <p:attrNameLst>
                                          <p:attrName>style.visibility</p:attrName>
                                        </p:attrNameLst>
                                      </p:cBhvr>
                                      <p:to>
                                        <p:strVal val="visible"/>
                                      </p:to>
                                    </p:set>
                                    <p:anim calcmode="lin" valueType="num">
                                      <p:cBhvr additive="base">
                                        <p:cTn dur="500"/>
                                        <p:tgtEl>
                                          <p:spTgt spid="213">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3">
                                            <p:txEl>
                                              <p:pRg end="1" st="1"/>
                                            </p:txEl>
                                          </p:spTgt>
                                        </p:tgtEl>
                                        <p:attrNameLst>
                                          <p:attrName>style.visibility</p:attrName>
                                        </p:attrNameLst>
                                      </p:cBhvr>
                                      <p:to>
                                        <p:strVal val="visible"/>
                                      </p:to>
                                    </p:set>
                                    <p:anim calcmode="lin" valueType="num">
                                      <p:cBhvr additive="base">
                                        <p:cTn dur="500"/>
                                        <p:tgtEl>
                                          <p:spTgt spid="213">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3">
                                            <p:txEl>
                                              <p:pRg end="2" st="2"/>
                                            </p:txEl>
                                          </p:spTgt>
                                        </p:tgtEl>
                                        <p:attrNameLst>
                                          <p:attrName>style.visibility</p:attrName>
                                        </p:attrNameLst>
                                      </p:cBhvr>
                                      <p:to>
                                        <p:strVal val="visible"/>
                                      </p:to>
                                    </p:set>
                                    <p:anim calcmode="lin" valueType="num">
                                      <p:cBhvr additive="base">
                                        <p:cTn dur="500"/>
                                        <p:tgtEl>
                                          <p:spTgt spid="213">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3">
                                            <p:txEl>
                                              <p:pRg end="3" st="3"/>
                                            </p:txEl>
                                          </p:spTgt>
                                        </p:tgtEl>
                                        <p:attrNameLst>
                                          <p:attrName>style.visibility</p:attrName>
                                        </p:attrNameLst>
                                      </p:cBhvr>
                                      <p:to>
                                        <p:strVal val="visible"/>
                                      </p:to>
                                    </p:set>
                                    <p:anim calcmode="lin" valueType="num">
                                      <p:cBhvr additive="base">
                                        <p:cTn dur="500"/>
                                        <p:tgtEl>
                                          <p:spTgt spid="213">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3">
                                            <p:txEl>
                                              <p:pRg end="4" st="4"/>
                                            </p:txEl>
                                          </p:spTgt>
                                        </p:tgtEl>
                                        <p:attrNameLst>
                                          <p:attrName>style.visibility</p:attrName>
                                        </p:attrNameLst>
                                      </p:cBhvr>
                                      <p:to>
                                        <p:strVal val="visible"/>
                                      </p:to>
                                    </p:set>
                                    <p:anim calcmode="lin" valueType="num">
                                      <p:cBhvr additive="base">
                                        <p:cTn dur="500"/>
                                        <p:tgtEl>
                                          <p:spTgt spid="213">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3">
                                            <p:txEl>
                                              <p:pRg end="5" st="5"/>
                                            </p:txEl>
                                          </p:spTgt>
                                        </p:tgtEl>
                                        <p:attrNameLst>
                                          <p:attrName>style.visibility</p:attrName>
                                        </p:attrNameLst>
                                      </p:cBhvr>
                                      <p:to>
                                        <p:strVal val="visible"/>
                                      </p:to>
                                    </p:set>
                                    <p:anim calcmode="lin" valueType="num">
                                      <p:cBhvr additive="base">
                                        <p:cTn dur="500"/>
                                        <p:tgtEl>
                                          <p:spTgt spid="213">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3">
                                            <p:txEl>
                                              <p:pRg end="6" st="6"/>
                                            </p:txEl>
                                          </p:spTgt>
                                        </p:tgtEl>
                                        <p:attrNameLst>
                                          <p:attrName>style.visibility</p:attrName>
                                        </p:attrNameLst>
                                      </p:cBhvr>
                                      <p:to>
                                        <p:strVal val="visible"/>
                                      </p:to>
                                    </p:set>
                                    <p:anim calcmode="lin" valueType="num">
                                      <p:cBhvr additive="base">
                                        <p:cTn dur="500"/>
                                        <p:tgtEl>
                                          <p:spTgt spid="213">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3">
                                            <p:txEl>
                                              <p:pRg end="7" st="7"/>
                                            </p:txEl>
                                          </p:spTgt>
                                        </p:tgtEl>
                                        <p:attrNameLst>
                                          <p:attrName>style.visibility</p:attrName>
                                        </p:attrNameLst>
                                      </p:cBhvr>
                                      <p:to>
                                        <p:strVal val="visible"/>
                                      </p:to>
                                    </p:set>
                                    <p:anim calcmode="lin" valueType="num">
                                      <p:cBhvr additive="base">
                                        <p:cTn dur="500"/>
                                        <p:tgtEl>
                                          <p:spTgt spid="213">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3">
                                            <p:txEl>
                                              <p:pRg end="8" st="8"/>
                                            </p:txEl>
                                          </p:spTgt>
                                        </p:tgtEl>
                                        <p:attrNameLst>
                                          <p:attrName>style.visibility</p:attrName>
                                        </p:attrNameLst>
                                      </p:cBhvr>
                                      <p:to>
                                        <p:strVal val="visible"/>
                                      </p:to>
                                    </p:set>
                                    <p:anim calcmode="lin" valueType="num">
                                      <p:cBhvr additive="base">
                                        <p:cTn dur="500"/>
                                        <p:tgtEl>
                                          <p:spTgt spid="213">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ppt_x</p:attrName>
                                        </p:attrNameLst>
                                      </p:cBhvr>
                                      <p:tavLst>
                                        <p:tav fmla="" tm="0">
                                          <p:val>
                                            <p:strVal val="#ppt_x+1"/>
                                          </p:val>
                                        </p:tav>
                                        <p:tav fmla="" tm="100000">
                                          <p:val>
                                            <p:strVal val="#ppt_x"/>
                                          </p:val>
                                        </p:tav>
                                      </p:tavLst>
                                    </p:anim>
                                  </p:childTnLst>
                                </p:cTn>
                              </p:par>
                            </p:childTnLst>
                          </p:cTn>
                        </p:par>
                        <p:par>
                          <p:cTn fill="hold">
                            <p:stCondLst>
                              <p:cond delay="1750"/>
                            </p:stCondLst>
                            <p:childTnLst>
                              <p:par>
                                <p:cTn fill="hold" nodeType="afterEffect" presetClass="entr" presetID="2" presetSubtype="1">
                                  <p:stCondLst>
                                    <p:cond delay="50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500"/>
                                        <p:tgtEl>
                                          <p:spTgt spid="2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500"/>
                                        <p:tgtEl>
                                          <p:spTgt spid="2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9">
                                            <p:txEl>
                                              <p:pRg end="0" st="0"/>
                                            </p:txEl>
                                          </p:spTgt>
                                        </p:tgtEl>
                                        <p:attrNameLst>
                                          <p:attrName>style.visibility</p:attrName>
                                        </p:attrNameLst>
                                      </p:cBhvr>
                                      <p:to>
                                        <p:strVal val="visible"/>
                                      </p:to>
                                    </p:set>
                                    <p:anim calcmode="lin" valueType="num">
                                      <p:cBhvr additive="base">
                                        <p:cTn dur="500"/>
                                        <p:tgtEl>
                                          <p:spTgt spid="21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9">
                                            <p:txEl>
                                              <p:pRg end="1" st="1"/>
                                            </p:txEl>
                                          </p:spTgt>
                                        </p:tgtEl>
                                        <p:attrNameLst>
                                          <p:attrName>style.visibility</p:attrName>
                                        </p:attrNameLst>
                                      </p:cBhvr>
                                      <p:to>
                                        <p:strVal val="visible"/>
                                      </p:to>
                                    </p:set>
                                    <p:anim calcmode="lin" valueType="num">
                                      <p:cBhvr additive="base">
                                        <p:cTn dur="500"/>
                                        <p:tgtEl>
                                          <p:spTgt spid="21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9">
                                            <p:txEl>
                                              <p:pRg end="2" st="2"/>
                                            </p:txEl>
                                          </p:spTgt>
                                        </p:tgtEl>
                                        <p:attrNameLst>
                                          <p:attrName>style.visibility</p:attrName>
                                        </p:attrNameLst>
                                      </p:cBhvr>
                                      <p:to>
                                        <p:strVal val="visible"/>
                                      </p:to>
                                    </p:set>
                                    <p:anim calcmode="lin" valueType="num">
                                      <p:cBhvr additive="base">
                                        <p:cTn dur="500"/>
                                        <p:tgtEl>
                                          <p:spTgt spid="21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9">
                                            <p:txEl>
                                              <p:pRg end="3" st="3"/>
                                            </p:txEl>
                                          </p:spTgt>
                                        </p:tgtEl>
                                        <p:attrNameLst>
                                          <p:attrName>style.visibility</p:attrName>
                                        </p:attrNameLst>
                                      </p:cBhvr>
                                      <p:to>
                                        <p:strVal val="visible"/>
                                      </p:to>
                                    </p:set>
                                    <p:anim calcmode="lin" valueType="num">
                                      <p:cBhvr additive="base">
                                        <p:cTn dur="500"/>
                                        <p:tgtEl>
                                          <p:spTgt spid="21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9">
                                            <p:txEl>
                                              <p:pRg end="4" st="4"/>
                                            </p:txEl>
                                          </p:spTgt>
                                        </p:tgtEl>
                                        <p:attrNameLst>
                                          <p:attrName>style.visibility</p:attrName>
                                        </p:attrNameLst>
                                      </p:cBhvr>
                                      <p:to>
                                        <p:strVal val="visible"/>
                                      </p:to>
                                    </p:set>
                                    <p:anim calcmode="lin" valueType="num">
                                      <p:cBhvr additive="base">
                                        <p:cTn dur="500"/>
                                        <p:tgtEl>
                                          <p:spTgt spid="21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9">
                                            <p:txEl>
                                              <p:pRg end="5" st="5"/>
                                            </p:txEl>
                                          </p:spTgt>
                                        </p:tgtEl>
                                        <p:attrNameLst>
                                          <p:attrName>style.visibility</p:attrName>
                                        </p:attrNameLst>
                                      </p:cBhvr>
                                      <p:to>
                                        <p:strVal val="visible"/>
                                      </p:to>
                                    </p:set>
                                    <p:anim calcmode="lin" valueType="num">
                                      <p:cBhvr additive="base">
                                        <p:cTn dur="500"/>
                                        <p:tgtEl>
                                          <p:spTgt spid="21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9">
                                            <p:txEl>
                                              <p:pRg end="6" st="6"/>
                                            </p:txEl>
                                          </p:spTgt>
                                        </p:tgtEl>
                                        <p:attrNameLst>
                                          <p:attrName>style.visibility</p:attrName>
                                        </p:attrNameLst>
                                      </p:cBhvr>
                                      <p:to>
                                        <p:strVal val="visible"/>
                                      </p:to>
                                    </p:set>
                                    <p:anim calcmode="lin" valueType="num">
                                      <p:cBhvr additive="base">
                                        <p:cTn dur="500"/>
                                        <p:tgtEl>
                                          <p:spTgt spid="21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9">
                                            <p:txEl>
                                              <p:pRg end="7" st="7"/>
                                            </p:txEl>
                                          </p:spTgt>
                                        </p:tgtEl>
                                        <p:attrNameLst>
                                          <p:attrName>style.visibility</p:attrName>
                                        </p:attrNameLst>
                                      </p:cBhvr>
                                      <p:to>
                                        <p:strVal val="visible"/>
                                      </p:to>
                                    </p:set>
                                    <p:anim calcmode="lin" valueType="num">
                                      <p:cBhvr additive="base">
                                        <p:cTn dur="500"/>
                                        <p:tgtEl>
                                          <p:spTgt spid="21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19">
                                            <p:txEl>
                                              <p:pRg end="8" st="8"/>
                                            </p:txEl>
                                          </p:spTgt>
                                        </p:tgtEl>
                                        <p:attrNameLst>
                                          <p:attrName>style.visibility</p:attrName>
                                        </p:attrNameLst>
                                      </p:cBhvr>
                                      <p:to>
                                        <p:strVal val="visible"/>
                                      </p:to>
                                    </p:set>
                                    <p:anim calcmode="lin" valueType="num">
                                      <p:cBhvr additive="base">
                                        <p:cTn dur="500"/>
                                        <p:tgtEl>
                                          <p:spTgt spid="219">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500"/>
                                        <p:tgtEl>
                                          <p:spTgt spid="220"/>
                                        </p:tgtEl>
                                        <p:attrNameLst>
                                          <p:attrName>ppt_x</p:attrName>
                                        </p:attrNameLst>
                                      </p:cBhvr>
                                      <p:tavLst>
                                        <p:tav fmla="" tm="0">
                                          <p:val>
                                            <p:strVal val="#ppt_x-1"/>
                                          </p:val>
                                        </p:tav>
                                        <p:tav fmla="" tm="100000">
                                          <p:val>
                                            <p:strVal val="#ppt_x"/>
                                          </p:val>
                                        </p:tav>
                                      </p:tavLst>
                                    </p:anim>
                                  </p:childTnLst>
                                </p:cTn>
                              </p:par>
                            </p:childTnLst>
                          </p:cTn>
                        </p:par>
                        <p:par>
                          <p:cTn fill="hold">
                            <p:stCondLst>
                              <p:cond delay="2250"/>
                            </p:stCondLst>
                            <p:childTnLst>
                              <p:par>
                                <p:cTn fill="hold" nodeType="afterEffect" presetClass="entr" presetID="2" presetSubtype="1">
                                  <p:stCondLst>
                                    <p:cond delay="50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500"/>
                                        <p:tgtEl>
                                          <p:spTgt spid="2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50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500"/>
                                        <p:tgtEl>
                                          <p:spTgt spid="2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5">
                                            <p:txEl>
                                              <p:pRg end="0" st="0"/>
                                            </p:txEl>
                                          </p:spTgt>
                                        </p:tgtEl>
                                        <p:attrNameLst>
                                          <p:attrName>style.visibility</p:attrName>
                                        </p:attrNameLst>
                                      </p:cBhvr>
                                      <p:to>
                                        <p:strVal val="visible"/>
                                      </p:to>
                                    </p:set>
                                    <p:anim calcmode="lin" valueType="num">
                                      <p:cBhvr additive="base">
                                        <p:cTn dur="500"/>
                                        <p:tgtEl>
                                          <p:spTgt spid="22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5">
                                            <p:txEl>
                                              <p:pRg end="1" st="1"/>
                                            </p:txEl>
                                          </p:spTgt>
                                        </p:tgtEl>
                                        <p:attrNameLst>
                                          <p:attrName>style.visibility</p:attrName>
                                        </p:attrNameLst>
                                      </p:cBhvr>
                                      <p:to>
                                        <p:strVal val="visible"/>
                                      </p:to>
                                    </p:set>
                                    <p:anim calcmode="lin" valueType="num">
                                      <p:cBhvr additive="base">
                                        <p:cTn dur="500"/>
                                        <p:tgtEl>
                                          <p:spTgt spid="22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5">
                                            <p:txEl>
                                              <p:pRg end="2" st="2"/>
                                            </p:txEl>
                                          </p:spTgt>
                                        </p:tgtEl>
                                        <p:attrNameLst>
                                          <p:attrName>style.visibility</p:attrName>
                                        </p:attrNameLst>
                                      </p:cBhvr>
                                      <p:to>
                                        <p:strVal val="visible"/>
                                      </p:to>
                                    </p:set>
                                    <p:anim calcmode="lin" valueType="num">
                                      <p:cBhvr additive="base">
                                        <p:cTn dur="500"/>
                                        <p:tgtEl>
                                          <p:spTgt spid="22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5">
                                            <p:txEl>
                                              <p:pRg end="3" st="3"/>
                                            </p:txEl>
                                          </p:spTgt>
                                        </p:tgtEl>
                                        <p:attrNameLst>
                                          <p:attrName>style.visibility</p:attrName>
                                        </p:attrNameLst>
                                      </p:cBhvr>
                                      <p:to>
                                        <p:strVal val="visible"/>
                                      </p:to>
                                    </p:set>
                                    <p:anim calcmode="lin" valueType="num">
                                      <p:cBhvr additive="base">
                                        <p:cTn dur="500"/>
                                        <p:tgtEl>
                                          <p:spTgt spid="22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5">
                                            <p:txEl>
                                              <p:pRg end="4" st="4"/>
                                            </p:txEl>
                                          </p:spTgt>
                                        </p:tgtEl>
                                        <p:attrNameLst>
                                          <p:attrName>style.visibility</p:attrName>
                                        </p:attrNameLst>
                                      </p:cBhvr>
                                      <p:to>
                                        <p:strVal val="visible"/>
                                      </p:to>
                                    </p:set>
                                    <p:anim calcmode="lin" valueType="num">
                                      <p:cBhvr additive="base">
                                        <p:cTn dur="500"/>
                                        <p:tgtEl>
                                          <p:spTgt spid="22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5">
                                            <p:txEl>
                                              <p:pRg end="5" st="5"/>
                                            </p:txEl>
                                          </p:spTgt>
                                        </p:tgtEl>
                                        <p:attrNameLst>
                                          <p:attrName>style.visibility</p:attrName>
                                        </p:attrNameLst>
                                      </p:cBhvr>
                                      <p:to>
                                        <p:strVal val="visible"/>
                                      </p:to>
                                    </p:set>
                                    <p:anim calcmode="lin" valueType="num">
                                      <p:cBhvr additive="base">
                                        <p:cTn dur="500"/>
                                        <p:tgtEl>
                                          <p:spTgt spid="22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5">
                                            <p:txEl>
                                              <p:pRg end="6" st="6"/>
                                            </p:txEl>
                                          </p:spTgt>
                                        </p:tgtEl>
                                        <p:attrNameLst>
                                          <p:attrName>style.visibility</p:attrName>
                                        </p:attrNameLst>
                                      </p:cBhvr>
                                      <p:to>
                                        <p:strVal val="visible"/>
                                      </p:to>
                                    </p:set>
                                    <p:anim calcmode="lin" valueType="num">
                                      <p:cBhvr additive="base">
                                        <p:cTn dur="500"/>
                                        <p:tgtEl>
                                          <p:spTgt spid="22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5">
                                            <p:txEl>
                                              <p:pRg end="7" st="7"/>
                                            </p:txEl>
                                          </p:spTgt>
                                        </p:tgtEl>
                                        <p:attrNameLst>
                                          <p:attrName>style.visibility</p:attrName>
                                        </p:attrNameLst>
                                      </p:cBhvr>
                                      <p:to>
                                        <p:strVal val="visible"/>
                                      </p:to>
                                    </p:set>
                                    <p:anim calcmode="lin" valueType="num">
                                      <p:cBhvr additive="base">
                                        <p:cTn dur="500"/>
                                        <p:tgtEl>
                                          <p:spTgt spid="22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5">
                                            <p:txEl>
                                              <p:pRg end="8" st="8"/>
                                            </p:txEl>
                                          </p:spTgt>
                                        </p:tgtEl>
                                        <p:attrNameLst>
                                          <p:attrName>style.visibility</p:attrName>
                                        </p:attrNameLst>
                                      </p:cBhvr>
                                      <p:to>
                                        <p:strVal val="visible"/>
                                      </p:to>
                                    </p:set>
                                    <p:anim calcmode="lin" valueType="num">
                                      <p:cBhvr additive="base">
                                        <p:cTn dur="500"/>
                                        <p:tgtEl>
                                          <p:spTgt spid="22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2" presetSubtype="1">
                                  <p:stCondLst>
                                    <p:cond delay="50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500"/>
                                        <p:tgtEl>
                                          <p:spTgt spid="2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27">
                                            <p:txEl>
                                              <p:pRg end="0" st="0"/>
                                            </p:txEl>
                                          </p:spTgt>
                                        </p:tgtEl>
                                        <p:attrNameLst>
                                          <p:attrName>style.visibility</p:attrName>
                                        </p:attrNameLst>
                                      </p:cBhvr>
                                      <p:to>
                                        <p:strVal val="visible"/>
                                      </p:to>
                                    </p:set>
                                    <p:anim calcmode="lin" valueType="num">
                                      <p:cBhvr additive="base">
                                        <p:cTn dur="500"/>
                                        <p:tgtEl>
                                          <p:spTgt spid="22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27">
                                            <p:txEl>
                                              <p:pRg end="1" st="1"/>
                                            </p:txEl>
                                          </p:spTgt>
                                        </p:tgtEl>
                                        <p:attrNameLst>
                                          <p:attrName>style.visibility</p:attrName>
                                        </p:attrNameLst>
                                      </p:cBhvr>
                                      <p:to>
                                        <p:strVal val="visible"/>
                                      </p:to>
                                    </p:set>
                                    <p:anim calcmode="lin" valueType="num">
                                      <p:cBhvr additive="base">
                                        <p:cTn dur="500"/>
                                        <p:tgtEl>
                                          <p:spTgt spid="22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27">
                                            <p:txEl>
                                              <p:pRg end="2" st="2"/>
                                            </p:txEl>
                                          </p:spTgt>
                                        </p:tgtEl>
                                        <p:attrNameLst>
                                          <p:attrName>style.visibility</p:attrName>
                                        </p:attrNameLst>
                                      </p:cBhvr>
                                      <p:to>
                                        <p:strVal val="visible"/>
                                      </p:to>
                                    </p:set>
                                    <p:anim calcmode="lin" valueType="num">
                                      <p:cBhvr additive="base">
                                        <p:cTn dur="500"/>
                                        <p:tgtEl>
                                          <p:spTgt spid="22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27">
                                            <p:txEl>
                                              <p:pRg end="3" st="3"/>
                                            </p:txEl>
                                          </p:spTgt>
                                        </p:tgtEl>
                                        <p:attrNameLst>
                                          <p:attrName>style.visibility</p:attrName>
                                        </p:attrNameLst>
                                      </p:cBhvr>
                                      <p:to>
                                        <p:strVal val="visible"/>
                                      </p:to>
                                    </p:set>
                                    <p:anim calcmode="lin" valueType="num">
                                      <p:cBhvr additive="base">
                                        <p:cTn dur="500"/>
                                        <p:tgtEl>
                                          <p:spTgt spid="22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27">
                                            <p:txEl>
                                              <p:pRg end="4" st="4"/>
                                            </p:txEl>
                                          </p:spTgt>
                                        </p:tgtEl>
                                        <p:attrNameLst>
                                          <p:attrName>style.visibility</p:attrName>
                                        </p:attrNameLst>
                                      </p:cBhvr>
                                      <p:to>
                                        <p:strVal val="visible"/>
                                      </p:to>
                                    </p:set>
                                    <p:anim calcmode="lin" valueType="num">
                                      <p:cBhvr additive="base">
                                        <p:cTn dur="500"/>
                                        <p:tgtEl>
                                          <p:spTgt spid="22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27">
                                            <p:txEl>
                                              <p:pRg end="5" st="5"/>
                                            </p:txEl>
                                          </p:spTgt>
                                        </p:tgtEl>
                                        <p:attrNameLst>
                                          <p:attrName>style.visibility</p:attrName>
                                        </p:attrNameLst>
                                      </p:cBhvr>
                                      <p:to>
                                        <p:strVal val="visible"/>
                                      </p:to>
                                    </p:set>
                                    <p:anim calcmode="lin" valueType="num">
                                      <p:cBhvr additive="base">
                                        <p:cTn dur="500"/>
                                        <p:tgtEl>
                                          <p:spTgt spid="22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27">
                                            <p:txEl>
                                              <p:pRg end="6" st="6"/>
                                            </p:txEl>
                                          </p:spTgt>
                                        </p:tgtEl>
                                        <p:attrNameLst>
                                          <p:attrName>style.visibility</p:attrName>
                                        </p:attrNameLst>
                                      </p:cBhvr>
                                      <p:to>
                                        <p:strVal val="visible"/>
                                      </p:to>
                                    </p:set>
                                    <p:anim calcmode="lin" valueType="num">
                                      <p:cBhvr additive="base">
                                        <p:cTn dur="500"/>
                                        <p:tgtEl>
                                          <p:spTgt spid="22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27">
                                            <p:txEl>
                                              <p:pRg end="7" st="7"/>
                                            </p:txEl>
                                          </p:spTgt>
                                        </p:tgtEl>
                                        <p:attrNameLst>
                                          <p:attrName>style.visibility</p:attrName>
                                        </p:attrNameLst>
                                      </p:cBhvr>
                                      <p:to>
                                        <p:strVal val="visible"/>
                                      </p:to>
                                    </p:set>
                                    <p:anim calcmode="lin" valueType="num">
                                      <p:cBhvr additive="base">
                                        <p:cTn dur="500"/>
                                        <p:tgtEl>
                                          <p:spTgt spid="22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27">
                                            <p:txEl>
                                              <p:pRg end="8" st="8"/>
                                            </p:txEl>
                                          </p:spTgt>
                                        </p:tgtEl>
                                        <p:attrNameLst>
                                          <p:attrName>style.visibility</p:attrName>
                                        </p:attrNameLst>
                                      </p:cBhvr>
                                      <p:to>
                                        <p:strVal val="visible"/>
                                      </p:to>
                                    </p:set>
                                    <p:anim calcmode="lin" valueType="num">
                                      <p:cBhvr additive="base">
                                        <p:cTn dur="500"/>
                                        <p:tgtEl>
                                          <p:spTgt spid="22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s">
  <p:cSld name="Missions">
    <p:spTree>
      <p:nvGrpSpPr>
        <p:cNvPr id="2527" name="Shape 2527"/>
        <p:cNvGrpSpPr/>
        <p:nvPr/>
      </p:nvGrpSpPr>
      <p:grpSpPr>
        <a:xfrm>
          <a:off x="0" y="0"/>
          <a:ext cx="0" cy="0"/>
          <a:chOff x="0" y="0"/>
          <a:chExt cx="0" cy="0"/>
        </a:xfrm>
      </p:grpSpPr>
      <p:sp>
        <p:nvSpPr>
          <p:cNvPr id="2528" name="Google Shape;2528;g1f5b7746bd3_0_1070"/>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29" name="Google Shape;2529;g1f5b7746bd3_0_1070"/>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530" name="Google Shape;2530;g1f5b7746bd3_0_1070"/>
          <p:cNvCxnSpPr/>
          <p:nvPr/>
        </p:nvCxnSpPr>
        <p:spPr>
          <a:xfrm flipH="1" rot="10800000">
            <a:off x="2393174" y="1836017"/>
            <a:ext cx="12735600" cy="7216800"/>
          </a:xfrm>
          <a:prstGeom prst="straightConnector1">
            <a:avLst/>
          </a:prstGeom>
          <a:noFill/>
          <a:ln cap="flat" cmpd="sng" w="12700">
            <a:solidFill>
              <a:srgbClr val="0096BE"/>
            </a:solidFill>
            <a:prstDash val="dash"/>
            <a:round/>
            <a:headEnd len="sm" w="sm" type="none"/>
            <a:tailEnd len="sm" w="sm" type="none"/>
          </a:ln>
        </p:spPr>
      </p:cxnSp>
      <p:pic>
        <p:nvPicPr>
          <p:cNvPr id="2531" name="Google Shape;2531;g1f5b7746bd3_0_1070"/>
          <p:cNvPicPr preferRelativeResize="0"/>
          <p:nvPr/>
        </p:nvPicPr>
        <p:blipFill rotWithShape="1">
          <a:blip r:embed="rId2">
            <a:alphaModFix/>
          </a:blip>
          <a:srcRect b="0" l="0" r="0" t="0"/>
          <a:stretch/>
        </p:blipFill>
        <p:spPr>
          <a:xfrm rot="3501904">
            <a:off x="-1694619" y="10183702"/>
            <a:ext cx="1434756" cy="1434756"/>
          </a:xfrm>
          <a:prstGeom prst="rect">
            <a:avLst/>
          </a:prstGeom>
          <a:noFill/>
          <a:ln>
            <a:noFill/>
          </a:ln>
        </p:spPr>
      </p:pic>
      <p:sp>
        <p:nvSpPr>
          <p:cNvPr id="2532" name="Google Shape;2532;g1f5b7746bd3_0_1070"/>
          <p:cNvSpPr txBox="1"/>
          <p:nvPr>
            <p:ph idx="1" type="body"/>
          </p:nvPr>
        </p:nvSpPr>
        <p:spPr>
          <a:xfrm>
            <a:off x="8648151" y="5638555"/>
            <a:ext cx="8682600" cy="18087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33" name="Google Shape;2533;g1f5b7746bd3_0_1070"/>
          <p:cNvSpPr txBox="1"/>
          <p:nvPr>
            <p:ph idx="2" type="body"/>
          </p:nvPr>
        </p:nvSpPr>
        <p:spPr>
          <a:xfrm>
            <a:off x="8648151" y="7483760"/>
            <a:ext cx="8682600" cy="157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2534" name="Google Shape;2534;g1f5b7746bd3_0_1070"/>
          <p:cNvGrpSpPr/>
          <p:nvPr/>
        </p:nvGrpSpPr>
        <p:grpSpPr>
          <a:xfrm>
            <a:off x="2483158" y="6718562"/>
            <a:ext cx="3914599" cy="585148"/>
            <a:chOff x="4732716" y="5998594"/>
            <a:chExt cx="2970330" cy="444000"/>
          </a:xfrm>
        </p:grpSpPr>
        <p:sp>
          <p:nvSpPr>
            <p:cNvPr id="2535" name="Google Shape;2535;g1f5b7746bd3_0_1070"/>
            <p:cNvSpPr/>
            <p:nvPr/>
          </p:nvSpPr>
          <p:spPr>
            <a:xfrm rot="5400000">
              <a:off x="7098547" y="5838095"/>
              <a:ext cx="444000" cy="765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36" name="Google Shape;2536;g1f5b7746bd3_0_1070"/>
            <p:cNvSpPr/>
            <p:nvPr/>
          </p:nvSpPr>
          <p:spPr>
            <a:xfrm>
              <a:off x="4732716" y="5998594"/>
              <a:ext cx="2205300" cy="4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537" name="Google Shape;2537;g1f5b7746bd3_0_1070"/>
          <p:cNvSpPr txBox="1"/>
          <p:nvPr>
            <p:ph idx="3" type="body"/>
          </p:nvPr>
        </p:nvSpPr>
        <p:spPr>
          <a:xfrm>
            <a:off x="2572476" y="6690241"/>
            <a:ext cx="28170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2538" name="Google Shape;2538;g1f5b7746bd3_0_1070"/>
          <p:cNvGrpSpPr/>
          <p:nvPr/>
        </p:nvGrpSpPr>
        <p:grpSpPr>
          <a:xfrm>
            <a:off x="6173568" y="4631762"/>
            <a:ext cx="3914599" cy="585148"/>
            <a:chOff x="4732716" y="5998594"/>
            <a:chExt cx="2970330" cy="444000"/>
          </a:xfrm>
        </p:grpSpPr>
        <p:sp>
          <p:nvSpPr>
            <p:cNvPr id="2539" name="Google Shape;2539;g1f5b7746bd3_0_1070"/>
            <p:cNvSpPr/>
            <p:nvPr/>
          </p:nvSpPr>
          <p:spPr>
            <a:xfrm rot="5400000">
              <a:off x="7098547" y="5838095"/>
              <a:ext cx="444000" cy="765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40" name="Google Shape;2540;g1f5b7746bd3_0_1070"/>
            <p:cNvSpPr/>
            <p:nvPr/>
          </p:nvSpPr>
          <p:spPr>
            <a:xfrm>
              <a:off x="4732716" y="5998594"/>
              <a:ext cx="2205300" cy="4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541" name="Google Shape;2541;g1f5b7746bd3_0_1070"/>
          <p:cNvSpPr txBox="1"/>
          <p:nvPr>
            <p:ph idx="4" type="body"/>
          </p:nvPr>
        </p:nvSpPr>
        <p:spPr>
          <a:xfrm>
            <a:off x="6262886" y="4603441"/>
            <a:ext cx="28170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2542" name="Google Shape;2542;g1f5b7746bd3_0_1070"/>
          <p:cNvGrpSpPr/>
          <p:nvPr/>
        </p:nvGrpSpPr>
        <p:grpSpPr>
          <a:xfrm>
            <a:off x="9998993" y="2471521"/>
            <a:ext cx="3914599" cy="585148"/>
            <a:chOff x="4732716" y="5998594"/>
            <a:chExt cx="2970330" cy="444000"/>
          </a:xfrm>
        </p:grpSpPr>
        <p:sp>
          <p:nvSpPr>
            <p:cNvPr id="2543" name="Google Shape;2543;g1f5b7746bd3_0_1070"/>
            <p:cNvSpPr/>
            <p:nvPr/>
          </p:nvSpPr>
          <p:spPr>
            <a:xfrm rot="5400000">
              <a:off x="7098547" y="5838095"/>
              <a:ext cx="444000" cy="765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44" name="Google Shape;2544;g1f5b7746bd3_0_1070"/>
            <p:cNvSpPr/>
            <p:nvPr/>
          </p:nvSpPr>
          <p:spPr>
            <a:xfrm>
              <a:off x="4732716" y="5998594"/>
              <a:ext cx="2205300" cy="4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545" name="Google Shape;2545;g1f5b7746bd3_0_1070"/>
          <p:cNvSpPr txBox="1"/>
          <p:nvPr>
            <p:ph idx="5" type="body"/>
          </p:nvPr>
        </p:nvSpPr>
        <p:spPr>
          <a:xfrm>
            <a:off x="10088311" y="2443200"/>
            <a:ext cx="2817000" cy="58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46" name="Google Shape;2546;g1f5b7746bd3_0_1070"/>
          <p:cNvSpPr txBox="1"/>
          <p:nvPr>
            <p:ph idx="6" type="body"/>
          </p:nvPr>
        </p:nvSpPr>
        <p:spPr>
          <a:xfrm>
            <a:off x="1402345" y="5503951"/>
            <a:ext cx="5138400" cy="849000"/>
          </a:xfrm>
          <a:prstGeom prst="rect">
            <a:avLst/>
          </a:prstGeom>
          <a:noFill/>
          <a:ln>
            <a:noFill/>
          </a:ln>
        </p:spPr>
        <p:txBody>
          <a:bodyPr anchorCtr="0" anchor="b" bIns="81625" lIns="163275" spcFirstLastPara="1" rIns="163275" wrap="square" tIns="81625">
            <a:noAutofit/>
          </a:bodyPr>
          <a:lstStyle>
            <a:lvl1pPr indent="-228600" lvl="0" marL="457200" rtl="0" algn="r">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47" name="Google Shape;2547;g1f5b7746bd3_0_1070"/>
          <p:cNvSpPr txBox="1"/>
          <p:nvPr>
            <p:ph idx="7" type="body"/>
          </p:nvPr>
        </p:nvSpPr>
        <p:spPr>
          <a:xfrm>
            <a:off x="5174939" y="3436958"/>
            <a:ext cx="5138400" cy="849000"/>
          </a:xfrm>
          <a:prstGeom prst="rect">
            <a:avLst/>
          </a:prstGeom>
          <a:noFill/>
          <a:ln>
            <a:noFill/>
          </a:ln>
        </p:spPr>
        <p:txBody>
          <a:bodyPr anchorCtr="0" anchor="b" bIns="81625" lIns="163275" spcFirstLastPara="1" rIns="163275" wrap="square" tIns="81625">
            <a:noAutofit/>
          </a:bodyPr>
          <a:lstStyle>
            <a:lvl1pPr indent="-228600" lvl="0" marL="457200" rtl="0" algn="r">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48" name="Google Shape;2548;g1f5b7746bd3_0_1070"/>
          <p:cNvSpPr txBox="1"/>
          <p:nvPr>
            <p:ph idx="8" type="body"/>
          </p:nvPr>
        </p:nvSpPr>
        <p:spPr>
          <a:xfrm>
            <a:off x="9000364" y="1273070"/>
            <a:ext cx="5138400" cy="849000"/>
          </a:xfrm>
          <a:prstGeom prst="rect">
            <a:avLst/>
          </a:prstGeom>
          <a:noFill/>
          <a:ln>
            <a:noFill/>
          </a:ln>
        </p:spPr>
        <p:txBody>
          <a:bodyPr anchorCtr="0" anchor="b" bIns="81625" lIns="163275" spcFirstLastPara="1" rIns="163275" wrap="square" tIns="81625">
            <a:noAutofit/>
          </a:bodyPr>
          <a:lstStyle>
            <a:lvl1pPr indent="-228600" lvl="0" marL="457200" rtl="0" algn="r">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49" name="Google Shape;2549;g1f5b7746bd3_0_1070"/>
          <p:cNvSpPr txBox="1"/>
          <p:nvPr>
            <p:ph idx="9" type="body"/>
          </p:nvPr>
        </p:nvSpPr>
        <p:spPr>
          <a:xfrm>
            <a:off x="367231" y="6133610"/>
            <a:ext cx="6120600" cy="585000"/>
          </a:xfrm>
          <a:prstGeom prst="rect">
            <a:avLst/>
          </a:prstGeom>
          <a:noFill/>
          <a:ln>
            <a:noFill/>
          </a:ln>
        </p:spPr>
        <p:txBody>
          <a:bodyPr anchorCtr="0" anchor="t" bIns="81625" lIns="163275" spcFirstLastPara="1" rIns="163275" wrap="square" tIns="81625">
            <a:noAutofit/>
          </a:bodyPr>
          <a:lstStyle>
            <a:lvl1pPr indent="-228600" lvl="0" marL="457200" rtl="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50" name="Google Shape;2550;g1f5b7746bd3_0_1070"/>
          <p:cNvSpPr txBox="1"/>
          <p:nvPr>
            <p:ph idx="13" type="body"/>
          </p:nvPr>
        </p:nvSpPr>
        <p:spPr>
          <a:xfrm>
            <a:off x="4147651" y="4063381"/>
            <a:ext cx="6120600" cy="585000"/>
          </a:xfrm>
          <a:prstGeom prst="rect">
            <a:avLst/>
          </a:prstGeom>
          <a:noFill/>
          <a:ln>
            <a:noFill/>
          </a:ln>
        </p:spPr>
        <p:txBody>
          <a:bodyPr anchorCtr="0" anchor="t" bIns="81625" lIns="163275" spcFirstLastPara="1" rIns="163275" wrap="square" tIns="81625">
            <a:noAutofit/>
          </a:bodyPr>
          <a:lstStyle>
            <a:lvl1pPr indent="-228600" lvl="0" marL="457200" rtl="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51" name="Google Shape;2551;g1f5b7746bd3_0_1070"/>
          <p:cNvSpPr txBox="1"/>
          <p:nvPr>
            <p:ph idx="14" type="body"/>
          </p:nvPr>
        </p:nvSpPr>
        <p:spPr>
          <a:xfrm>
            <a:off x="7973076" y="1903140"/>
            <a:ext cx="6120600" cy="585000"/>
          </a:xfrm>
          <a:prstGeom prst="rect">
            <a:avLst/>
          </a:prstGeom>
          <a:noFill/>
          <a:ln>
            <a:noFill/>
          </a:ln>
        </p:spPr>
        <p:txBody>
          <a:bodyPr anchorCtr="0" anchor="t" bIns="81625" lIns="163275" spcFirstLastPara="1" rIns="163275" wrap="square" tIns="81625">
            <a:noAutofit/>
          </a:bodyPr>
          <a:lstStyle>
            <a:lvl1pPr indent="-228600" lvl="0" marL="457200" rtl="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552" name="Google Shape;2552;g1f5b7746bd3_0_1070"/>
          <p:cNvCxnSpPr/>
          <p:nvPr/>
        </p:nvCxnSpPr>
        <p:spPr>
          <a:xfrm>
            <a:off x="8603146" y="7393750"/>
            <a:ext cx="9683400" cy="0"/>
          </a:xfrm>
          <a:prstGeom prst="straightConnector1">
            <a:avLst/>
          </a:prstGeom>
          <a:noFill/>
          <a:ln cap="flat" cmpd="sng" w="9525">
            <a:solidFill>
              <a:srgbClr val="0096BE"/>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30"/>
                                        </p:tgtEl>
                                        <p:attrNameLst>
                                          <p:attrName>style.visibility</p:attrName>
                                        </p:attrNameLst>
                                      </p:cBhvr>
                                      <p:to>
                                        <p:strVal val="visible"/>
                                      </p:to>
                                    </p:set>
                                    <p:animEffect filter="fade" transition="in">
                                      <p:cBhvr>
                                        <p:cTn dur="1000"/>
                                        <p:tgtEl>
                                          <p:spTgt spid="2530"/>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534"/>
                                        </p:tgtEl>
                                        <p:attrNameLst>
                                          <p:attrName>style.visibility</p:attrName>
                                        </p:attrNameLst>
                                      </p:cBhvr>
                                      <p:to>
                                        <p:strVal val="visible"/>
                                      </p:to>
                                    </p:set>
                                    <p:anim calcmode="lin" valueType="num">
                                      <p:cBhvr additive="base">
                                        <p:cTn dur="500"/>
                                        <p:tgtEl>
                                          <p:spTgt spid="25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7">
                                            <p:txEl>
                                              <p:pRg end="0" st="0"/>
                                            </p:txEl>
                                          </p:spTgt>
                                        </p:tgtEl>
                                        <p:attrNameLst>
                                          <p:attrName>style.visibility</p:attrName>
                                        </p:attrNameLst>
                                      </p:cBhvr>
                                      <p:to>
                                        <p:strVal val="visible"/>
                                      </p:to>
                                    </p:set>
                                    <p:anim calcmode="lin" valueType="num">
                                      <p:cBhvr additive="base">
                                        <p:cTn dur="500"/>
                                        <p:tgtEl>
                                          <p:spTgt spid="2537">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7">
                                            <p:txEl>
                                              <p:pRg end="1" st="1"/>
                                            </p:txEl>
                                          </p:spTgt>
                                        </p:tgtEl>
                                        <p:attrNameLst>
                                          <p:attrName>style.visibility</p:attrName>
                                        </p:attrNameLst>
                                      </p:cBhvr>
                                      <p:to>
                                        <p:strVal val="visible"/>
                                      </p:to>
                                    </p:set>
                                    <p:anim calcmode="lin" valueType="num">
                                      <p:cBhvr additive="base">
                                        <p:cTn dur="500"/>
                                        <p:tgtEl>
                                          <p:spTgt spid="2537">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7">
                                            <p:txEl>
                                              <p:pRg end="2" st="2"/>
                                            </p:txEl>
                                          </p:spTgt>
                                        </p:tgtEl>
                                        <p:attrNameLst>
                                          <p:attrName>style.visibility</p:attrName>
                                        </p:attrNameLst>
                                      </p:cBhvr>
                                      <p:to>
                                        <p:strVal val="visible"/>
                                      </p:to>
                                    </p:set>
                                    <p:anim calcmode="lin" valueType="num">
                                      <p:cBhvr additive="base">
                                        <p:cTn dur="500"/>
                                        <p:tgtEl>
                                          <p:spTgt spid="2537">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7">
                                            <p:txEl>
                                              <p:pRg end="3" st="3"/>
                                            </p:txEl>
                                          </p:spTgt>
                                        </p:tgtEl>
                                        <p:attrNameLst>
                                          <p:attrName>style.visibility</p:attrName>
                                        </p:attrNameLst>
                                      </p:cBhvr>
                                      <p:to>
                                        <p:strVal val="visible"/>
                                      </p:to>
                                    </p:set>
                                    <p:anim calcmode="lin" valueType="num">
                                      <p:cBhvr additive="base">
                                        <p:cTn dur="500"/>
                                        <p:tgtEl>
                                          <p:spTgt spid="2537">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7">
                                            <p:txEl>
                                              <p:pRg end="4" st="4"/>
                                            </p:txEl>
                                          </p:spTgt>
                                        </p:tgtEl>
                                        <p:attrNameLst>
                                          <p:attrName>style.visibility</p:attrName>
                                        </p:attrNameLst>
                                      </p:cBhvr>
                                      <p:to>
                                        <p:strVal val="visible"/>
                                      </p:to>
                                    </p:set>
                                    <p:anim calcmode="lin" valueType="num">
                                      <p:cBhvr additive="base">
                                        <p:cTn dur="500"/>
                                        <p:tgtEl>
                                          <p:spTgt spid="2537">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7">
                                            <p:txEl>
                                              <p:pRg end="5" st="5"/>
                                            </p:txEl>
                                          </p:spTgt>
                                        </p:tgtEl>
                                        <p:attrNameLst>
                                          <p:attrName>style.visibility</p:attrName>
                                        </p:attrNameLst>
                                      </p:cBhvr>
                                      <p:to>
                                        <p:strVal val="visible"/>
                                      </p:to>
                                    </p:set>
                                    <p:anim calcmode="lin" valueType="num">
                                      <p:cBhvr additive="base">
                                        <p:cTn dur="500"/>
                                        <p:tgtEl>
                                          <p:spTgt spid="2537">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7">
                                            <p:txEl>
                                              <p:pRg end="6" st="6"/>
                                            </p:txEl>
                                          </p:spTgt>
                                        </p:tgtEl>
                                        <p:attrNameLst>
                                          <p:attrName>style.visibility</p:attrName>
                                        </p:attrNameLst>
                                      </p:cBhvr>
                                      <p:to>
                                        <p:strVal val="visible"/>
                                      </p:to>
                                    </p:set>
                                    <p:anim calcmode="lin" valueType="num">
                                      <p:cBhvr additive="base">
                                        <p:cTn dur="500"/>
                                        <p:tgtEl>
                                          <p:spTgt spid="2537">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7">
                                            <p:txEl>
                                              <p:pRg end="7" st="7"/>
                                            </p:txEl>
                                          </p:spTgt>
                                        </p:tgtEl>
                                        <p:attrNameLst>
                                          <p:attrName>style.visibility</p:attrName>
                                        </p:attrNameLst>
                                      </p:cBhvr>
                                      <p:to>
                                        <p:strVal val="visible"/>
                                      </p:to>
                                    </p:set>
                                    <p:anim calcmode="lin" valueType="num">
                                      <p:cBhvr additive="base">
                                        <p:cTn dur="500"/>
                                        <p:tgtEl>
                                          <p:spTgt spid="2537">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7">
                                            <p:txEl>
                                              <p:pRg end="8" st="8"/>
                                            </p:txEl>
                                          </p:spTgt>
                                        </p:tgtEl>
                                        <p:attrNameLst>
                                          <p:attrName>style.visibility</p:attrName>
                                        </p:attrNameLst>
                                      </p:cBhvr>
                                      <p:to>
                                        <p:strVal val="visible"/>
                                      </p:to>
                                    </p:set>
                                    <p:anim calcmode="lin" valueType="num">
                                      <p:cBhvr additive="base">
                                        <p:cTn dur="500"/>
                                        <p:tgtEl>
                                          <p:spTgt spid="2537">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2549"/>
                                        </p:tgtEl>
                                        <p:attrNameLst>
                                          <p:attrName>style.visibility</p:attrName>
                                        </p:attrNameLst>
                                      </p:cBhvr>
                                      <p:to>
                                        <p:strVal val="visible"/>
                                      </p:to>
                                    </p:set>
                                    <p:anim calcmode="lin" valueType="num">
                                      <p:cBhvr additive="base">
                                        <p:cTn dur="500"/>
                                        <p:tgtEl>
                                          <p:spTgt spid="25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46"/>
                                        </p:tgtEl>
                                        <p:attrNameLst>
                                          <p:attrName>style.visibility</p:attrName>
                                        </p:attrNameLst>
                                      </p:cBhvr>
                                      <p:to>
                                        <p:strVal val="visible"/>
                                      </p:to>
                                    </p:set>
                                    <p:anim calcmode="lin" valueType="num">
                                      <p:cBhvr additive="base">
                                        <p:cTn dur="500"/>
                                        <p:tgtEl>
                                          <p:spTgt spid="254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500"/>
                                  </p:stCondLst>
                                  <p:childTnLst>
                                    <p:set>
                                      <p:cBhvr>
                                        <p:cTn dur="1" fill="hold">
                                          <p:stCondLst>
                                            <p:cond delay="0"/>
                                          </p:stCondLst>
                                        </p:cTn>
                                        <p:tgtEl>
                                          <p:spTgt spid="2541">
                                            <p:txEl>
                                              <p:pRg end="0" st="0"/>
                                            </p:txEl>
                                          </p:spTgt>
                                        </p:tgtEl>
                                        <p:attrNameLst>
                                          <p:attrName>style.visibility</p:attrName>
                                        </p:attrNameLst>
                                      </p:cBhvr>
                                      <p:to>
                                        <p:strVal val="visible"/>
                                      </p:to>
                                    </p:set>
                                    <p:anim calcmode="lin" valueType="num">
                                      <p:cBhvr additive="base">
                                        <p:cTn dur="500"/>
                                        <p:tgtEl>
                                          <p:spTgt spid="254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500"/>
                                  </p:stCondLst>
                                  <p:childTnLst>
                                    <p:set>
                                      <p:cBhvr>
                                        <p:cTn dur="1" fill="hold">
                                          <p:stCondLst>
                                            <p:cond delay="0"/>
                                          </p:stCondLst>
                                        </p:cTn>
                                        <p:tgtEl>
                                          <p:spTgt spid="2541">
                                            <p:txEl>
                                              <p:pRg end="1" st="1"/>
                                            </p:txEl>
                                          </p:spTgt>
                                        </p:tgtEl>
                                        <p:attrNameLst>
                                          <p:attrName>style.visibility</p:attrName>
                                        </p:attrNameLst>
                                      </p:cBhvr>
                                      <p:to>
                                        <p:strVal val="visible"/>
                                      </p:to>
                                    </p:set>
                                    <p:anim calcmode="lin" valueType="num">
                                      <p:cBhvr additive="base">
                                        <p:cTn dur="500"/>
                                        <p:tgtEl>
                                          <p:spTgt spid="254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500"/>
                                  </p:stCondLst>
                                  <p:childTnLst>
                                    <p:set>
                                      <p:cBhvr>
                                        <p:cTn dur="1" fill="hold">
                                          <p:stCondLst>
                                            <p:cond delay="0"/>
                                          </p:stCondLst>
                                        </p:cTn>
                                        <p:tgtEl>
                                          <p:spTgt spid="2541">
                                            <p:txEl>
                                              <p:pRg end="2" st="2"/>
                                            </p:txEl>
                                          </p:spTgt>
                                        </p:tgtEl>
                                        <p:attrNameLst>
                                          <p:attrName>style.visibility</p:attrName>
                                        </p:attrNameLst>
                                      </p:cBhvr>
                                      <p:to>
                                        <p:strVal val="visible"/>
                                      </p:to>
                                    </p:set>
                                    <p:anim calcmode="lin" valueType="num">
                                      <p:cBhvr additive="base">
                                        <p:cTn dur="500"/>
                                        <p:tgtEl>
                                          <p:spTgt spid="254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500"/>
                                  </p:stCondLst>
                                  <p:childTnLst>
                                    <p:set>
                                      <p:cBhvr>
                                        <p:cTn dur="1" fill="hold">
                                          <p:stCondLst>
                                            <p:cond delay="0"/>
                                          </p:stCondLst>
                                        </p:cTn>
                                        <p:tgtEl>
                                          <p:spTgt spid="2541">
                                            <p:txEl>
                                              <p:pRg end="3" st="3"/>
                                            </p:txEl>
                                          </p:spTgt>
                                        </p:tgtEl>
                                        <p:attrNameLst>
                                          <p:attrName>style.visibility</p:attrName>
                                        </p:attrNameLst>
                                      </p:cBhvr>
                                      <p:to>
                                        <p:strVal val="visible"/>
                                      </p:to>
                                    </p:set>
                                    <p:anim calcmode="lin" valueType="num">
                                      <p:cBhvr additive="base">
                                        <p:cTn dur="500"/>
                                        <p:tgtEl>
                                          <p:spTgt spid="2541">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500"/>
                                  </p:stCondLst>
                                  <p:childTnLst>
                                    <p:set>
                                      <p:cBhvr>
                                        <p:cTn dur="1" fill="hold">
                                          <p:stCondLst>
                                            <p:cond delay="0"/>
                                          </p:stCondLst>
                                        </p:cTn>
                                        <p:tgtEl>
                                          <p:spTgt spid="2541">
                                            <p:txEl>
                                              <p:pRg end="4" st="4"/>
                                            </p:txEl>
                                          </p:spTgt>
                                        </p:tgtEl>
                                        <p:attrNameLst>
                                          <p:attrName>style.visibility</p:attrName>
                                        </p:attrNameLst>
                                      </p:cBhvr>
                                      <p:to>
                                        <p:strVal val="visible"/>
                                      </p:to>
                                    </p:set>
                                    <p:anim calcmode="lin" valueType="num">
                                      <p:cBhvr additive="base">
                                        <p:cTn dur="500"/>
                                        <p:tgtEl>
                                          <p:spTgt spid="2541">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500"/>
                                  </p:stCondLst>
                                  <p:childTnLst>
                                    <p:set>
                                      <p:cBhvr>
                                        <p:cTn dur="1" fill="hold">
                                          <p:stCondLst>
                                            <p:cond delay="0"/>
                                          </p:stCondLst>
                                        </p:cTn>
                                        <p:tgtEl>
                                          <p:spTgt spid="2541">
                                            <p:txEl>
                                              <p:pRg end="5" st="5"/>
                                            </p:txEl>
                                          </p:spTgt>
                                        </p:tgtEl>
                                        <p:attrNameLst>
                                          <p:attrName>style.visibility</p:attrName>
                                        </p:attrNameLst>
                                      </p:cBhvr>
                                      <p:to>
                                        <p:strVal val="visible"/>
                                      </p:to>
                                    </p:set>
                                    <p:anim calcmode="lin" valueType="num">
                                      <p:cBhvr additive="base">
                                        <p:cTn dur="500"/>
                                        <p:tgtEl>
                                          <p:spTgt spid="2541">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500"/>
                                  </p:stCondLst>
                                  <p:childTnLst>
                                    <p:set>
                                      <p:cBhvr>
                                        <p:cTn dur="1" fill="hold">
                                          <p:stCondLst>
                                            <p:cond delay="0"/>
                                          </p:stCondLst>
                                        </p:cTn>
                                        <p:tgtEl>
                                          <p:spTgt spid="2541">
                                            <p:txEl>
                                              <p:pRg end="6" st="6"/>
                                            </p:txEl>
                                          </p:spTgt>
                                        </p:tgtEl>
                                        <p:attrNameLst>
                                          <p:attrName>style.visibility</p:attrName>
                                        </p:attrNameLst>
                                      </p:cBhvr>
                                      <p:to>
                                        <p:strVal val="visible"/>
                                      </p:to>
                                    </p:set>
                                    <p:anim calcmode="lin" valueType="num">
                                      <p:cBhvr additive="base">
                                        <p:cTn dur="500"/>
                                        <p:tgtEl>
                                          <p:spTgt spid="2541">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8">
                                  <p:stCondLst>
                                    <p:cond delay="500"/>
                                  </p:stCondLst>
                                  <p:childTnLst>
                                    <p:set>
                                      <p:cBhvr>
                                        <p:cTn dur="1" fill="hold">
                                          <p:stCondLst>
                                            <p:cond delay="0"/>
                                          </p:stCondLst>
                                        </p:cTn>
                                        <p:tgtEl>
                                          <p:spTgt spid="2541">
                                            <p:txEl>
                                              <p:pRg end="7" st="7"/>
                                            </p:txEl>
                                          </p:spTgt>
                                        </p:tgtEl>
                                        <p:attrNameLst>
                                          <p:attrName>style.visibility</p:attrName>
                                        </p:attrNameLst>
                                      </p:cBhvr>
                                      <p:to>
                                        <p:strVal val="visible"/>
                                      </p:to>
                                    </p:set>
                                    <p:anim calcmode="lin" valueType="num">
                                      <p:cBhvr additive="base">
                                        <p:cTn dur="500"/>
                                        <p:tgtEl>
                                          <p:spTgt spid="2541">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500"/>
                                  </p:stCondLst>
                                  <p:childTnLst>
                                    <p:set>
                                      <p:cBhvr>
                                        <p:cTn dur="1" fill="hold">
                                          <p:stCondLst>
                                            <p:cond delay="0"/>
                                          </p:stCondLst>
                                        </p:cTn>
                                        <p:tgtEl>
                                          <p:spTgt spid="2541">
                                            <p:txEl>
                                              <p:pRg end="8" st="8"/>
                                            </p:txEl>
                                          </p:spTgt>
                                        </p:tgtEl>
                                        <p:attrNameLst>
                                          <p:attrName>style.visibility</p:attrName>
                                        </p:attrNameLst>
                                      </p:cBhvr>
                                      <p:to>
                                        <p:strVal val="visible"/>
                                      </p:to>
                                    </p:set>
                                    <p:anim calcmode="lin" valueType="num">
                                      <p:cBhvr additive="base">
                                        <p:cTn dur="500"/>
                                        <p:tgtEl>
                                          <p:spTgt spid="254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38"/>
                                        </p:tgtEl>
                                        <p:attrNameLst>
                                          <p:attrName>style.visibility</p:attrName>
                                        </p:attrNameLst>
                                      </p:cBhvr>
                                      <p:to>
                                        <p:strVal val="visible"/>
                                      </p:to>
                                    </p:set>
                                    <p:anim calcmode="lin" valueType="num">
                                      <p:cBhvr additive="base">
                                        <p:cTn dur="500"/>
                                        <p:tgtEl>
                                          <p:spTgt spid="2538"/>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8">
                                  <p:stCondLst>
                                    <p:cond delay="0"/>
                                  </p:stCondLst>
                                  <p:childTnLst>
                                    <p:set>
                                      <p:cBhvr>
                                        <p:cTn dur="1" fill="hold">
                                          <p:stCondLst>
                                            <p:cond delay="0"/>
                                          </p:stCondLst>
                                        </p:cTn>
                                        <p:tgtEl>
                                          <p:spTgt spid="2550"/>
                                        </p:tgtEl>
                                        <p:attrNameLst>
                                          <p:attrName>style.visibility</p:attrName>
                                        </p:attrNameLst>
                                      </p:cBhvr>
                                      <p:to>
                                        <p:strVal val="visible"/>
                                      </p:to>
                                    </p:set>
                                    <p:anim calcmode="lin" valueType="num">
                                      <p:cBhvr additive="base">
                                        <p:cTn dur="500"/>
                                        <p:tgtEl>
                                          <p:spTgt spid="25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47"/>
                                        </p:tgtEl>
                                        <p:attrNameLst>
                                          <p:attrName>style.visibility</p:attrName>
                                        </p:attrNameLst>
                                      </p:cBhvr>
                                      <p:to>
                                        <p:strVal val="visible"/>
                                      </p:to>
                                    </p:set>
                                    <p:anim calcmode="lin" valueType="num">
                                      <p:cBhvr additive="base">
                                        <p:cTn dur="500"/>
                                        <p:tgtEl>
                                          <p:spTgt spid="2547"/>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8">
                                  <p:stCondLst>
                                    <p:cond delay="500"/>
                                  </p:stCondLst>
                                  <p:childTnLst>
                                    <p:set>
                                      <p:cBhvr>
                                        <p:cTn dur="1" fill="hold">
                                          <p:stCondLst>
                                            <p:cond delay="0"/>
                                          </p:stCondLst>
                                        </p:cTn>
                                        <p:tgtEl>
                                          <p:spTgt spid="2545">
                                            <p:txEl>
                                              <p:pRg end="0" st="0"/>
                                            </p:txEl>
                                          </p:spTgt>
                                        </p:tgtEl>
                                        <p:attrNameLst>
                                          <p:attrName>style.visibility</p:attrName>
                                        </p:attrNameLst>
                                      </p:cBhvr>
                                      <p:to>
                                        <p:strVal val="visible"/>
                                      </p:to>
                                    </p:set>
                                    <p:anim calcmode="lin" valueType="num">
                                      <p:cBhvr additive="base">
                                        <p:cTn dur="500"/>
                                        <p:tgtEl>
                                          <p:spTgt spid="254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8">
                                  <p:stCondLst>
                                    <p:cond delay="500"/>
                                  </p:stCondLst>
                                  <p:childTnLst>
                                    <p:set>
                                      <p:cBhvr>
                                        <p:cTn dur="1" fill="hold">
                                          <p:stCondLst>
                                            <p:cond delay="0"/>
                                          </p:stCondLst>
                                        </p:cTn>
                                        <p:tgtEl>
                                          <p:spTgt spid="2545">
                                            <p:txEl>
                                              <p:pRg end="1" st="1"/>
                                            </p:txEl>
                                          </p:spTgt>
                                        </p:tgtEl>
                                        <p:attrNameLst>
                                          <p:attrName>style.visibility</p:attrName>
                                        </p:attrNameLst>
                                      </p:cBhvr>
                                      <p:to>
                                        <p:strVal val="visible"/>
                                      </p:to>
                                    </p:set>
                                    <p:anim calcmode="lin" valueType="num">
                                      <p:cBhvr additive="base">
                                        <p:cTn dur="500"/>
                                        <p:tgtEl>
                                          <p:spTgt spid="254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500"/>
                                  </p:stCondLst>
                                  <p:childTnLst>
                                    <p:set>
                                      <p:cBhvr>
                                        <p:cTn dur="1" fill="hold">
                                          <p:stCondLst>
                                            <p:cond delay="0"/>
                                          </p:stCondLst>
                                        </p:cTn>
                                        <p:tgtEl>
                                          <p:spTgt spid="2545">
                                            <p:txEl>
                                              <p:pRg end="2" st="2"/>
                                            </p:txEl>
                                          </p:spTgt>
                                        </p:tgtEl>
                                        <p:attrNameLst>
                                          <p:attrName>style.visibility</p:attrName>
                                        </p:attrNameLst>
                                      </p:cBhvr>
                                      <p:to>
                                        <p:strVal val="visible"/>
                                      </p:to>
                                    </p:set>
                                    <p:anim calcmode="lin" valueType="num">
                                      <p:cBhvr additive="base">
                                        <p:cTn dur="500"/>
                                        <p:tgtEl>
                                          <p:spTgt spid="254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8">
                                  <p:stCondLst>
                                    <p:cond delay="500"/>
                                  </p:stCondLst>
                                  <p:childTnLst>
                                    <p:set>
                                      <p:cBhvr>
                                        <p:cTn dur="1" fill="hold">
                                          <p:stCondLst>
                                            <p:cond delay="0"/>
                                          </p:stCondLst>
                                        </p:cTn>
                                        <p:tgtEl>
                                          <p:spTgt spid="2545">
                                            <p:txEl>
                                              <p:pRg end="3" st="3"/>
                                            </p:txEl>
                                          </p:spTgt>
                                        </p:tgtEl>
                                        <p:attrNameLst>
                                          <p:attrName>style.visibility</p:attrName>
                                        </p:attrNameLst>
                                      </p:cBhvr>
                                      <p:to>
                                        <p:strVal val="visible"/>
                                      </p:to>
                                    </p:set>
                                    <p:anim calcmode="lin" valueType="num">
                                      <p:cBhvr additive="base">
                                        <p:cTn dur="500"/>
                                        <p:tgtEl>
                                          <p:spTgt spid="254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8">
                                  <p:stCondLst>
                                    <p:cond delay="500"/>
                                  </p:stCondLst>
                                  <p:childTnLst>
                                    <p:set>
                                      <p:cBhvr>
                                        <p:cTn dur="1" fill="hold">
                                          <p:stCondLst>
                                            <p:cond delay="0"/>
                                          </p:stCondLst>
                                        </p:cTn>
                                        <p:tgtEl>
                                          <p:spTgt spid="2545">
                                            <p:txEl>
                                              <p:pRg end="4" st="4"/>
                                            </p:txEl>
                                          </p:spTgt>
                                        </p:tgtEl>
                                        <p:attrNameLst>
                                          <p:attrName>style.visibility</p:attrName>
                                        </p:attrNameLst>
                                      </p:cBhvr>
                                      <p:to>
                                        <p:strVal val="visible"/>
                                      </p:to>
                                    </p:set>
                                    <p:anim calcmode="lin" valueType="num">
                                      <p:cBhvr additive="base">
                                        <p:cTn dur="500"/>
                                        <p:tgtEl>
                                          <p:spTgt spid="254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8">
                                  <p:stCondLst>
                                    <p:cond delay="500"/>
                                  </p:stCondLst>
                                  <p:childTnLst>
                                    <p:set>
                                      <p:cBhvr>
                                        <p:cTn dur="1" fill="hold">
                                          <p:stCondLst>
                                            <p:cond delay="0"/>
                                          </p:stCondLst>
                                        </p:cTn>
                                        <p:tgtEl>
                                          <p:spTgt spid="2545">
                                            <p:txEl>
                                              <p:pRg end="5" st="5"/>
                                            </p:txEl>
                                          </p:spTgt>
                                        </p:tgtEl>
                                        <p:attrNameLst>
                                          <p:attrName>style.visibility</p:attrName>
                                        </p:attrNameLst>
                                      </p:cBhvr>
                                      <p:to>
                                        <p:strVal val="visible"/>
                                      </p:to>
                                    </p:set>
                                    <p:anim calcmode="lin" valueType="num">
                                      <p:cBhvr additive="base">
                                        <p:cTn dur="500"/>
                                        <p:tgtEl>
                                          <p:spTgt spid="254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8">
                                  <p:stCondLst>
                                    <p:cond delay="500"/>
                                  </p:stCondLst>
                                  <p:childTnLst>
                                    <p:set>
                                      <p:cBhvr>
                                        <p:cTn dur="1" fill="hold">
                                          <p:stCondLst>
                                            <p:cond delay="0"/>
                                          </p:stCondLst>
                                        </p:cTn>
                                        <p:tgtEl>
                                          <p:spTgt spid="2545">
                                            <p:txEl>
                                              <p:pRg end="6" st="6"/>
                                            </p:txEl>
                                          </p:spTgt>
                                        </p:tgtEl>
                                        <p:attrNameLst>
                                          <p:attrName>style.visibility</p:attrName>
                                        </p:attrNameLst>
                                      </p:cBhvr>
                                      <p:to>
                                        <p:strVal val="visible"/>
                                      </p:to>
                                    </p:set>
                                    <p:anim calcmode="lin" valueType="num">
                                      <p:cBhvr additive="base">
                                        <p:cTn dur="500"/>
                                        <p:tgtEl>
                                          <p:spTgt spid="254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8">
                                  <p:stCondLst>
                                    <p:cond delay="500"/>
                                  </p:stCondLst>
                                  <p:childTnLst>
                                    <p:set>
                                      <p:cBhvr>
                                        <p:cTn dur="1" fill="hold">
                                          <p:stCondLst>
                                            <p:cond delay="0"/>
                                          </p:stCondLst>
                                        </p:cTn>
                                        <p:tgtEl>
                                          <p:spTgt spid="2545">
                                            <p:txEl>
                                              <p:pRg end="7" st="7"/>
                                            </p:txEl>
                                          </p:spTgt>
                                        </p:tgtEl>
                                        <p:attrNameLst>
                                          <p:attrName>style.visibility</p:attrName>
                                        </p:attrNameLst>
                                      </p:cBhvr>
                                      <p:to>
                                        <p:strVal val="visible"/>
                                      </p:to>
                                    </p:set>
                                    <p:anim calcmode="lin" valueType="num">
                                      <p:cBhvr additive="base">
                                        <p:cTn dur="500"/>
                                        <p:tgtEl>
                                          <p:spTgt spid="2545">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8">
                                  <p:stCondLst>
                                    <p:cond delay="500"/>
                                  </p:stCondLst>
                                  <p:childTnLst>
                                    <p:set>
                                      <p:cBhvr>
                                        <p:cTn dur="1" fill="hold">
                                          <p:stCondLst>
                                            <p:cond delay="0"/>
                                          </p:stCondLst>
                                        </p:cTn>
                                        <p:tgtEl>
                                          <p:spTgt spid="2545">
                                            <p:txEl>
                                              <p:pRg end="8" st="8"/>
                                            </p:txEl>
                                          </p:spTgt>
                                        </p:tgtEl>
                                        <p:attrNameLst>
                                          <p:attrName>style.visibility</p:attrName>
                                        </p:attrNameLst>
                                      </p:cBhvr>
                                      <p:to>
                                        <p:strVal val="visible"/>
                                      </p:to>
                                    </p:set>
                                    <p:anim calcmode="lin" valueType="num">
                                      <p:cBhvr additive="base">
                                        <p:cTn dur="500"/>
                                        <p:tgtEl>
                                          <p:spTgt spid="254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42"/>
                                        </p:tgtEl>
                                        <p:attrNameLst>
                                          <p:attrName>style.visibility</p:attrName>
                                        </p:attrNameLst>
                                      </p:cBhvr>
                                      <p:to>
                                        <p:strVal val="visible"/>
                                      </p:to>
                                    </p:set>
                                    <p:anim calcmode="lin" valueType="num">
                                      <p:cBhvr additive="base">
                                        <p:cTn dur="500"/>
                                        <p:tgtEl>
                                          <p:spTgt spid="2542"/>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8">
                                  <p:stCondLst>
                                    <p:cond delay="0"/>
                                  </p:stCondLst>
                                  <p:childTnLst>
                                    <p:set>
                                      <p:cBhvr>
                                        <p:cTn dur="1" fill="hold">
                                          <p:stCondLst>
                                            <p:cond delay="0"/>
                                          </p:stCondLst>
                                        </p:cTn>
                                        <p:tgtEl>
                                          <p:spTgt spid="2551"/>
                                        </p:tgtEl>
                                        <p:attrNameLst>
                                          <p:attrName>style.visibility</p:attrName>
                                        </p:attrNameLst>
                                      </p:cBhvr>
                                      <p:to>
                                        <p:strVal val="visible"/>
                                      </p:to>
                                    </p:set>
                                    <p:anim calcmode="lin" valueType="num">
                                      <p:cBhvr additive="base">
                                        <p:cTn dur="500"/>
                                        <p:tgtEl>
                                          <p:spTgt spid="25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48"/>
                                        </p:tgtEl>
                                        <p:attrNameLst>
                                          <p:attrName>style.visibility</p:attrName>
                                        </p:attrNameLst>
                                      </p:cBhvr>
                                      <p:to>
                                        <p:strVal val="visible"/>
                                      </p:to>
                                    </p:set>
                                    <p:anim calcmode="lin" valueType="num">
                                      <p:cBhvr additive="base">
                                        <p:cTn dur="500"/>
                                        <p:tgtEl>
                                          <p:spTgt spid="2548"/>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2">
                                  <p:stCondLst>
                                    <p:cond delay="500"/>
                                  </p:stCondLst>
                                  <p:childTnLst>
                                    <p:set>
                                      <p:cBhvr>
                                        <p:cTn dur="1" fill="hold">
                                          <p:stCondLst>
                                            <p:cond delay="0"/>
                                          </p:stCondLst>
                                        </p:cTn>
                                        <p:tgtEl>
                                          <p:spTgt spid="2532"/>
                                        </p:tgtEl>
                                        <p:attrNameLst>
                                          <p:attrName>style.visibility</p:attrName>
                                        </p:attrNameLst>
                                      </p:cBhvr>
                                      <p:to>
                                        <p:strVal val="visible"/>
                                      </p:to>
                                    </p:set>
                                    <p:anim calcmode="lin" valueType="num">
                                      <p:cBhvr additive="base">
                                        <p:cTn dur="500"/>
                                        <p:tgtEl>
                                          <p:spTgt spid="253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52"/>
                                        </p:tgtEl>
                                        <p:attrNameLst>
                                          <p:attrName>style.visibility</p:attrName>
                                        </p:attrNameLst>
                                      </p:cBhvr>
                                      <p:to>
                                        <p:strVal val="visible"/>
                                      </p:to>
                                    </p:set>
                                    <p:animEffect filter="fade" transition="in">
                                      <p:cBhvr>
                                        <p:cTn dur="500"/>
                                        <p:tgtEl>
                                          <p:spTgt spid="2552"/>
                                        </p:tgtEl>
                                      </p:cBhvr>
                                    </p:animEffect>
                                  </p:childTnLst>
                                </p:cTn>
                              </p:par>
                            </p:childTnLst>
                          </p:cTn>
                        </p:par>
                        <p:par>
                          <p:cTn fill="hold">
                            <p:stCondLst>
                              <p:cond delay="12500"/>
                            </p:stCondLst>
                            <p:childTnLst>
                              <p:par>
                                <p:cTn fill="hold" nodeType="afterEffect" presetClass="entr" presetID="2" presetSubtype="2">
                                  <p:stCondLst>
                                    <p:cond delay="0"/>
                                  </p:stCondLst>
                                  <p:childTnLst>
                                    <p:set>
                                      <p:cBhvr>
                                        <p:cTn dur="1" fill="hold">
                                          <p:stCondLst>
                                            <p:cond delay="0"/>
                                          </p:stCondLst>
                                        </p:cTn>
                                        <p:tgtEl>
                                          <p:spTgt spid="2533"/>
                                        </p:tgtEl>
                                        <p:attrNameLst>
                                          <p:attrName>style.visibility</p:attrName>
                                        </p:attrNameLst>
                                      </p:cBhvr>
                                      <p:to>
                                        <p:strVal val="visible"/>
                                      </p:to>
                                    </p:set>
                                    <p:anim calcmode="lin" valueType="num">
                                      <p:cBhvr additive="base">
                                        <p:cTn dur="500"/>
                                        <p:tgtEl>
                                          <p:spTgt spid="25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p:cSld name="Big Image">
    <p:spTree>
      <p:nvGrpSpPr>
        <p:cNvPr id="2553" name="Shape 2553"/>
        <p:cNvGrpSpPr/>
        <p:nvPr/>
      </p:nvGrpSpPr>
      <p:grpSpPr>
        <a:xfrm>
          <a:off x="0" y="0"/>
          <a:ext cx="0" cy="0"/>
          <a:chOff x="0" y="0"/>
          <a:chExt cx="0" cy="0"/>
        </a:xfrm>
      </p:grpSpPr>
      <p:sp>
        <p:nvSpPr>
          <p:cNvPr id="2554" name="Google Shape;2554;g1f5b7746bd3_0_1096"/>
          <p:cNvSpPr/>
          <p:nvPr/>
        </p:nvSpPr>
        <p:spPr>
          <a:xfrm>
            <a:off x="1" y="0"/>
            <a:ext cx="502200" cy="1028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55" name="Google Shape;2555;g1f5b7746bd3_0_1096"/>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56" name="Google Shape;2556;g1f5b7746bd3_0_1096"/>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557" name="Google Shape;2557;g1f5b7746bd3_0_1096"/>
          <p:cNvCxnSpPr/>
          <p:nvPr/>
        </p:nvCxnSpPr>
        <p:spPr>
          <a:xfrm rot="10800000">
            <a:off x="-87" y="4775560"/>
            <a:ext cx="18286500" cy="0"/>
          </a:xfrm>
          <a:prstGeom prst="straightConnector1">
            <a:avLst/>
          </a:prstGeom>
          <a:noFill/>
          <a:ln cap="flat" cmpd="sng" w="12700">
            <a:solidFill>
              <a:srgbClr val="0096BE"/>
            </a:solidFill>
            <a:prstDash val="solid"/>
            <a:round/>
            <a:headEnd len="sm" w="sm" type="none"/>
            <a:tailEnd len="sm" w="sm" type="none"/>
          </a:ln>
        </p:spPr>
      </p:cxnSp>
      <p:sp>
        <p:nvSpPr>
          <p:cNvPr id="2558" name="Google Shape;2558;g1f5b7746bd3_0_1096"/>
          <p:cNvSpPr txBox="1"/>
          <p:nvPr>
            <p:ph idx="1" type="body"/>
          </p:nvPr>
        </p:nvSpPr>
        <p:spPr>
          <a:xfrm>
            <a:off x="9430095" y="1993151"/>
            <a:ext cx="8399100" cy="27903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59" name="Google Shape;2559;g1f5b7746bd3_0_1096"/>
          <p:cNvSpPr txBox="1"/>
          <p:nvPr>
            <p:ph idx="2" type="body"/>
          </p:nvPr>
        </p:nvSpPr>
        <p:spPr>
          <a:xfrm>
            <a:off x="9430095" y="4905010"/>
            <a:ext cx="8399100" cy="35238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60" name="Google Shape;2560;g1f5b7746bd3_0_1096"/>
          <p:cNvSpPr/>
          <p:nvPr>
            <p:ph idx="3" type="pic"/>
          </p:nvPr>
        </p:nvSpPr>
        <p:spPr>
          <a:xfrm>
            <a:off x="412236" y="0"/>
            <a:ext cx="8730900" cy="10287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54"/>
                                        </p:tgtEl>
                                        <p:attrNameLst>
                                          <p:attrName>style.visibility</p:attrName>
                                        </p:attrNameLst>
                                      </p:cBhvr>
                                      <p:to>
                                        <p:strVal val="visible"/>
                                      </p:to>
                                    </p:set>
                                    <p:animEffect filter="fade" transition="in">
                                      <p:cBhvr>
                                        <p:cTn dur="500"/>
                                        <p:tgtEl>
                                          <p:spTgt spid="2554"/>
                                        </p:tgtEl>
                                      </p:cBhvr>
                                    </p:animEffect>
                                  </p:childTnLst>
                                </p:cTn>
                              </p:par>
                              <p:par>
                                <p:cTn fill="hold" nodeType="withEffect" presetClass="entr" presetID="10" presetSubtype="0">
                                  <p:stCondLst>
                                    <p:cond delay="0"/>
                                  </p:stCondLst>
                                  <p:childTnLst>
                                    <p:set>
                                      <p:cBhvr>
                                        <p:cTn dur="1" fill="hold">
                                          <p:stCondLst>
                                            <p:cond delay="0"/>
                                          </p:stCondLst>
                                        </p:cTn>
                                        <p:tgtEl>
                                          <p:spTgt spid="2560"/>
                                        </p:tgtEl>
                                        <p:attrNameLst>
                                          <p:attrName>style.visibility</p:attrName>
                                        </p:attrNameLst>
                                      </p:cBhvr>
                                      <p:to>
                                        <p:strVal val="visible"/>
                                      </p:to>
                                    </p:set>
                                    <p:animEffect filter="fade" transition="in">
                                      <p:cBhvr>
                                        <p:cTn dur="500"/>
                                        <p:tgtEl>
                                          <p:spTgt spid="25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57"/>
                                        </p:tgtEl>
                                        <p:attrNameLst>
                                          <p:attrName>style.visibility</p:attrName>
                                        </p:attrNameLst>
                                      </p:cBhvr>
                                      <p:to>
                                        <p:strVal val="visible"/>
                                      </p:to>
                                    </p:set>
                                    <p:animEffect filter="fade" transition="in">
                                      <p:cBhvr>
                                        <p:cTn dur="500"/>
                                        <p:tgtEl>
                                          <p:spTgt spid="2557"/>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558"/>
                                        </p:tgtEl>
                                        <p:attrNameLst>
                                          <p:attrName>style.visibility</p:attrName>
                                        </p:attrNameLst>
                                      </p:cBhvr>
                                      <p:to>
                                        <p:strVal val="visible"/>
                                      </p:to>
                                    </p:set>
                                    <p:anim calcmode="lin" valueType="num">
                                      <p:cBhvr additive="base">
                                        <p:cTn dur="500"/>
                                        <p:tgtEl>
                                          <p:spTgt spid="25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559"/>
                                        </p:tgtEl>
                                        <p:attrNameLst>
                                          <p:attrName>style.visibility</p:attrName>
                                        </p:attrNameLst>
                                      </p:cBhvr>
                                      <p:to>
                                        <p:strVal val="visible"/>
                                      </p:to>
                                    </p:set>
                                    <p:anim calcmode="lin" valueType="num">
                                      <p:cBhvr additive="base">
                                        <p:cTn dur="500"/>
                                        <p:tgtEl>
                                          <p:spTgt spid="25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Images and description">
  <p:cSld name="5 Images and description">
    <p:spTree>
      <p:nvGrpSpPr>
        <p:cNvPr id="2561" name="Shape 2561"/>
        <p:cNvGrpSpPr/>
        <p:nvPr/>
      </p:nvGrpSpPr>
      <p:grpSpPr>
        <a:xfrm>
          <a:off x="0" y="0"/>
          <a:ext cx="0" cy="0"/>
          <a:chOff x="0" y="0"/>
          <a:chExt cx="0" cy="0"/>
        </a:xfrm>
      </p:grpSpPr>
      <p:sp>
        <p:nvSpPr>
          <p:cNvPr id="2562" name="Google Shape;2562;g1f5b7746bd3_0_1104"/>
          <p:cNvSpPr/>
          <p:nvPr>
            <p:ph idx="2" type="pic"/>
          </p:nvPr>
        </p:nvSpPr>
        <p:spPr>
          <a:xfrm>
            <a:off x="38182" y="43542"/>
            <a:ext cx="3600000" cy="4615500"/>
          </a:xfrm>
          <a:prstGeom prst="rect">
            <a:avLst/>
          </a:prstGeom>
          <a:noFill/>
          <a:ln>
            <a:noFill/>
          </a:ln>
        </p:spPr>
      </p:sp>
      <p:sp>
        <p:nvSpPr>
          <p:cNvPr id="2563" name="Google Shape;2563;g1f5b7746bd3_0_1104"/>
          <p:cNvSpPr/>
          <p:nvPr>
            <p:ph idx="3" type="pic"/>
          </p:nvPr>
        </p:nvSpPr>
        <p:spPr>
          <a:xfrm>
            <a:off x="3687753" y="4706599"/>
            <a:ext cx="3600000" cy="4615500"/>
          </a:xfrm>
          <a:prstGeom prst="rect">
            <a:avLst/>
          </a:prstGeom>
          <a:noFill/>
          <a:ln>
            <a:noFill/>
          </a:ln>
        </p:spPr>
      </p:sp>
      <p:sp>
        <p:nvSpPr>
          <p:cNvPr id="2564" name="Google Shape;2564;g1f5b7746bd3_0_1104"/>
          <p:cNvSpPr/>
          <p:nvPr>
            <p:ph idx="4" type="pic"/>
          </p:nvPr>
        </p:nvSpPr>
        <p:spPr>
          <a:xfrm>
            <a:off x="7337324" y="43542"/>
            <a:ext cx="3600000" cy="4615500"/>
          </a:xfrm>
          <a:prstGeom prst="rect">
            <a:avLst/>
          </a:prstGeom>
          <a:noFill/>
          <a:ln>
            <a:noFill/>
          </a:ln>
        </p:spPr>
      </p:sp>
      <p:sp>
        <p:nvSpPr>
          <p:cNvPr id="2565" name="Google Shape;2565;g1f5b7746bd3_0_1104"/>
          <p:cNvSpPr/>
          <p:nvPr>
            <p:ph idx="5" type="pic"/>
          </p:nvPr>
        </p:nvSpPr>
        <p:spPr>
          <a:xfrm>
            <a:off x="10988185" y="4706943"/>
            <a:ext cx="3600000" cy="4615500"/>
          </a:xfrm>
          <a:prstGeom prst="rect">
            <a:avLst/>
          </a:prstGeom>
          <a:noFill/>
          <a:ln>
            <a:noFill/>
          </a:ln>
        </p:spPr>
      </p:sp>
      <p:sp>
        <p:nvSpPr>
          <p:cNvPr id="2566" name="Google Shape;2566;g1f5b7746bd3_0_1104"/>
          <p:cNvSpPr/>
          <p:nvPr>
            <p:ph idx="6" type="pic"/>
          </p:nvPr>
        </p:nvSpPr>
        <p:spPr>
          <a:xfrm>
            <a:off x="14636467" y="43542"/>
            <a:ext cx="3600000" cy="4615500"/>
          </a:xfrm>
          <a:prstGeom prst="rect">
            <a:avLst/>
          </a:prstGeom>
          <a:noFill/>
          <a:ln>
            <a:noFill/>
          </a:ln>
        </p:spPr>
      </p:sp>
      <p:sp>
        <p:nvSpPr>
          <p:cNvPr id="2567" name="Google Shape;2567;g1f5b7746bd3_0_1104"/>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68" name="Google Shape;2568;g1f5b7746bd3_0_1104"/>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569" name="Google Shape;2569;g1f5b7746bd3_0_1104"/>
          <p:cNvSpPr/>
          <p:nvPr/>
        </p:nvSpPr>
        <p:spPr>
          <a:xfrm>
            <a:off x="38182" y="4706943"/>
            <a:ext cx="3600000" cy="4615200"/>
          </a:xfrm>
          <a:prstGeom prst="rect">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70" name="Google Shape;2570;g1f5b7746bd3_0_1104"/>
          <p:cNvSpPr/>
          <p:nvPr/>
        </p:nvSpPr>
        <p:spPr>
          <a:xfrm>
            <a:off x="3687753" y="43886"/>
            <a:ext cx="3600000" cy="4615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71" name="Google Shape;2571;g1f5b7746bd3_0_1104"/>
          <p:cNvSpPr/>
          <p:nvPr/>
        </p:nvSpPr>
        <p:spPr>
          <a:xfrm>
            <a:off x="7337324" y="4706943"/>
            <a:ext cx="3600000" cy="4615200"/>
          </a:xfrm>
          <a:prstGeom prst="rect">
            <a:avLst/>
          </a:prstGeom>
          <a:solidFill>
            <a:srgbClr val="004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72" name="Google Shape;2572;g1f5b7746bd3_0_1104"/>
          <p:cNvSpPr/>
          <p:nvPr/>
        </p:nvSpPr>
        <p:spPr>
          <a:xfrm>
            <a:off x="10988185" y="43886"/>
            <a:ext cx="3600000" cy="4615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73" name="Google Shape;2573;g1f5b7746bd3_0_1104"/>
          <p:cNvSpPr/>
          <p:nvPr/>
        </p:nvSpPr>
        <p:spPr>
          <a:xfrm>
            <a:off x="14636467" y="4707287"/>
            <a:ext cx="3600000" cy="4615200"/>
          </a:xfrm>
          <a:prstGeom prst="rect">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74" name="Google Shape;2574;g1f5b7746bd3_0_1104"/>
          <p:cNvSpPr/>
          <p:nvPr>
            <p:ph idx="7" type="pic"/>
          </p:nvPr>
        </p:nvSpPr>
        <p:spPr>
          <a:xfrm>
            <a:off x="1367024" y="4977639"/>
            <a:ext cx="942300" cy="942300"/>
          </a:xfrm>
          <a:prstGeom prst="rect">
            <a:avLst/>
          </a:prstGeom>
          <a:noFill/>
          <a:ln>
            <a:noFill/>
          </a:ln>
        </p:spPr>
      </p:sp>
      <p:sp>
        <p:nvSpPr>
          <p:cNvPr id="2575" name="Google Shape;2575;g1f5b7746bd3_0_1104"/>
          <p:cNvSpPr/>
          <p:nvPr>
            <p:ph idx="8" type="pic"/>
          </p:nvPr>
        </p:nvSpPr>
        <p:spPr>
          <a:xfrm>
            <a:off x="5016594" y="365037"/>
            <a:ext cx="942300" cy="942300"/>
          </a:xfrm>
          <a:prstGeom prst="rect">
            <a:avLst/>
          </a:prstGeom>
          <a:noFill/>
          <a:ln>
            <a:noFill/>
          </a:ln>
        </p:spPr>
      </p:sp>
      <p:sp>
        <p:nvSpPr>
          <p:cNvPr id="2576" name="Google Shape;2576;g1f5b7746bd3_0_1104"/>
          <p:cNvSpPr/>
          <p:nvPr>
            <p:ph idx="9" type="pic"/>
          </p:nvPr>
        </p:nvSpPr>
        <p:spPr>
          <a:xfrm>
            <a:off x="8666165" y="4977639"/>
            <a:ext cx="942300" cy="942300"/>
          </a:xfrm>
          <a:prstGeom prst="rect">
            <a:avLst/>
          </a:prstGeom>
          <a:noFill/>
          <a:ln>
            <a:noFill/>
          </a:ln>
        </p:spPr>
      </p:sp>
      <p:sp>
        <p:nvSpPr>
          <p:cNvPr id="2577" name="Google Shape;2577;g1f5b7746bd3_0_1104"/>
          <p:cNvSpPr/>
          <p:nvPr>
            <p:ph idx="13" type="pic"/>
          </p:nvPr>
        </p:nvSpPr>
        <p:spPr>
          <a:xfrm>
            <a:off x="15965308" y="4977639"/>
            <a:ext cx="942300" cy="942300"/>
          </a:xfrm>
          <a:prstGeom prst="rect">
            <a:avLst/>
          </a:prstGeom>
          <a:noFill/>
          <a:ln>
            <a:noFill/>
          </a:ln>
        </p:spPr>
      </p:sp>
      <p:sp>
        <p:nvSpPr>
          <p:cNvPr id="2578" name="Google Shape;2578;g1f5b7746bd3_0_1104"/>
          <p:cNvSpPr/>
          <p:nvPr>
            <p:ph idx="14" type="pic"/>
          </p:nvPr>
        </p:nvSpPr>
        <p:spPr>
          <a:xfrm>
            <a:off x="12317027" y="365037"/>
            <a:ext cx="942300" cy="942300"/>
          </a:xfrm>
          <a:prstGeom prst="rect">
            <a:avLst/>
          </a:prstGeom>
          <a:noFill/>
          <a:ln>
            <a:noFill/>
          </a:ln>
        </p:spPr>
      </p:sp>
      <p:sp>
        <p:nvSpPr>
          <p:cNvPr id="2579" name="Google Shape;2579;g1f5b7746bd3_0_1104"/>
          <p:cNvSpPr txBox="1"/>
          <p:nvPr>
            <p:ph idx="1" type="body"/>
          </p:nvPr>
        </p:nvSpPr>
        <p:spPr>
          <a:xfrm>
            <a:off x="41589" y="6038946"/>
            <a:ext cx="3538500" cy="5985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0" name="Google Shape;2580;g1f5b7746bd3_0_1104"/>
          <p:cNvSpPr txBox="1"/>
          <p:nvPr>
            <p:ph idx="15" type="body"/>
          </p:nvPr>
        </p:nvSpPr>
        <p:spPr>
          <a:xfrm>
            <a:off x="213781" y="6535743"/>
            <a:ext cx="3182700" cy="24384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1" name="Google Shape;2581;g1f5b7746bd3_0_1104"/>
          <p:cNvSpPr txBox="1"/>
          <p:nvPr>
            <p:ph idx="16" type="body"/>
          </p:nvPr>
        </p:nvSpPr>
        <p:spPr>
          <a:xfrm>
            <a:off x="3734702" y="1411831"/>
            <a:ext cx="3538500" cy="5985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2" name="Google Shape;2582;g1f5b7746bd3_0_1104"/>
          <p:cNvSpPr txBox="1"/>
          <p:nvPr>
            <p:ph idx="17" type="body"/>
          </p:nvPr>
        </p:nvSpPr>
        <p:spPr>
          <a:xfrm>
            <a:off x="3906894" y="1908628"/>
            <a:ext cx="3182700" cy="24384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3" name="Google Shape;2583;g1f5b7746bd3_0_1104"/>
          <p:cNvSpPr txBox="1"/>
          <p:nvPr>
            <p:ph idx="18" type="body"/>
          </p:nvPr>
        </p:nvSpPr>
        <p:spPr>
          <a:xfrm>
            <a:off x="11035134" y="1411832"/>
            <a:ext cx="3538500" cy="5985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4" name="Google Shape;2584;g1f5b7746bd3_0_1104"/>
          <p:cNvSpPr txBox="1"/>
          <p:nvPr>
            <p:ph idx="19" type="body"/>
          </p:nvPr>
        </p:nvSpPr>
        <p:spPr>
          <a:xfrm>
            <a:off x="11207326" y="1908629"/>
            <a:ext cx="3182700" cy="24384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5" name="Google Shape;2585;g1f5b7746bd3_0_1104"/>
          <p:cNvSpPr txBox="1"/>
          <p:nvPr>
            <p:ph idx="20" type="body"/>
          </p:nvPr>
        </p:nvSpPr>
        <p:spPr>
          <a:xfrm>
            <a:off x="7367934" y="6038946"/>
            <a:ext cx="3538500" cy="5985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6" name="Google Shape;2586;g1f5b7746bd3_0_1104"/>
          <p:cNvSpPr txBox="1"/>
          <p:nvPr>
            <p:ph idx="21" type="body"/>
          </p:nvPr>
        </p:nvSpPr>
        <p:spPr>
          <a:xfrm>
            <a:off x="7540126" y="6535743"/>
            <a:ext cx="3182700" cy="24384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7" name="Google Shape;2587;g1f5b7746bd3_0_1104"/>
          <p:cNvSpPr txBox="1"/>
          <p:nvPr>
            <p:ph idx="22" type="body"/>
          </p:nvPr>
        </p:nvSpPr>
        <p:spPr>
          <a:xfrm>
            <a:off x="14668366" y="6038947"/>
            <a:ext cx="3538500" cy="5985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8" name="Google Shape;2588;g1f5b7746bd3_0_1104"/>
          <p:cNvSpPr txBox="1"/>
          <p:nvPr>
            <p:ph idx="23" type="body"/>
          </p:nvPr>
        </p:nvSpPr>
        <p:spPr>
          <a:xfrm>
            <a:off x="14840558" y="6535744"/>
            <a:ext cx="3182700" cy="24384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89" name="Google Shape;2589;g1f5b7746bd3_0_1104"/>
          <p:cNvSpPr/>
          <p:nvPr>
            <p:ph idx="24" type="pic"/>
          </p:nvPr>
        </p:nvSpPr>
        <p:spPr>
          <a:xfrm>
            <a:off x="1574657" y="4443762"/>
            <a:ext cx="527100" cy="527100"/>
          </a:xfrm>
          <a:prstGeom prst="triangle">
            <a:avLst>
              <a:gd fmla="val 50000" name="adj"/>
            </a:avLst>
          </a:prstGeom>
          <a:solidFill>
            <a:srgbClr val="00728F"/>
          </a:solidFill>
          <a:ln>
            <a:noFill/>
          </a:ln>
        </p:spPr>
      </p:sp>
      <p:sp>
        <p:nvSpPr>
          <p:cNvPr id="2590" name="Google Shape;2590;g1f5b7746bd3_0_1104"/>
          <p:cNvSpPr/>
          <p:nvPr>
            <p:ph idx="25" type="pic"/>
          </p:nvPr>
        </p:nvSpPr>
        <p:spPr>
          <a:xfrm>
            <a:off x="8878888" y="4443762"/>
            <a:ext cx="527100" cy="527100"/>
          </a:xfrm>
          <a:prstGeom prst="triangle">
            <a:avLst>
              <a:gd fmla="val 50000" name="adj"/>
            </a:avLst>
          </a:prstGeom>
          <a:solidFill>
            <a:srgbClr val="004C5F"/>
          </a:solidFill>
          <a:ln>
            <a:noFill/>
          </a:ln>
        </p:spPr>
      </p:sp>
      <p:sp>
        <p:nvSpPr>
          <p:cNvPr id="2591" name="Google Shape;2591;g1f5b7746bd3_0_1104"/>
          <p:cNvSpPr/>
          <p:nvPr>
            <p:ph idx="26" type="pic"/>
          </p:nvPr>
        </p:nvSpPr>
        <p:spPr>
          <a:xfrm>
            <a:off x="16172942" y="4443762"/>
            <a:ext cx="527100" cy="527100"/>
          </a:xfrm>
          <a:prstGeom prst="triangle">
            <a:avLst>
              <a:gd fmla="val 50000" name="adj"/>
            </a:avLst>
          </a:prstGeom>
          <a:solidFill>
            <a:srgbClr val="00728F"/>
          </a:solidFill>
          <a:ln>
            <a:noFill/>
          </a:ln>
        </p:spPr>
      </p:sp>
      <p:sp>
        <p:nvSpPr>
          <p:cNvPr id="2592" name="Google Shape;2592;g1f5b7746bd3_0_1104"/>
          <p:cNvSpPr/>
          <p:nvPr>
            <p:ph idx="27" type="pic"/>
          </p:nvPr>
        </p:nvSpPr>
        <p:spPr>
          <a:xfrm rot="10800000">
            <a:off x="5224178" y="4378365"/>
            <a:ext cx="527100" cy="527100"/>
          </a:xfrm>
          <a:prstGeom prst="triangle">
            <a:avLst>
              <a:gd fmla="val 50000" name="adj"/>
            </a:avLst>
          </a:prstGeom>
          <a:solidFill>
            <a:schemeClr val="accent1"/>
          </a:solidFill>
          <a:ln>
            <a:noFill/>
          </a:ln>
        </p:spPr>
      </p:sp>
      <p:sp>
        <p:nvSpPr>
          <p:cNvPr id="2593" name="Google Shape;2593;g1f5b7746bd3_0_1104"/>
          <p:cNvSpPr/>
          <p:nvPr>
            <p:ph idx="28" type="pic"/>
          </p:nvPr>
        </p:nvSpPr>
        <p:spPr>
          <a:xfrm rot="10800000">
            <a:off x="12524610" y="4436380"/>
            <a:ext cx="527100" cy="527100"/>
          </a:xfrm>
          <a:prstGeom prst="triangle">
            <a:avLst>
              <a:gd fmla="val 50000" name="adj"/>
            </a:avLst>
          </a:prstGeom>
          <a:solidFill>
            <a:schemeClr val="accent1"/>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2"/>
                                        </p:tgtEl>
                                        <p:attrNameLst>
                                          <p:attrName>style.visibility</p:attrName>
                                        </p:attrNameLst>
                                      </p:cBhvr>
                                      <p:to>
                                        <p:strVal val="visible"/>
                                      </p:to>
                                    </p:set>
                                    <p:animEffect filter="fade" transition="in">
                                      <p:cBhvr>
                                        <p:cTn dur="500"/>
                                        <p:tgtEl>
                                          <p:spTgt spid="25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69"/>
                                        </p:tgtEl>
                                        <p:attrNameLst>
                                          <p:attrName>style.visibility</p:attrName>
                                        </p:attrNameLst>
                                      </p:cBhvr>
                                      <p:to>
                                        <p:strVal val="visible"/>
                                      </p:to>
                                    </p:set>
                                    <p:animEffect filter="fade" transition="in">
                                      <p:cBhvr>
                                        <p:cTn dur="500"/>
                                        <p:tgtEl>
                                          <p:spTgt spid="2569"/>
                                        </p:tgtEl>
                                      </p:cBhvr>
                                    </p:animEffect>
                                  </p:childTnLst>
                                </p:cTn>
                              </p:par>
                              <p:par>
                                <p:cTn fill="hold" nodeType="withEffect" presetClass="entr" presetID="10" presetSubtype="0">
                                  <p:stCondLst>
                                    <p:cond delay="500"/>
                                  </p:stCondLst>
                                  <p:childTnLst>
                                    <p:set>
                                      <p:cBhvr>
                                        <p:cTn dur="1" fill="hold">
                                          <p:stCondLst>
                                            <p:cond delay="0"/>
                                          </p:stCondLst>
                                        </p:cTn>
                                        <p:tgtEl>
                                          <p:spTgt spid="2589"/>
                                        </p:tgtEl>
                                        <p:attrNameLst>
                                          <p:attrName>style.visibility</p:attrName>
                                        </p:attrNameLst>
                                      </p:cBhvr>
                                      <p:to>
                                        <p:strVal val="visible"/>
                                      </p:to>
                                    </p:set>
                                    <p:animEffect filter="fade" transition="in">
                                      <p:cBhvr>
                                        <p:cTn dur="100"/>
                                        <p:tgtEl>
                                          <p:spTgt spid="2589"/>
                                        </p:tgtEl>
                                      </p:cBhvr>
                                    </p:animEffect>
                                  </p:childTnLst>
                                </p:cTn>
                              </p:par>
                              <p:par>
                                <p:cTn fill="hold" nodeType="withEffect" presetClass="entr" presetID="10" presetSubtype="0">
                                  <p:stCondLst>
                                    <p:cond delay="500"/>
                                  </p:stCondLst>
                                  <p:childTnLst>
                                    <p:set>
                                      <p:cBhvr>
                                        <p:cTn dur="1" fill="hold">
                                          <p:stCondLst>
                                            <p:cond delay="0"/>
                                          </p:stCondLst>
                                        </p:cTn>
                                        <p:tgtEl>
                                          <p:spTgt spid="2574"/>
                                        </p:tgtEl>
                                        <p:attrNameLst>
                                          <p:attrName>style.visibility</p:attrName>
                                        </p:attrNameLst>
                                      </p:cBhvr>
                                      <p:to>
                                        <p:strVal val="visible"/>
                                      </p:to>
                                    </p:set>
                                    <p:animEffect filter="fade" transition="in">
                                      <p:cBhvr>
                                        <p:cTn dur="500"/>
                                        <p:tgtEl>
                                          <p:spTgt spid="2574"/>
                                        </p:tgtEl>
                                      </p:cBhvr>
                                    </p:animEffect>
                                  </p:childTnLst>
                                </p:cTn>
                              </p:par>
                              <p:par>
                                <p:cTn fill="hold" nodeType="withEffect" presetClass="entr" presetID="10" presetSubtype="0">
                                  <p:stCondLst>
                                    <p:cond delay="500"/>
                                  </p:stCondLst>
                                  <p:childTnLst>
                                    <p:set>
                                      <p:cBhvr>
                                        <p:cTn dur="1" fill="hold">
                                          <p:stCondLst>
                                            <p:cond delay="0"/>
                                          </p:stCondLst>
                                        </p:cTn>
                                        <p:tgtEl>
                                          <p:spTgt spid="2579"/>
                                        </p:tgtEl>
                                        <p:attrNameLst>
                                          <p:attrName>style.visibility</p:attrName>
                                        </p:attrNameLst>
                                      </p:cBhvr>
                                      <p:to>
                                        <p:strVal val="visible"/>
                                      </p:to>
                                    </p:set>
                                    <p:animEffect filter="fade" transition="in">
                                      <p:cBhvr>
                                        <p:cTn dur="500"/>
                                        <p:tgtEl>
                                          <p:spTgt spid="2579"/>
                                        </p:tgtEl>
                                      </p:cBhvr>
                                    </p:animEffect>
                                  </p:childTnLst>
                                </p:cTn>
                              </p:par>
                              <p:par>
                                <p:cTn fill="hold" nodeType="withEffect" presetClass="entr" presetID="10" presetSubtype="0">
                                  <p:stCondLst>
                                    <p:cond delay="500"/>
                                  </p:stCondLst>
                                  <p:childTnLst>
                                    <p:set>
                                      <p:cBhvr>
                                        <p:cTn dur="1" fill="hold">
                                          <p:stCondLst>
                                            <p:cond delay="0"/>
                                          </p:stCondLst>
                                        </p:cTn>
                                        <p:tgtEl>
                                          <p:spTgt spid="2580"/>
                                        </p:tgtEl>
                                        <p:attrNameLst>
                                          <p:attrName>style.visibility</p:attrName>
                                        </p:attrNameLst>
                                      </p:cBhvr>
                                      <p:to>
                                        <p:strVal val="visible"/>
                                      </p:to>
                                    </p:set>
                                    <p:animEffect filter="fade" transition="in">
                                      <p:cBhvr>
                                        <p:cTn dur="500"/>
                                        <p:tgtEl>
                                          <p:spTgt spid="2580"/>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2563"/>
                                        </p:tgtEl>
                                        <p:attrNameLst>
                                          <p:attrName>style.visibility</p:attrName>
                                        </p:attrNameLst>
                                      </p:cBhvr>
                                      <p:to>
                                        <p:strVal val="visible"/>
                                      </p:to>
                                    </p:set>
                                    <p:animEffect filter="fade" transition="in">
                                      <p:cBhvr>
                                        <p:cTn dur="500"/>
                                        <p:tgtEl>
                                          <p:spTgt spid="256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70"/>
                                        </p:tgtEl>
                                        <p:attrNameLst>
                                          <p:attrName>style.visibility</p:attrName>
                                        </p:attrNameLst>
                                      </p:cBhvr>
                                      <p:to>
                                        <p:strVal val="visible"/>
                                      </p:to>
                                    </p:set>
                                    <p:animEffect filter="fade" transition="in">
                                      <p:cBhvr>
                                        <p:cTn dur="500"/>
                                        <p:tgtEl>
                                          <p:spTgt spid="257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92"/>
                                        </p:tgtEl>
                                        <p:attrNameLst>
                                          <p:attrName>style.visibility</p:attrName>
                                        </p:attrNameLst>
                                      </p:cBhvr>
                                      <p:to>
                                        <p:strVal val="visible"/>
                                      </p:to>
                                    </p:set>
                                    <p:animEffect filter="fade" transition="in">
                                      <p:cBhvr>
                                        <p:cTn dur="100"/>
                                        <p:tgtEl>
                                          <p:spTgt spid="2592"/>
                                        </p:tgtEl>
                                      </p:cBhvr>
                                    </p:animEffect>
                                  </p:childTnLst>
                                </p:cTn>
                              </p:par>
                              <p:par>
                                <p:cTn fill="hold" nodeType="withEffect" presetClass="entr" presetID="10" presetSubtype="0">
                                  <p:stCondLst>
                                    <p:cond delay="0"/>
                                  </p:stCondLst>
                                  <p:childTnLst>
                                    <p:set>
                                      <p:cBhvr>
                                        <p:cTn dur="1" fill="hold">
                                          <p:stCondLst>
                                            <p:cond delay="0"/>
                                          </p:stCondLst>
                                        </p:cTn>
                                        <p:tgtEl>
                                          <p:spTgt spid="2582"/>
                                        </p:tgtEl>
                                        <p:attrNameLst>
                                          <p:attrName>style.visibility</p:attrName>
                                        </p:attrNameLst>
                                      </p:cBhvr>
                                      <p:to>
                                        <p:strVal val="visible"/>
                                      </p:to>
                                    </p:set>
                                    <p:animEffect filter="fade" transition="in">
                                      <p:cBhvr>
                                        <p:cTn dur="500"/>
                                        <p:tgtEl>
                                          <p:spTgt spid="2582"/>
                                        </p:tgtEl>
                                      </p:cBhvr>
                                    </p:animEffect>
                                  </p:childTnLst>
                                </p:cTn>
                              </p:par>
                              <p:par>
                                <p:cTn fill="hold" nodeType="withEffect" presetClass="entr" presetID="10" presetSubtype="0">
                                  <p:stCondLst>
                                    <p:cond delay="0"/>
                                  </p:stCondLst>
                                  <p:childTnLst>
                                    <p:set>
                                      <p:cBhvr>
                                        <p:cTn dur="1" fill="hold">
                                          <p:stCondLst>
                                            <p:cond delay="0"/>
                                          </p:stCondLst>
                                        </p:cTn>
                                        <p:tgtEl>
                                          <p:spTgt spid="2581"/>
                                        </p:tgtEl>
                                        <p:attrNameLst>
                                          <p:attrName>style.visibility</p:attrName>
                                        </p:attrNameLst>
                                      </p:cBhvr>
                                      <p:to>
                                        <p:strVal val="visible"/>
                                      </p:to>
                                    </p:set>
                                    <p:animEffect filter="fade" transition="in">
                                      <p:cBhvr>
                                        <p:cTn dur="500"/>
                                        <p:tgtEl>
                                          <p:spTgt spid="2581"/>
                                        </p:tgtEl>
                                      </p:cBhvr>
                                    </p:animEffect>
                                  </p:childTnLst>
                                </p:cTn>
                              </p:par>
                              <p:par>
                                <p:cTn fill="hold" nodeType="withEffect" presetClass="entr" presetID="10" presetSubtype="0">
                                  <p:stCondLst>
                                    <p:cond delay="0"/>
                                  </p:stCondLst>
                                  <p:childTnLst>
                                    <p:set>
                                      <p:cBhvr>
                                        <p:cTn dur="1" fill="hold">
                                          <p:stCondLst>
                                            <p:cond delay="0"/>
                                          </p:stCondLst>
                                        </p:cTn>
                                        <p:tgtEl>
                                          <p:spTgt spid="2575"/>
                                        </p:tgtEl>
                                        <p:attrNameLst>
                                          <p:attrName>style.visibility</p:attrName>
                                        </p:attrNameLst>
                                      </p:cBhvr>
                                      <p:to>
                                        <p:strVal val="visible"/>
                                      </p:to>
                                    </p:set>
                                    <p:animEffect filter="fade" transition="in">
                                      <p:cBhvr>
                                        <p:cTn dur="500"/>
                                        <p:tgtEl>
                                          <p:spTgt spid="2575"/>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2564"/>
                                        </p:tgtEl>
                                        <p:attrNameLst>
                                          <p:attrName>style.visibility</p:attrName>
                                        </p:attrNameLst>
                                      </p:cBhvr>
                                      <p:to>
                                        <p:strVal val="visible"/>
                                      </p:to>
                                    </p:set>
                                    <p:animEffect filter="fade" transition="in">
                                      <p:cBhvr>
                                        <p:cTn dur="500"/>
                                        <p:tgtEl>
                                          <p:spTgt spid="256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71"/>
                                        </p:tgtEl>
                                        <p:attrNameLst>
                                          <p:attrName>style.visibility</p:attrName>
                                        </p:attrNameLst>
                                      </p:cBhvr>
                                      <p:to>
                                        <p:strVal val="visible"/>
                                      </p:to>
                                    </p:set>
                                    <p:animEffect filter="fade" transition="in">
                                      <p:cBhvr>
                                        <p:cTn dur="500"/>
                                        <p:tgtEl>
                                          <p:spTgt spid="257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590"/>
                                        </p:tgtEl>
                                        <p:attrNameLst>
                                          <p:attrName>style.visibility</p:attrName>
                                        </p:attrNameLst>
                                      </p:cBhvr>
                                      <p:to>
                                        <p:strVal val="visible"/>
                                      </p:to>
                                    </p:set>
                                    <p:animEffect filter="fade" transition="in">
                                      <p:cBhvr>
                                        <p:cTn dur="100"/>
                                        <p:tgtEl>
                                          <p:spTgt spid="2590"/>
                                        </p:tgtEl>
                                      </p:cBhvr>
                                    </p:animEffect>
                                  </p:childTnLst>
                                </p:cTn>
                              </p:par>
                              <p:par>
                                <p:cTn fill="hold" nodeType="withEffect" presetClass="entr" presetID="10" presetSubtype="0">
                                  <p:stCondLst>
                                    <p:cond delay="0"/>
                                  </p:stCondLst>
                                  <p:childTnLst>
                                    <p:set>
                                      <p:cBhvr>
                                        <p:cTn dur="1" fill="hold">
                                          <p:stCondLst>
                                            <p:cond delay="0"/>
                                          </p:stCondLst>
                                        </p:cTn>
                                        <p:tgtEl>
                                          <p:spTgt spid="2576"/>
                                        </p:tgtEl>
                                        <p:attrNameLst>
                                          <p:attrName>style.visibility</p:attrName>
                                        </p:attrNameLst>
                                      </p:cBhvr>
                                      <p:to>
                                        <p:strVal val="visible"/>
                                      </p:to>
                                    </p:set>
                                    <p:animEffect filter="fade" transition="in">
                                      <p:cBhvr>
                                        <p:cTn dur="500"/>
                                        <p:tgtEl>
                                          <p:spTgt spid="2576"/>
                                        </p:tgtEl>
                                      </p:cBhvr>
                                    </p:animEffect>
                                  </p:childTnLst>
                                </p:cTn>
                              </p:par>
                              <p:par>
                                <p:cTn fill="hold" nodeType="withEffect" presetClass="entr" presetID="10" presetSubtype="0">
                                  <p:stCondLst>
                                    <p:cond delay="0"/>
                                  </p:stCondLst>
                                  <p:childTnLst>
                                    <p:set>
                                      <p:cBhvr>
                                        <p:cTn dur="1" fill="hold">
                                          <p:stCondLst>
                                            <p:cond delay="0"/>
                                          </p:stCondLst>
                                        </p:cTn>
                                        <p:tgtEl>
                                          <p:spTgt spid="2585"/>
                                        </p:tgtEl>
                                        <p:attrNameLst>
                                          <p:attrName>style.visibility</p:attrName>
                                        </p:attrNameLst>
                                      </p:cBhvr>
                                      <p:to>
                                        <p:strVal val="visible"/>
                                      </p:to>
                                    </p:set>
                                    <p:animEffect filter="fade" transition="in">
                                      <p:cBhvr>
                                        <p:cTn dur="500"/>
                                        <p:tgtEl>
                                          <p:spTgt spid="2585"/>
                                        </p:tgtEl>
                                      </p:cBhvr>
                                    </p:animEffect>
                                  </p:childTnLst>
                                </p:cTn>
                              </p:par>
                              <p:par>
                                <p:cTn fill="hold" nodeType="withEffect" presetClass="entr" presetID="10" presetSubtype="0">
                                  <p:stCondLst>
                                    <p:cond delay="0"/>
                                  </p:stCondLst>
                                  <p:childTnLst>
                                    <p:set>
                                      <p:cBhvr>
                                        <p:cTn dur="1" fill="hold">
                                          <p:stCondLst>
                                            <p:cond delay="0"/>
                                          </p:stCondLst>
                                        </p:cTn>
                                        <p:tgtEl>
                                          <p:spTgt spid="2586"/>
                                        </p:tgtEl>
                                        <p:attrNameLst>
                                          <p:attrName>style.visibility</p:attrName>
                                        </p:attrNameLst>
                                      </p:cBhvr>
                                      <p:to>
                                        <p:strVal val="visible"/>
                                      </p:to>
                                    </p:set>
                                    <p:animEffect filter="fade" transition="in">
                                      <p:cBhvr>
                                        <p:cTn dur="500"/>
                                        <p:tgtEl>
                                          <p:spTgt spid="2586"/>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2565"/>
                                        </p:tgtEl>
                                        <p:attrNameLst>
                                          <p:attrName>style.visibility</p:attrName>
                                        </p:attrNameLst>
                                      </p:cBhvr>
                                      <p:to>
                                        <p:strVal val="visible"/>
                                      </p:to>
                                    </p:set>
                                    <p:animEffect filter="fade" transition="in">
                                      <p:cBhvr>
                                        <p:cTn dur="500"/>
                                        <p:tgtEl>
                                          <p:spTgt spid="256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572"/>
                                        </p:tgtEl>
                                        <p:attrNameLst>
                                          <p:attrName>style.visibility</p:attrName>
                                        </p:attrNameLst>
                                      </p:cBhvr>
                                      <p:to>
                                        <p:strVal val="visible"/>
                                      </p:to>
                                    </p:set>
                                    <p:animEffect filter="fade" transition="in">
                                      <p:cBhvr>
                                        <p:cTn dur="500"/>
                                        <p:tgtEl>
                                          <p:spTgt spid="257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593"/>
                                        </p:tgtEl>
                                        <p:attrNameLst>
                                          <p:attrName>style.visibility</p:attrName>
                                        </p:attrNameLst>
                                      </p:cBhvr>
                                      <p:to>
                                        <p:strVal val="visible"/>
                                      </p:to>
                                    </p:set>
                                    <p:animEffect filter="fade" transition="in">
                                      <p:cBhvr>
                                        <p:cTn dur="100"/>
                                        <p:tgtEl>
                                          <p:spTgt spid="2593"/>
                                        </p:tgtEl>
                                      </p:cBhvr>
                                    </p:animEffect>
                                  </p:childTnLst>
                                </p:cTn>
                              </p:par>
                              <p:par>
                                <p:cTn fill="hold" nodeType="withEffect" presetClass="entr" presetID="10" presetSubtype="0">
                                  <p:stCondLst>
                                    <p:cond delay="0"/>
                                  </p:stCondLst>
                                  <p:childTnLst>
                                    <p:set>
                                      <p:cBhvr>
                                        <p:cTn dur="1" fill="hold">
                                          <p:stCondLst>
                                            <p:cond delay="0"/>
                                          </p:stCondLst>
                                        </p:cTn>
                                        <p:tgtEl>
                                          <p:spTgt spid="2578"/>
                                        </p:tgtEl>
                                        <p:attrNameLst>
                                          <p:attrName>style.visibility</p:attrName>
                                        </p:attrNameLst>
                                      </p:cBhvr>
                                      <p:to>
                                        <p:strVal val="visible"/>
                                      </p:to>
                                    </p:set>
                                    <p:animEffect filter="fade" transition="in">
                                      <p:cBhvr>
                                        <p:cTn dur="500"/>
                                        <p:tgtEl>
                                          <p:spTgt spid="2578"/>
                                        </p:tgtEl>
                                      </p:cBhvr>
                                    </p:animEffect>
                                  </p:childTnLst>
                                </p:cTn>
                              </p:par>
                              <p:par>
                                <p:cTn fill="hold" nodeType="withEffect" presetClass="entr" presetID="10" presetSubtype="0">
                                  <p:stCondLst>
                                    <p:cond delay="0"/>
                                  </p:stCondLst>
                                  <p:childTnLst>
                                    <p:set>
                                      <p:cBhvr>
                                        <p:cTn dur="1" fill="hold">
                                          <p:stCondLst>
                                            <p:cond delay="0"/>
                                          </p:stCondLst>
                                        </p:cTn>
                                        <p:tgtEl>
                                          <p:spTgt spid="2583"/>
                                        </p:tgtEl>
                                        <p:attrNameLst>
                                          <p:attrName>style.visibility</p:attrName>
                                        </p:attrNameLst>
                                      </p:cBhvr>
                                      <p:to>
                                        <p:strVal val="visible"/>
                                      </p:to>
                                    </p:set>
                                    <p:animEffect filter="fade" transition="in">
                                      <p:cBhvr>
                                        <p:cTn dur="500"/>
                                        <p:tgtEl>
                                          <p:spTgt spid="2583"/>
                                        </p:tgtEl>
                                      </p:cBhvr>
                                    </p:animEffect>
                                  </p:childTnLst>
                                </p:cTn>
                              </p:par>
                              <p:par>
                                <p:cTn fill="hold" nodeType="withEffect" presetClass="entr" presetID="10" presetSubtype="0">
                                  <p:stCondLst>
                                    <p:cond delay="0"/>
                                  </p:stCondLst>
                                  <p:childTnLst>
                                    <p:set>
                                      <p:cBhvr>
                                        <p:cTn dur="1" fill="hold">
                                          <p:stCondLst>
                                            <p:cond delay="0"/>
                                          </p:stCondLst>
                                        </p:cTn>
                                        <p:tgtEl>
                                          <p:spTgt spid="2584"/>
                                        </p:tgtEl>
                                        <p:attrNameLst>
                                          <p:attrName>style.visibility</p:attrName>
                                        </p:attrNameLst>
                                      </p:cBhvr>
                                      <p:to>
                                        <p:strVal val="visible"/>
                                      </p:to>
                                    </p:set>
                                    <p:animEffect filter="fade" transition="in">
                                      <p:cBhvr>
                                        <p:cTn dur="500"/>
                                        <p:tgtEl>
                                          <p:spTgt spid="2584"/>
                                        </p:tgtEl>
                                      </p:cBhvr>
                                    </p:animEffect>
                                  </p:childTnLst>
                                </p:cTn>
                              </p:par>
                            </p:childTnLst>
                          </p:cTn>
                        </p:par>
                        <p:par>
                          <p:cTn fill="hold">
                            <p:stCondLst>
                              <p:cond delay="5500"/>
                            </p:stCondLst>
                            <p:childTnLst>
                              <p:par>
                                <p:cTn fill="hold" nodeType="afterEffect" presetClass="entr" presetID="10" presetSubtype="0">
                                  <p:stCondLst>
                                    <p:cond delay="250"/>
                                  </p:stCondLst>
                                  <p:childTnLst>
                                    <p:set>
                                      <p:cBhvr>
                                        <p:cTn dur="1" fill="hold">
                                          <p:stCondLst>
                                            <p:cond delay="0"/>
                                          </p:stCondLst>
                                        </p:cTn>
                                        <p:tgtEl>
                                          <p:spTgt spid="2566"/>
                                        </p:tgtEl>
                                        <p:attrNameLst>
                                          <p:attrName>style.visibility</p:attrName>
                                        </p:attrNameLst>
                                      </p:cBhvr>
                                      <p:to>
                                        <p:strVal val="visible"/>
                                      </p:to>
                                    </p:set>
                                    <p:animEffect filter="fade" transition="in">
                                      <p:cBhvr>
                                        <p:cTn dur="500"/>
                                        <p:tgtEl>
                                          <p:spTgt spid="2566"/>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573"/>
                                        </p:tgtEl>
                                        <p:attrNameLst>
                                          <p:attrName>style.visibility</p:attrName>
                                        </p:attrNameLst>
                                      </p:cBhvr>
                                      <p:to>
                                        <p:strVal val="visible"/>
                                      </p:to>
                                    </p:set>
                                    <p:animEffect filter="fade" transition="in">
                                      <p:cBhvr>
                                        <p:cTn dur="500"/>
                                        <p:tgtEl>
                                          <p:spTgt spid="2573"/>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591"/>
                                        </p:tgtEl>
                                        <p:attrNameLst>
                                          <p:attrName>style.visibility</p:attrName>
                                        </p:attrNameLst>
                                      </p:cBhvr>
                                      <p:to>
                                        <p:strVal val="visible"/>
                                      </p:to>
                                    </p:set>
                                    <p:animEffect filter="fade" transition="in">
                                      <p:cBhvr>
                                        <p:cTn dur="100"/>
                                        <p:tgtEl>
                                          <p:spTgt spid="2591"/>
                                        </p:tgtEl>
                                      </p:cBhvr>
                                    </p:animEffect>
                                  </p:childTnLst>
                                </p:cTn>
                              </p:par>
                              <p:par>
                                <p:cTn fill="hold" nodeType="withEffect" presetClass="entr" presetID="10" presetSubtype="0">
                                  <p:stCondLst>
                                    <p:cond delay="0"/>
                                  </p:stCondLst>
                                  <p:childTnLst>
                                    <p:set>
                                      <p:cBhvr>
                                        <p:cTn dur="1" fill="hold">
                                          <p:stCondLst>
                                            <p:cond delay="0"/>
                                          </p:stCondLst>
                                        </p:cTn>
                                        <p:tgtEl>
                                          <p:spTgt spid="2577"/>
                                        </p:tgtEl>
                                        <p:attrNameLst>
                                          <p:attrName>style.visibility</p:attrName>
                                        </p:attrNameLst>
                                      </p:cBhvr>
                                      <p:to>
                                        <p:strVal val="visible"/>
                                      </p:to>
                                    </p:set>
                                    <p:animEffect filter="fade" transition="in">
                                      <p:cBhvr>
                                        <p:cTn dur="500"/>
                                        <p:tgtEl>
                                          <p:spTgt spid="2577"/>
                                        </p:tgtEl>
                                      </p:cBhvr>
                                    </p:animEffect>
                                  </p:childTnLst>
                                </p:cTn>
                              </p:par>
                              <p:par>
                                <p:cTn fill="hold" nodeType="withEffect" presetClass="entr" presetID="10" presetSubtype="0">
                                  <p:stCondLst>
                                    <p:cond delay="0"/>
                                  </p:stCondLst>
                                  <p:childTnLst>
                                    <p:set>
                                      <p:cBhvr>
                                        <p:cTn dur="1" fill="hold">
                                          <p:stCondLst>
                                            <p:cond delay="0"/>
                                          </p:stCondLst>
                                        </p:cTn>
                                        <p:tgtEl>
                                          <p:spTgt spid="2587"/>
                                        </p:tgtEl>
                                        <p:attrNameLst>
                                          <p:attrName>style.visibility</p:attrName>
                                        </p:attrNameLst>
                                      </p:cBhvr>
                                      <p:to>
                                        <p:strVal val="visible"/>
                                      </p:to>
                                    </p:set>
                                    <p:animEffect filter="fade" transition="in">
                                      <p:cBhvr>
                                        <p:cTn dur="500"/>
                                        <p:tgtEl>
                                          <p:spTgt spid="2587"/>
                                        </p:tgtEl>
                                      </p:cBhvr>
                                    </p:animEffect>
                                  </p:childTnLst>
                                </p:cTn>
                              </p:par>
                              <p:par>
                                <p:cTn fill="hold" nodeType="withEffect" presetClass="entr" presetID="10" presetSubtype="0">
                                  <p:stCondLst>
                                    <p:cond delay="0"/>
                                  </p:stCondLst>
                                  <p:childTnLst>
                                    <p:set>
                                      <p:cBhvr>
                                        <p:cTn dur="1" fill="hold">
                                          <p:stCondLst>
                                            <p:cond delay="0"/>
                                          </p:stCondLst>
                                        </p:cTn>
                                        <p:tgtEl>
                                          <p:spTgt spid="2588"/>
                                        </p:tgtEl>
                                        <p:attrNameLst>
                                          <p:attrName>style.visibility</p:attrName>
                                        </p:attrNameLst>
                                      </p:cBhvr>
                                      <p:to>
                                        <p:strVal val="visible"/>
                                      </p:to>
                                    </p:set>
                                    <p:animEffect filter="fade" transition="in">
                                      <p:cBhvr>
                                        <p:cTn dur="500"/>
                                        <p:tgtEl>
                                          <p:spTgt spid="2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
  <p:cSld name="Step">
    <p:spTree>
      <p:nvGrpSpPr>
        <p:cNvPr id="2594" name="Shape 2594"/>
        <p:cNvGrpSpPr/>
        <p:nvPr/>
      </p:nvGrpSpPr>
      <p:grpSpPr>
        <a:xfrm>
          <a:off x="0" y="0"/>
          <a:ext cx="0" cy="0"/>
          <a:chOff x="0" y="0"/>
          <a:chExt cx="0" cy="0"/>
        </a:xfrm>
      </p:grpSpPr>
      <p:cxnSp>
        <p:nvCxnSpPr>
          <p:cNvPr id="2595" name="Google Shape;2595;g1f5b7746bd3_0_1137"/>
          <p:cNvCxnSpPr/>
          <p:nvPr/>
        </p:nvCxnSpPr>
        <p:spPr>
          <a:xfrm rot="10800000">
            <a:off x="7163" y="7631705"/>
            <a:ext cx="9259500" cy="0"/>
          </a:xfrm>
          <a:prstGeom prst="straightConnector1">
            <a:avLst/>
          </a:prstGeom>
          <a:noFill/>
          <a:ln cap="flat" cmpd="sng" w="12700">
            <a:solidFill>
              <a:srgbClr val="0096BE"/>
            </a:solidFill>
            <a:prstDash val="solid"/>
            <a:round/>
            <a:headEnd len="sm" w="sm" type="none"/>
            <a:tailEnd len="sm" w="sm" type="none"/>
          </a:ln>
        </p:spPr>
      </p:cxnSp>
      <p:sp>
        <p:nvSpPr>
          <p:cNvPr id="2596" name="Google Shape;2596;g1f5b7746bd3_0_1137"/>
          <p:cNvSpPr/>
          <p:nvPr/>
        </p:nvSpPr>
        <p:spPr>
          <a:xfrm rot="-3598236">
            <a:off x="7642335" y="8550472"/>
            <a:ext cx="2939948" cy="1446305"/>
          </a:xfrm>
          <a:custGeom>
            <a:rect b="b" l="l" r="r" t="t"/>
            <a:pathLst>
              <a:path extrusionOk="0" h="1447590" w="2942561">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97" name="Google Shape;2597;g1f5b7746bd3_0_1137"/>
          <p:cNvSpPr/>
          <p:nvPr/>
        </p:nvSpPr>
        <p:spPr>
          <a:xfrm rot="8100000">
            <a:off x="7044438" y="3905271"/>
            <a:ext cx="2866965" cy="1005299"/>
          </a:xfrm>
          <a:custGeom>
            <a:rect b="b" l="l" r="r" t="t"/>
            <a:pathLst>
              <a:path extrusionOk="0" h="1215135" w="346538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98" name="Google Shape;2598;g1f5b7746bd3_0_1137"/>
          <p:cNvSpPr/>
          <p:nvPr/>
        </p:nvSpPr>
        <p:spPr>
          <a:xfrm rot="2866920">
            <a:off x="7402301" y="2012927"/>
            <a:ext cx="2398090" cy="840889"/>
          </a:xfrm>
          <a:custGeom>
            <a:rect b="b" l="l" r="r" t="t"/>
            <a:pathLst>
              <a:path extrusionOk="0" h="1215135" w="346538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99" name="Google Shape;2599;g1f5b7746bd3_0_1137"/>
          <p:cNvSpPr/>
          <p:nvPr/>
        </p:nvSpPr>
        <p:spPr>
          <a:xfrm>
            <a:off x="8642661" y="2531946"/>
            <a:ext cx="1726200" cy="1726200"/>
          </a:xfrm>
          <a:prstGeom prst="ellipse">
            <a:avLst/>
          </a:prstGeom>
          <a:solidFill>
            <a:srgbClr val="F2F2F2"/>
          </a:solidFill>
          <a:ln cap="flat" cmpd="sng" w="12700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00" name="Google Shape;2600;g1f5b7746bd3_0_1137"/>
          <p:cNvSpPr/>
          <p:nvPr/>
        </p:nvSpPr>
        <p:spPr>
          <a:xfrm>
            <a:off x="7002116" y="824546"/>
            <a:ext cx="1474500" cy="1474500"/>
          </a:xfrm>
          <a:prstGeom prst="ellipse">
            <a:avLst/>
          </a:prstGeom>
          <a:solidFill>
            <a:srgbClr val="F2F2F2"/>
          </a:solidFill>
          <a:ln cap="flat" cmpd="sng" w="127000">
            <a:solidFill>
              <a:srgbClr val="BFF1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01" name="Google Shape;2601;g1f5b7746bd3_0_1137"/>
          <p:cNvSpPr/>
          <p:nvPr/>
        </p:nvSpPr>
        <p:spPr>
          <a:xfrm rot="2700000">
            <a:off x="6866319" y="6128456"/>
            <a:ext cx="3246776" cy="1138480"/>
          </a:xfrm>
          <a:custGeom>
            <a:rect b="b" l="l" r="r" t="t"/>
            <a:pathLst>
              <a:path extrusionOk="0" h="1215135" w="346538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02" name="Google Shape;2602;g1f5b7746bd3_0_1137"/>
          <p:cNvSpPr/>
          <p:nvPr/>
        </p:nvSpPr>
        <p:spPr>
          <a:xfrm>
            <a:off x="6307812" y="4514532"/>
            <a:ext cx="1978500" cy="1978500"/>
          </a:xfrm>
          <a:prstGeom prst="ellipse">
            <a:avLst/>
          </a:prstGeom>
          <a:solidFill>
            <a:srgbClr val="F2F2F2"/>
          </a:solidFill>
          <a:ln cap="flat" cmpd="sng" w="127000">
            <a:solidFill>
              <a:srgbClr val="3FD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03" name="Google Shape;2603;g1f5b7746bd3_0_1137"/>
          <p:cNvSpPr/>
          <p:nvPr/>
        </p:nvSpPr>
        <p:spPr>
          <a:xfrm>
            <a:off x="8661660" y="6876764"/>
            <a:ext cx="2330100" cy="2330100"/>
          </a:xfrm>
          <a:prstGeom prst="ellipse">
            <a:avLst/>
          </a:prstGeom>
          <a:solidFill>
            <a:srgbClr val="F2F2F2"/>
          </a:solidFill>
          <a:ln cap="flat" cmpd="sng" w="1270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04" name="Google Shape;2604;g1f5b7746bd3_0_1137"/>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05" name="Google Shape;2605;g1f5b7746bd3_0_1137"/>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606" name="Google Shape;2606;g1f5b7746bd3_0_1137"/>
          <p:cNvSpPr/>
          <p:nvPr/>
        </p:nvSpPr>
        <p:spPr>
          <a:xfrm rot="2700000">
            <a:off x="8595791" y="2404860"/>
            <a:ext cx="1980040" cy="1980040"/>
          </a:xfrm>
          <a:prstGeom prst="arc">
            <a:avLst>
              <a:gd fmla="val 16200000" name="adj1"/>
              <a:gd fmla="val 20392033" name="adj2"/>
            </a:avLst>
          </a:prstGeom>
          <a:no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2607" name="Google Shape;2607;g1f5b7746bd3_0_1137"/>
          <p:cNvSpPr/>
          <p:nvPr/>
        </p:nvSpPr>
        <p:spPr>
          <a:xfrm rot="2700000">
            <a:off x="6822880" y="627914"/>
            <a:ext cx="1882884" cy="1882884"/>
          </a:xfrm>
          <a:prstGeom prst="arc">
            <a:avLst>
              <a:gd fmla="val 16200000" name="adj1"/>
              <a:gd fmla="val 19583222" name="adj2"/>
            </a:avLst>
          </a:prstGeom>
          <a:no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2608" name="Google Shape;2608;g1f5b7746bd3_0_1137"/>
          <p:cNvSpPr/>
          <p:nvPr/>
        </p:nvSpPr>
        <p:spPr>
          <a:xfrm rot="2700000">
            <a:off x="8457107" y="6669898"/>
            <a:ext cx="2766202" cy="2766202"/>
          </a:xfrm>
          <a:prstGeom prst="arc">
            <a:avLst>
              <a:gd fmla="val 16200000" name="adj1"/>
              <a:gd fmla="val 19583222" name="adj2"/>
            </a:avLst>
          </a:prstGeom>
          <a:no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2609" name="Google Shape;2609;g1f5b7746bd3_0_1137"/>
          <p:cNvSpPr/>
          <p:nvPr/>
        </p:nvSpPr>
        <p:spPr>
          <a:xfrm rot="2700000">
            <a:off x="6126711" y="4311225"/>
            <a:ext cx="2385213" cy="2385213"/>
          </a:xfrm>
          <a:prstGeom prst="arc">
            <a:avLst>
              <a:gd fmla="val 16200000" name="adj1"/>
              <a:gd fmla="val 19583222" name="adj2"/>
            </a:avLst>
          </a:prstGeom>
          <a:no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2610" name="Google Shape;2610;g1f5b7746bd3_0_1137"/>
          <p:cNvCxnSpPr/>
          <p:nvPr/>
        </p:nvCxnSpPr>
        <p:spPr>
          <a:xfrm>
            <a:off x="8420753" y="869551"/>
            <a:ext cx="1620300" cy="0"/>
          </a:xfrm>
          <a:prstGeom prst="straightConnector1">
            <a:avLst/>
          </a:prstGeom>
          <a:noFill/>
          <a:ln cap="flat" cmpd="sng" w="12700">
            <a:solidFill>
              <a:schemeClr val="accent1"/>
            </a:solidFill>
            <a:prstDash val="dash"/>
            <a:round/>
            <a:headEnd len="sm" w="sm" type="none"/>
            <a:tailEnd len="lg" w="lg" type="oval"/>
          </a:ln>
        </p:spPr>
      </p:cxnSp>
      <p:cxnSp>
        <p:nvCxnSpPr>
          <p:cNvPr id="2611" name="Google Shape;2611;g1f5b7746bd3_0_1137"/>
          <p:cNvCxnSpPr/>
          <p:nvPr/>
        </p:nvCxnSpPr>
        <p:spPr>
          <a:xfrm>
            <a:off x="10297470" y="2669751"/>
            <a:ext cx="840600" cy="0"/>
          </a:xfrm>
          <a:prstGeom prst="straightConnector1">
            <a:avLst/>
          </a:prstGeom>
          <a:noFill/>
          <a:ln cap="flat" cmpd="sng" w="12700">
            <a:solidFill>
              <a:schemeClr val="accent1"/>
            </a:solidFill>
            <a:prstDash val="dash"/>
            <a:round/>
            <a:headEnd len="sm" w="sm" type="none"/>
            <a:tailEnd len="lg" w="lg" type="oval"/>
          </a:ln>
        </p:spPr>
      </p:cxnSp>
      <p:cxnSp>
        <p:nvCxnSpPr>
          <p:cNvPr id="2612" name="Google Shape;2612;g1f5b7746bd3_0_1137"/>
          <p:cNvCxnSpPr/>
          <p:nvPr/>
        </p:nvCxnSpPr>
        <p:spPr>
          <a:xfrm>
            <a:off x="8185585" y="4649971"/>
            <a:ext cx="2532000" cy="0"/>
          </a:xfrm>
          <a:prstGeom prst="straightConnector1">
            <a:avLst/>
          </a:prstGeom>
          <a:noFill/>
          <a:ln cap="flat" cmpd="sng" w="12700">
            <a:solidFill>
              <a:schemeClr val="accent1"/>
            </a:solidFill>
            <a:prstDash val="dash"/>
            <a:round/>
            <a:headEnd len="sm" w="sm" type="none"/>
            <a:tailEnd len="lg" w="lg" type="oval"/>
          </a:ln>
        </p:spPr>
      </p:cxnSp>
      <p:cxnSp>
        <p:nvCxnSpPr>
          <p:cNvPr id="2613" name="Google Shape;2613;g1f5b7746bd3_0_1137"/>
          <p:cNvCxnSpPr/>
          <p:nvPr/>
        </p:nvCxnSpPr>
        <p:spPr>
          <a:xfrm>
            <a:off x="10851023" y="7035236"/>
            <a:ext cx="472500" cy="0"/>
          </a:xfrm>
          <a:prstGeom prst="straightConnector1">
            <a:avLst/>
          </a:prstGeom>
          <a:noFill/>
          <a:ln cap="flat" cmpd="sng" w="12700">
            <a:solidFill>
              <a:schemeClr val="accent1"/>
            </a:solidFill>
            <a:prstDash val="dash"/>
            <a:round/>
            <a:headEnd len="sm" w="sm" type="none"/>
            <a:tailEnd len="lg" w="lg" type="oval"/>
          </a:ln>
        </p:spPr>
      </p:cxnSp>
      <p:sp>
        <p:nvSpPr>
          <p:cNvPr id="2614" name="Google Shape;2614;g1f5b7746bd3_0_1137"/>
          <p:cNvSpPr txBox="1"/>
          <p:nvPr>
            <p:ph idx="1" type="body"/>
          </p:nvPr>
        </p:nvSpPr>
        <p:spPr>
          <a:xfrm>
            <a:off x="10088311" y="327965"/>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15" name="Google Shape;2615;g1f5b7746bd3_0_1137"/>
          <p:cNvSpPr txBox="1"/>
          <p:nvPr>
            <p:ph idx="2" type="body"/>
          </p:nvPr>
        </p:nvSpPr>
        <p:spPr>
          <a:xfrm>
            <a:off x="10088311" y="1048045"/>
            <a:ext cx="6165600" cy="103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16" name="Google Shape;2616;g1f5b7746bd3_0_1137"/>
          <p:cNvSpPr txBox="1"/>
          <p:nvPr>
            <p:ph idx="3" type="body"/>
          </p:nvPr>
        </p:nvSpPr>
        <p:spPr>
          <a:xfrm>
            <a:off x="586569" y="5418561"/>
            <a:ext cx="6030600" cy="2213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17" name="Google Shape;2617;g1f5b7746bd3_0_1137"/>
          <p:cNvSpPr txBox="1"/>
          <p:nvPr>
            <p:ph idx="4" type="body"/>
          </p:nvPr>
        </p:nvSpPr>
        <p:spPr>
          <a:xfrm>
            <a:off x="620583" y="7676465"/>
            <a:ext cx="7397400" cy="19674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18" name="Google Shape;2618;g1f5b7746bd3_0_1137"/>
          <p:cNvSpPr txBox="1"/>
          <p:nvPr>
            <p:ph idx="5" type="body"/>
          </p:nvPr>
        </p:nvSpPr>
        <p:spPr>
          <a:xfrm>
            <a:off x="11168431" y="2128165"/>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19" name="Google Shape;2619;g1f5b7746bd3_0_1137"/>
          <p:cNvSpPr txBox="1"/>
          <p:nvPr>
            <p:ph idx="6" type="body"/>
          </p:nvPr>
        </p:nvSpPr>
        <p:spPr>
          <a:xfrm>
            <a:off x="11168431" y="2848245"/>
            <a:ext cx="6120600" cy="103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20" name="Google Shape;2620;g1f5b7746bd3_0_1137"/>
          <p:cNvSpPr txBox="1"/>
          <p:nvPr>
            <p:ph idx="7" type="body"/>
          </p:nvPr>
        </p:nvSpPr>
        <p:spPr>
          <a:xfrm>
            <a:off x="10763386" y="4108385"/>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21" name="Google Shape;2621;g1f5b7746bd3_0_1137"/>
          <p:cNvSpPr txBox="1"/>
          <p:nvPr>
            <p:ph idx="8" type="body"/>
          </p:nvPr>
        </p:nvSpPr>
        <p:spPr>
          <a:xfrm>
            <a:off x="10763386" y="4828465"/>
            <a:ext cx="6120600" cy="103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22" name="Google Shape;2622;g1f5b7746bd3_0_1137"/>
          <p:cNvSpPr txBox="1"/>
          <p:nvPr>
            <p:ph idx="9" type="body"/>
          </p:nvPr>
        </p:nvSpPr>
        <p:spPr>
          <a:xfrm>
            <a:off x="11438461" y="6493650"/>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23" name="Google Shape;2623;g1f5b7746bd3_0_1137"/>
          <p:cNvSpPr txBox="1"/>
          <p:nvPr>
            <p:ph idx="13" type="body"/>
          </p:nvPr>
        </p:nvSpPr>
        <p:spPr>
          <a:xfrm>
            <a:off x="11438461" y="7213730"/>
            <a:ext cx="6120600" cy="103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24" name="Google Shape;2624;g1f5b7746bd3_0_1137"/>
          <p:cNvSpPr/>
          <p:nvPr>
            <p:ph idx="14" type="pic"/>
          </p:nvPr>
        </p:nvSpPr>
        <p:spPr>
          <a:xfrm>
            <a:off x="7395177" y="1183060"/>
            <a:ext cx="712800" cy="712800"/>
          </a:xfrm>
          <a:prstGeom prst="rect">
            <a:avLst/>
          </a:prstGeom>
          <a:noFill/>
          <a:ln>
            <a:noFill/>
          </a:ln>
        </p:spPr>
      </p:sp>
      <p:sp>
        <p:nvSpPr>
          <p:cNvPr id="2625" name="Google Shape;2625;g1f5b7746bd3_0_1137"/>
          <p:cNvSpPr/>
          <p:nvPr>
            <p:ph idx="15" type="pic"/>
          </p:nvPr>
        </p:nvSpPr>
        <p:spPr>
          <a:xfrm>
            <a:off x="9089200" y="2978484"/>
            <a:ext cx="833100" cy="833100"/>
          </a:xfrm>
          <a:prstGeom prst="rect">
            <a:avLst/>
          </a:prstGeom>
          <a:noFill/>
          <a:ln>
            <a:noFill/>
          </a:ln>
        </p:spPr>
      </p:sp>
      <p:sp>
        <p:nvSpPr>
          <p:cNvPr id="2626" name="Google Shape;2626;g1f5b7746bd3_0_1137"/>
          <p:cNvSpPr/>
          <p:nvPr>
            <p:ph idx="16" type="pic"/>
          </p:nvPr>
        </p:nvSpPr>
        <p:spPr>
          <a:xfrm>
            <a:off x="6783267" y="4988806"/>
            <a:ext cx="1009800" cy="1009800"/>
          </a:xfrm>
          <a:prstGeom prst="rect">
            <a:avLst/>
          </a:prstGeom>
          <a:noFill/>
          <a:ln>
            <a:noFill/>
          </a:ln>
        </p:spPr>
      </p:sp>
      <p:sp>
        <p:nvSpPr>
          <p:cNvPr id="2627" name="Google Shape;2627;g1f5b7746bd3_0_1137"/>
          <p:cNvSpPr/>
          <p:nvPr>
            <p:ph idx="17" type="pic"/>
          </p:nvPr>
        </p:nvSpPr>
        <p:spPr>
          <a:xfrm>
            <a:off x="9188211" y="7438755"/>
            <a:ext cx="1222800" cy="12228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16"/>
                                        </p:tgtEl>
                                        <p:attrNameLst>
                                          <p:attrName>style.visibility</p:attrName>
                                        </p:attrNameLst>
                                      </p:cBhvr>
                                      <p:to>
                                        <p:strVal val="visible"/>
                                      </p:to>
                                    </p:set>
                                    <p:anim calcmode="lin" valueType="num">
                                      <p:cBhvr additive="base">
                                        <p:cTn dur="500"/>
                                        <p:tgtEl>
                                          <p:spTgt spid="261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95"/>
                                        </p:tgtEl>
                                        <p:attrNameLst>
                                          <p:attrName>style.visibility</p:attrName>
                                        </p:attrNameLst>
                                      </p:cBhvr>
                                      <p:to>
                                        <p:strVal val="visible"/>
                                      </p:to>
                                    </p:set>
                                    <p:animEffect filter="fade" transition="in">
                                      <p:cBhvr>
                                        <p:cTn dur="500"/>
                                        <p:tgtEl>
                                          <p:spTgt spid="2595"/>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617"/>
                                        </p:tgtEl>
                                        <p:attrNameLst>
                                          <p:attrName>style.visibility</p:attrName>
                                        </p:attrNameLst>
                                      </p:cBhvr>
                                      <p:to>
                                        <p:strVal val="visible"/>
                                      </p:to>
                                    </p:set>
                                    <p:anim calcmode="lin" valueType="num">
                                      <p:cBhvr additive="base">
                                        <p:cTn dur="500"/>
                                        <p:tgtEl>
                                          <p:spTgt spid="261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500"/>
                                        <p:tgtEl>
                                          <p:spTgt spid="2600"/>
                                        </p:tgtEl>
                                      </p:cBhvr>
                                    </p:animEffect>
                                  </p:childTnLst>
                                </p:cTn>
                              </p:par>
                              <p:par>
                                <p:cTn fill="hold" nodeType="withEffect" presetClass="entr" presetID="10" presetSubtype="0">
                                  <p:stCondLst>
                                    <p:cond delay="0"/>
                                  </p:stCondLst>
                                  <p:childTnLst>
                                    <p:set>
                                      <p:cBhvr>
                                        <p:cTn dur="1" fill="hold">
                                          <p:stCondLst>
                                            <p:cond delay="0"/>
                                          </p:stCondLst>
                                        </p:cTn>
                                        <p:tgtEl>
                                          <p:spTgt spid="2624"/>
                                        </p:tgtEl>
                                        <p:attrNameLst>
                                          <p:attrName>style.visibility</p:attrName>
                                        </p:attrNameLst>
                                      </p:cBhvr>
                                      <p:to>
                                        <p:strVal val="visible"/>
                                      </p:to>
                                    </p:set>
                                    <p:animEffect filter="fade" transition="in">
                                      <p:cBhvr>
                                        <p:cTn dur="500"/>
                                        <p:tgtEl>
                                          <p:spTgt spid="262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07"/>
                                        </p:tgtEl>
                                        <p:attrNameLst>
                                          <p:attrName>style.visibility</p:attrName>
                                        </p:attrNameLst>
                                      </p:cBhvr>
                                      <p:to>
                                        <p:strVal val="visible"/>
                                      </p:to>
                                    </p:set>
                                    <p:animEffect filter="fade" transition="in">
                                      <p:cBhvr>
                                        <p:cTn dur="500"/>
                                        <p:tgtEl>
                                          <p:spTgt spid="26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10"/>
                                        </p:tgtEl>
                                        <p:attrNameLst>
                                          <p:attrName>style.visibility</p:attrName>
                                        </p:attrNameLst>
                                      </p:cBhvr>
                                      <p:to>
                                        <p:strVal val="visible"/>
                                      </p:to>
                                    </p:set>
                                    <p:animEffect filter="fade" transition="in">
                                      <p:cBhvr>
                                        <p:cTn dur="500"/>
                                        <p:tgtEl>
                                          <p:spTgt spid="2610"/>
                                        </p:tgtEl>
                                      </p:cBhvr>
                                    </p:animEffect>
                                  </p:childTnLst>
                                </p:cTn>
                              </p:par>
                              <p:par>
                                <p:cTn fill="hold" nodeType="withEffect" presetClass="entr" presetID="2" presetSubtype="2">
                                  <p:stCondLst>
                                    <p:cond delay="0"/>
                                  </p:stCondLst>
                                  <p:childTnLst>
                                    <p:set>
                                      <p:cBhvr>
                                        <p:cTn dur="1" fill="hold">
                                          <p:stCondLst>
                                            <p:cond delay="0"/>
                                          </p:stCondLst>
                                        </p:cTn>
                                        <p:tgtEl>
                                          <p:spTgt spid="2614"/>
                                        </p:tgtEl>
                                        <p:attrNameLst>
                                          <p:attrName>style.visibility</p:attrName>
                                        </p:attrNameLst>
                                      </p:cBhvr>
                                      <p:to>
                                        <p:strVal val="visible"/>
                                      </p:to>
                                    </p:set>
                                    <p:anim calcmode="lin" valueType="num">
                                      <p:cBhvr additive="base">
                                        <p:cTn dur="500"/>
                                        <p:tgtEl>
                                          <p:spTgt spid="26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15"/>
                                        </p:tgtEl>
                                        <p:attrNameLst>
                                          <p:attrName>style.visibility</p:attrName>
                                        </p:attrNameLst>
                                      </p:cBhvr>
                                      <p:to>
                                        <p:strVal val="visible"/>
                                      </p:to>
                                    </p:set>
                                    <p:anim calcmode="lin" valueType="num">
                                      <p:cBhvr additive="base">
                                        <p:cTn dur="500"/>
                                        <p:tgtEl>
                                          <p:spTgt spid="2615"/>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2599"/>
                                        </p:tgtEl>
                                        <p:attrNameLst>
                                          <p:attrName>style.visibility</p:attrName>
                                        </p:attrNameLst>
                                      </p:cBhvr>
                                      <p:to>
                                        <p:strVal val="visible"/>
                                      </p:to>
                                    </p:set>
                                    <p:animEffect filter="fade" transition="in">
                                      <p:cBhvr>
                                        <p:cTn dur="500"/>
                                        <p:tgtEl>
                                          <p:spTgt spid="2599"/>
                                        </p:tgtEl>
                                      </p:cBhvr>
                                    </p:animEffect>
                                  </p:childTnLst>
                                </p:cTn>
                              </p:par>
                              <p:par>
                                <p:cTn fill="hold" nodeType="withEffect" presetClass="entr" presetID="10" presetSubtype="0">
                                  <p:stCondLst>
                                    <p:cond delay="250"/>
                                  </p:stCondLst>
                                  <p:childTnLst>
                                    <p:set>
                                      <p:cBhvr>
                                        <p:cTn dur="1" fill="hold">
                                          <p:stCondLst>
                                            <p:cond delay="0"/>
                                          </p:stCondLst>
                                        </p:cTn>
                                        <p:tgtEl>
                                          <p:spTgt spid="2625"/>
                                        </p:tgtEl>
                                        <p:attrNameLst>
                                          <p:attrName>style.visibility</p:attrName>
                                        </p:attrNameLst>
                                      </p:cBhvr>
                                      <p:to>
                                        <p:strVal val="visible"/>
                                      </p:to>
                                    </p:set>
                                    <p:animEffect filter="fade" transition="in">
                                      <p:cBhvr>
                                        <p:cTn dur="500"/>
                                        <p:tgtEl>
                                          <p:spTgt spid="262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500"/>
                                        <p:tgtEl>
                                          <p:spTgt spid="259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06"/>
                                        </p:tgtEl>
                                        <p:attrNameLst>
                                          <p:attrName>style.visibility</p:attrName>
                                        </p:attrNameLst>
                                      </p:cBhvr>
                                      <p:to>
                                        <p:strVal val="visible"/>
                                      </p:to>
                                    </p:set>
                                    <p:animEffect filter="fade" transition="in">
                                      <p:cBhvr>
                                        <p:cTn dur="500"/>
                                        <p:tgtEl>
                                          <p:spTgt spid="260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611"/>
                                        </p:tgtEl>
                                        <p:attrNameLst>
                                          <p:attrName>style.visibility</p:attrName>
                                        </p:attrNameLst>
                                      </p:cBhvr>
                                      <p:to>
                                        <p:strVal val="visible"/>
                                      </p:to>
                                    </p:set>
                                    <p:animEffect filter="fade" transition="in">
                                      <p:cBhvr>
                                        <p:cTn dur="500"/>
                                        <p:tgtEl>
                                          <p:spTgt spid="2611"/>
                                        </p:tgtEl>
                                      </p:cBhvr>
                                    </p:animEffect>
                                  </p:childTnLst>
                                </p:cTn>
                              </p:par>
                              <p:par>
                                <p:cTn fill="hold" nodeType="withEffect" presetClass="entr" presetID="2" presetSubtype="2">
                                  <p:stCondLst>
                                    <p:cond delay="0"/>
                                  </p:stCondLst>
                                  <p:childTnLst>
                                    <p:set>
                                      <p:cBhvr>
                                        <p:cTn dur="1" fill="hold">
                                          <p:stCondLst>
                                            <p:cond delay="0"/>
                                          </p:stCondLst>
                                        </p:cTn>
                                        <p:tgtEl>
                                          <p:spTgt spid="2618"/>
                                        </p:tgtEl>
                                        <p:attrNameLst>
                                          <p:attrName>style.visibility</p:attrName>
                                        </p:attrNameLst>
                                      </p:cBhvr>
                                      <p:to>
                                        <p:strVal val="visible"/>
                                      </p:to>
                                    </p:set>
                                    <p:anim calcmode="lin" valueType="num">
                                      <p:cBhvr additive="base">
                                        <p:cTn dur="500"/>
                                        <p:tgtEl>
                                          <p:spTgt spid="26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19"/>
                                        </p:tgtEl>
                                        <p:attrNameLst>
                                          <p:attrName>style.visibility</p:attrName>
                                        </p:attrNameLst>
                                      </p:cBhvr>
                                      <p:to>
                                        <p:strVal val="visible"/>
                                      </p:to>
                                    </p:set>
                                    <p:anim calcmode="lin" valueType="num">
                                      <p:cBhvr additive="base">
                                        <p:cTn dur="500"/>
                                        <p:tgtEl>
                                          <p:spTgt spid="2619"/>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10" presetSubtype="0">
                                  <p:stCondLst>
                                    <p:cond delay="250"/>
                                  </p:stCondLst>
                                  <p:childTnLst>
                                    <p:set>
                                      <p:cBhvr>
                                        <p:cTn dur="1" fill="hold">
                                          <p:stCondLst>
                                            <p:cond delay="0"/>
                                          </p:stCondLst>
                                        </p:cTn>
                                        <p:tgtEl>
                                          <p:spTgt spid="2626"/>
                                        </p:tgtEl>
                                        <p:attrNameLst>
                                          <p:attrName>style.visibility</p:attrName>
                                        </p:attrNameLst>
                                      </p:cBhvr>
                                      <p:to>
                                        <p:strVal val="visible"/>
                                      </p:to>
                                    </p:set>
                                    <p:animEffect filter="fade" transition="in">
                                      <p:cBhvr>
                                        <p:cTn dur="500"/>
                                        <p:tgtEl>
                                          <p:spTgt spid="2626"/>
                                        </p:tgtEl>
                                      </p:cBhvr>
                                    </p:animEffect>
                                  </p:childTnLst>
                                </p:cTn>
                              </p:par>
                              <p:par>
                                <p:cTn fill="hold" nodeType="withEffect" presetClass="entr" presetID="10" presetSubtype="0">
                                  <p:stCondLst>
                                    <p:cond delay="250"/>
                                  </p:stCondLst>
                                  <p:childTnLst>
                                    <p:set>
                                      <p:cBhvr>
                                        <p:cTn dur="1" fill="hold">
                                          <p:stCondLst>
                                            <p:cond delay="0"/>
                                          </p:stCondLst>
                                        </p:cTn>
                                        <p:tgtEl>
                                          <p:spTgt spid="2602"/>
                                        </p:tgtEl>
                                        <p:attrNameLst>
                                          <p:attrName>style.visibility</p:attrName>
                                        </p:attrNameLst>
                                      </p:cBhvr>
                                      <p:to>
                                        <p:strVal val="visible"/>
                                      </p:to>
                                    </p:set>
                                    <p:animEffect filter="fade" transition="in">
                                      <p:cBhvr>
                                        <p:cTn dur="500"/>
                                        <p:tgtEl>
                                          <p:spTgt spid="260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500"/>
                                        <p:tgtEl>
                                          <p:spTgt spid="2597"/>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609"/>
                                        </p:tgtEl>
                                        <p:attrNameLst>
                                          <p:attrName>style.visibility</p:attrName>
                                        </p:attrNameLst>
                                      </p:cBhvr>
                                      <p:to>
                                        <p:strVal val="visible"/>
                                      </p:to>
                                    </p:set>
                                    <p:animEffect filter="fade" transition="in">
                                      <p:cBhvr>
                                        <p:cTn dur="500"/>
                                        <p:tgtEl>
                                          <p:spTgt spid="260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612"/>
                                        </p:tgtEl>
                                        <p:attrNameLst>
                                          <p:attrName>style.visibility</p:attrName>
                                        </p:attrNameLst>
                                      </p:cBhvr>
                                      <p:to>
                                        <p:strVal val="visible"/>
                                      </p:to>
                                    </p:set>
                                    <p:animEffect filter="fade" transition="in">
                                      <p:cBhvr>
                                        <p:cTn dur="500"/>
                                        <p:tgtEl>
                                          <p:spTgt spid="2612"/>
                                        </p:tgtEl>
                                      </p:cBhvr>
                                    </p:animEffect>
                                  </p:childTnLst>
                                </p:cTn>
                              </p:par>
                              <p:par>
                                <p:cTn fill="hold" nodeType="withEffect" presetClass="entr" presetID="2" presetSubtype="2">
                                  <p:stCondLst>
                                    <p:cond delay="0"/>
                                  </p:stCondLst>
                                  <p:childTnLst>
                                    <p:set>
                                      <p:cBhvr>
                                        <p:cTn dur="1" fill="hold">
                                          <p:stCondLst>
                                            <p:cond delay="0"/>
                                          </p:stCondLst>
                                        </p:cTn>
                                        <p:tgtEl>
                                          <p:spTgt spid="2620"/>
                                        </p:tgtEl>
                                        <p:attrNameLst>
                                          <p:attrName>style.visibility</p:attrName>
                                        </p:attrNameLst>
                                      </p:cBhvr>
                                      <p:to>
                                        <p:strVal val="visible"/>
                                      </p:to>
                                    </p:set>
                                    <p:anim calcmode="lin" valueType="num">
                                      <p:cBhvr additive="base">
                                        <p:cTn dur="500"/>
                                        <p:tgtEl>
                                          <p:spTgt spid="26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21"/>
                                        </p:tgtEl>
                                        <p:attrNameLst>
                                          <p:attrName>style.visibility</p:attrName>
                                        </p:attrNameLst>
                                      </p:cBhvr>
                                      <p:to>
                                        <p:strVal val="visible"/>
                                      </p:to>
                                    </p:set>
                                    <p:anim calcmode="lin" valueType="num">
                                      <p:cBhvr additive="base">
                                        <p:cTn dur="500"/>
                                        <p:tgtEl>
                                          <p:spTgt spid="2621"/>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10" presetSubtype="0">
                                  <p:stCondLst>
                                    <p:cond delay="250"/>
                                  </p:stCondLst>
                                  <p:childTnLst>
                                    <p:set>
                                      <p:cBhvr>
                                        <p:cTn dur="1" fill="hold">
                                          <p:stCondLst>
                                            <p:cond delay="0"/>
                                          </p:stCondLst>
                                        </p:cTn>
                                        <p:tgtEl>
                                          <p:spTgt spid="2603"/>
                                        </p:tgtEl>
                                        <p:attrNameLst>
                                          <p:attrName>style.visibility</p:attrName>
                                        </p:attrNameLst>
                                      </p:cBhvr>
                                      <p:to>
                                        <p:strVal val="visible"/>
                                      </p:to>
                                    </p:set>
                                    <p:animEffect filter="fade" transition="in">
                                      <p:cBhvr>
                                        <p:cTn dur="500"/>
                                        <p:tgtEl>
                                          <p:spTgt spid="2603"/>
                                        </p:tgtEl>
                                      </p:cBhvr>
                                    </p:animEffect>
                                  </p:childTnLst>
                                </p:cTn>
                              </p:par>
                              <p:par>
                                <p:cTn fill="hold" nodeType="withEffect" presetClass="entr" presetID="10" presetSubtype="0">
                                  <p:stCondLst>
                                    <p:cond delay="250"/>
                                  </p:stCondLst>
                                  <p:childTnLst>
                                    <p:set>
                                      <p:cBhvr>
                                        <p:cTn dur="1" fill="hold">
                                          <p:stCondLst>
                                            <p:cond delay="0"/>
                                          </p:stCondLst>
                                        </p:cTn>
                                        <p:tgtEl>
                                          <p:spTgt spid="2627"/>
                                        </p:tgtEl>
                                        <p:attrNameLst>
                                          <p:attrName>style.visibility</p:attrName>
                                        </p:attrNameLst>
                                      </p:cBhvr>
                                      <p:to>
                                        <p:strVal val="visible"/>
                                      </p:to>
                                    </p:set>
                                    <p:animEffect filter="fade" transition="in">
                                      <p:cBhvr>
                                        <p:cTn dur="500"/>
                                        <p:tgtEl>
                                          <p:spTgt spid="2627"/>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500"/>
                                        <p:tgtEl>
                                          <p:spTgt spid="2601"/>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500"/>
                                        <p:tgtEl>
                                          <p:spTgt spid="260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613"/>
                                        </p:tgtEl>
                                        <p:attrNameLst>
                                          <p:attrName>style.visibility</p:attrName>
                                        </p:attrNameLst>
                                      </p:cBhvr>
                                      <p:to>
                                        <p:strVal val="visible"/>
                                      </p:to>
                                    </p:set>
                                    <p:animEffect filter="fade" transition="in">
                                      <p:cBhvr>
                                        <p:cTn dur="500"/>
                                        <p:tgtEl>
                                          <p:spTgt spid="2613"/>
                                        </p:tgtEl>
                                      </p:cBhvr>
                                    </p:animEffect>
                                  </p:childTnLst>
                                </p:cTn>
                              </p:par>
                              <p:par>
                                <p:cTn fill="hold" nodeType="withEffect" presetClass="entr" presetID="2" presetSubtype="2">
                                  <p:stCondLst>
                                    <p:cond delay="0"/>
                                  </p:stCondLst>
                                  <p:childTnLst>
                                    <p:set>
                                      <p:cBhvr>
                                        <p:cTn dur="1" fill="hold">
                                          <p:stCondLst>
                                            <p:cond delay="0"/>
                                          </p:stCondLst>
                                        </p:cTn>
                                        <p:tgtEl>
                                          <p:spTgt spid="2623"/>
                                        </p:tgtEl>
                                        <p:attrNameLst>
                                          <p:attrName>style.visibility</p:attrName>
                                        </p:attrNameLst>
                                      </p:cBhvr>
                                      <p:to>
                                        <p:strVal val="visible"/>
                                      </p:to>
                                    </p:set>
                                    <p:anim calcmode="lin" valueType="num">
                                      <p:cBhvr additive="base">
                                        <p:cTn dur="500"/>
                                        <p:tgtEl>
                                          <p:spTgt spid="26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22"/>
                                        </p:tgtEl>
                                        <p:attrNameLst>
                                          <p:attrName>style.visibility</p:attrName>
                                        </p:attrNameLst>
                                      </p:cBhvr>
                                      <p:to>
                                        <p:strVal val="visible"/>
                                      </p:to>
                                    </p:set>
                                    <p:anim calcmode="lin" valueType="num">
                                      <p:cBhvr additive="base">
                                        <p:cTn dur="500"/>
                                        <p:tgtEl>
                                          <p:spTgt spid="2622"/>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596"/>
                                        </p:tgtEl>
                                        <p:attrNameLst>
                                          <p:attrName>style.visibility</p:attrName>
                                        </p:attrNameLst>
                                      </p:cBhvr>
                                      <p:to>
                                        <p:strVal val="visible"/>
                                      </p:to>
                                    </p:set>
                                    <p:animEffect filter="fade" transition="in">
                                      <p:cBhvr>
                                        <p:cTn dur="500"/>
                                        <p:tgtEl>
                                          <p:spTgt spid="2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les 1">
  <p:cSld name="Image Tiles 1">
    <p:spTree>
      <p:nvGrpSpPr>
        <p:cNvPr id="2628" name="Shape 2628"/>
        <p:cNvGrpSpPr/>
        <p:nvPr/>
      </p:nvGrpSpPr>
      <p:grpSpPr>
        <a:xfrm>
          <a:off x="0" y="0"/>
          <a:ext cx="0" cy="0"/>
          <a:chOff x="0" y="0"/>
          <a:chExt cx="0" cy="0"/>
        </a:xfrm>
      </p:grpSpPr>
      <p:sp>
        <p:nvSpPr>
          <p:cNvPr id="2629" name="Google Shape;2629;g1f5b7746bd3_0_1171"/>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30" name="Google Shape;2630;g1f5b7746bd3_0_1171"/>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631" name="Google Shape;2631;g1f5b7746bd3_0_1171"/>
          <p:cNvSpPr/>
          <p:nvPr>
            <p:ph idx="2" type="pic"/>
          </p:nvPr>
        </p:nvSpPr>
        <p:spPr>
          <a:xfrm>
            <a:off x="2932154" y="3883722"/>
            <a:ext cx="2475000" cy="2475000"/>
          </a:xfrm>
          <a:prstGeom prst="rect">
            <a:avLst/>
          </a:prstGeom>
          <a:solidFill>
            <a:srgbClr val="3FD8FF"/>
          </a:solidFill>
          <a:ln>
            <a:noFill/>
          </a:ln>
        </p:spPr>
      </p:sp>
      <p:sp>
        <p:nvSpPr>
          <p:cNvPr id="2632" name="Google Shape;2632;g1f5b7746bd3_0_1171"/>
          <p:cNvSpPr/>
          <p:nvPr>
            <p:ph idx="3" type="pic"/>
          </p:nvPr>
        </p:nvSpPr>
        <p:spPr>
          <a:xfrm>
            <a:off x="5407429" y="3883722"/>
            <a:ext cx="2475000" cy="2475000"/>
          </a:xfrm>
          <a:prstGeom prst="rect">
            <a:avLst/>
          </a:prstGeom>
          <a:solidFill>
            <a:schemeClr val="accent1"/>
          </a:solidFill>
          <a:ln>
            <a:noFill/>
          </a:ln>
        </p:spPr>
      </p:sp>
      <p:sp>
        <p:nvSpPr>
          <p:cNvPr id="2633" name="Google Shape;2633;g1f5b7746bd3_0_1171"/>
          <p:cNvSpPr/>
          <p:nvPr>
            <p:ph idx="4" type="pic"/>
          </p:nvPr>
        </p:nvSpPr>
        <p:spPr>
          <a:xfrm>
            <a:off x="7882704" y="6358635"/>
            <a:ext cx="2475000" cy="2475000"/>
          </a:xfrm>
          <a:prstGeom prst="rect">
            <a:avLst/>
          </a:prstGeom>
          <a:solidFill>
            <a:schemeClr val="accent1"/>
          </a:solidFill>
          <a:ln>
            <a:noFill/>
          </a:ln>
        </p:spPr>
      </p:sp>
      <p:sp>
        <p:nvSpPr>
          <p:cNvPr id="2634" name="Google Shape;2634;g1f5b7746bd3_0_1171"/>
          <p:cNvSpPr/>
          <p:nvPr>
            <p:ph idx="5" type="pic"/>
          </p:nvPr>
        </p:nvSpPr>
        <p:spPr>
          <a:xfrm>
            <a:off x="457241" y="3883360"/>
            <a:ext cx="2475000" cy="2475000"/>
          </a:xfrm>
          <a:prstGeom prst="rect">
            <a:avLst/>
          </a:prstGeom>
          <a:solidFill>
            <a:schemeClr val="accent1"/>
          </a:solidFill>
          <a:ln>
            <a:noFill/>
          </a:ln>
        </p:spPr>
      </p:sp>
      <p:sp>
        <p:nvSpPr>
          <p:cNvPr id="2635" name="Google Shape;2635;g1f5b7746bd3_0_1171"/>
          <p:cNvSpPr/>
          <p:nvPr>
            <p:ph idx="6" type="pic"/>
          </p:nvPr>
        </p:nvSpPr>
        <p:spPr>
          <a:xfrm>
            <a:off x="2932516" y="1408085"/>
            <a:ext cx="2475000" cy="2475000"/>
          </a:xfrm>
          <a:prstGeom prst="rect">
            <a:avLst/>
          </a:prstGeom>
          <a:solidFill>
            <a:srgbClr val="7FE4FF"/>
          </a:solidFill>
          <a:ln>
            <a:noFill/>
          </a:ln>
        </p:spPr>
      </p:sp>
      <p:sp>
        <p:nvSpPr>
          <p:cNvPr id="2636" name="Google Shape;2636;g1f5b7746bd3_0_1171"/>
          <p:cNvSpPr/>
          <p:nvPr>
            <p:ph idx="7" type="pic"/>
          </p:nvPr>
        </p:nvSpPr>
        <p:spPr>
          <a:xfrm>
            <a:off x="5407791" y="1408085"/>
            <a:ext cx="2475000" cy="2475000"/>
          </a:xfrm>
          <a:prstGeom prst="rect">
            <a:avLst/>
          </a:prstGeom>
          <a:solidFill>
            <a:srgbClr val="3FD8FF"/>
          </a:solidFill>
          <a:ln>
            <a:noFill/>
          </a:ln>
        </p:spPr>
      </p:sp>
      <p:sp>
        <p:nvSpPr>
          <p:cNvPr id="2637" name="Google Shape;2637;g1f5b7746bd3_0_1171"/>
          <p:cNvSpPr/>
          <p:nvPr>
            <p:ph idx="8" type="pic"/>
          </p:nvPr>
        </p:nvSpPr>
        <p:spPr>
          <a:xfrm>
            <a:off x="7883066" y="1408085"/>
            <a:ext cx="2475000" cy="2475000"/>
          </a:xfrm>
          <a:prstGeom prst="rect">
            <a:avLst/>
          </a:prstGeom>
          <a:solidFill>
            <a:srgbClr val="00728F"/>
          </a:solidFill>
          <a:ln>
            <a:noFill/>
          </a:ln>
        </p:spPr>
      </p:sp>
      <p:sp>
        <p:nvSpPr>
          <p:cNvPr id="2638" name="Google Shape;2638;g1f5b7746bd3_0_1171"/>
          <p:cNvSpPr/>
          <p:nvPr>
            <p:ph idx="9" type="pic"/>
          </p:nvPr>
        </p:nvSpPr>
        <p:spPr>
          <a:xfrm>
            <a:off x="10358341" y="1408447"/>
            <a:ext cx="2475000" cy="2475000"/>
          </a:xfrm>
          <a:prstGeom prst="rect">
            <a:avLst/>
          </a:prstGeom>
          <a:solidFill>
            <a:srgbClr val="3FD8FF"/>
          </a:solidFill>
          <a:ln>
            <a:noFill/>
          </a:ln>
        </p:spPr>
      </p:sp>
      <p:sp>
        <p:nvSpPr>
          <p:cNvPr id="2639" name="Google Shape;2639;g1f5b7746bd3_0_1171"/>
          <p:cNvSpPr txBox="1"/>
          <p:nvPr>
            <p:ph idx="1" type="body"/>
          </p:nvPr>
        </p:nvSpPr>
        <p:spPr>
          <a:xfrm>
            <a:off x="8152734" y="4032082"/>
            <a:ext cx="9451200" cy="11067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40" name="Google Shape;2640;g1f5b7746bd3_0_1171"/>
          <p:cNvSpPr txBox="1"/>
          <p:nvPr>
            <p:ph idx="13" type="body"/>
          </p:nvPr>
        </p:nvSpPr>
        <p:spPr>
          <a:xfrm>
            <a:off x="8153096" y="5008485"/>
            <a:ext cx="9496200" cy="1080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41" name="Google Shape;2641;g1f5b7746bd3_0_1171"/>
          <p:cNvSpPr/>
          <p:nvPr>
            <p:ph idx="14" type="pic"/>
          </p:nvPr>
        </p:nvSpPr>
        <p:spPr>
          <a:xfrm>
            <a:off x="2932154" y="6358635"/>
            <a:ext cx="2475000" cy="2475000"/>
          </a:xfrm>
          <a:prstGeom prst="rect">
            <a:avLst/>
          </a:prstGeom>
          <a:solidFill>
            <a:srgbClr val="00728F"/>
          </a:solidFill>
          <a:ln>
            <a:noFill/>
          </a:ln>
        </p:spPr>
      </p:sp>
      <p:sp>
        <p:nvSpPr>
          <p:cNvPr id="2642" name="Google Shape;2642;g1f5b7746bd3_0_1171"/>
          <p:cNvSpPr/>
          <p:nvPr>
            <p:ph idx="15" type="pic"/>
          </p:nvPr>
        </p:nvSpPr>
        <p:spPr>
          <a:xfrm>
            <a:off x="5407429" y="6358635"/>
            <a:ext cx="2475000" cy="2475000"/>
          </a:xfrm>
          <a:prstGeom prst="rect">
            <a:avLst/>
          </a:prstGeom>
          <a:solidFill>
            <a:srgbClr val="7FE4FF"/>
          </a:solidFill>
          <a:ln>
            <a:noFill/>
          </a:ln>
        </p:spPr>
      </p:sp>
      <p:sp>
        <p:nvSpPr>
          <p:cNvPr id="2643" name="Google Shape;2643;g1f5b7746bd3_0_1171"/>
          <p:cNvSpPr/>
          <p:nvPr>
            <p:ph idx="16" type="pic"/>
          </p:nvPr>
        </p:nvSpPr>
        <p:spPr>
          <a:xfrm>
            <a:off x="15308891" y="6358635"/>
            <a:ext cx="2475000" cy="2475000"/>
          </a:xfrm>
          <a:prstGeom prst="rect">
            <a:avLst/>
          </a:prstGeom>
          <a:solidFill>
            <a:schemeClr val="accent1"/>
          </a:solidFill>
          <a:ln>
            <a:noFill/>
          </a:ln>
        </p:spPr>
      </p:sp>
      <p:sp>
        <p:nvSpPr>
          <p:cNvPr id="2644" name="Google Shape;2644;g1f5b7746bd3_0_1171"/>
          <p:cNvSpPr/>
          <p:nvPr>
            <p:ph idx="17" type="pic"/>
          </p:nvPr>
        </p:nvSpPr>
        <p:spPr>
          <a:xfrm>
            <a:off x="10358341" y="6358635"/>
            <a:ext cx="2475000" cy="2475000"/>
          </a:xfrm>
          <a:prstGeom prst="rect">
            <a:avLst/>
          </a:prstGeom>
          <a:solidFill>
            <a:srgbClr val="BFF1FF"/>
          </a:solidFill>
          <a:ln>
            <a:noFill/>
          </a:ln>
        </p:spPr>
      </p:sp>
      <p:sp>
        <p:nvSpPr>
          <p:cNvPr id="2645" name="Google Shape;2645;g1f5b7746bd3_0_1171"/>
          <p:cNvSpPr/>
          <p:nvPr>
            <p:ph idx="18" type="pic"/>
          </p:nvPr>
        </p:nvSpPr>
        <p:spPr>
          <a:xfrm>
            <a:off x="12833616" y="6358635"/>
            <a:ext cx="2475000" cy="2475000"/>
          </a:xfrm>
          <a:prstGeom prst="rect">
            <a:avLst/>
          </a:prstGeom>
          <a:solidFill>
            <a:srgbClr val="7FE4FF"/>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31"/>
                                        </p:tgtEl>
                                        <p:attrNameLst>
                                          <p:attrName>style.visibility</p:attrName>
                                        </p:attrNameLst>
                                      </p:cBhvr>
                                      <p:to>
                                        <p:strVal val="visible"/>
                                      </p:to>
                                    </p:set>
                                    <p:animEffect filter="fade" transition="in">
                                      <p:cBhvr>
                                        <p:cTn dur="500"/>
                                        <p:tgtEl>
                                          <p:spTgt spid="2631"/>
                                        </p:tgtEl>
                                      </p:cBhvr>
                                    </p:animEffect>
                                  </p:childTnLst>
                                </p:cTn>
                              </p:par>
                              <p:par>
                                <p:cTn fill="hold" nodeType="withEffect" presetClass="entr" presetID="10" presetSubtype="0">
                                  <p:stCondLst>
                                    <p:cond delay="100"/>
                                  </p:stCondLst>
                                  <p:childTnLst>
                                    <p:set>
                                      <p:cBhvr>
                                        <p:cTn dur="1" fill="hold">
                                          <p:stCondLst>
                                            <p:cond delay="0"/>
                                          </p:stCondLst>
                                        </p:cTn>
                                        <p:tgtEl>
                                          <p:spTgt spid="2632"/>
                                        </p:tgtEl>
                                        <p:attrNameLst>
                                          <p:attrName>style.visibility</p:attrName>
                                        </p:attrNameLst>
                                      </p:cBhvr>
                                      <p:to>
                                        <p:strVal val="visible"/>
                                      </p:to>
                                    </p:set>
                                    <p:animEffect filter="fade" transition="in">
                                      <p:cBhvr>
                                        <p:cTn dur="500"/>
                                        <p:tgtEl>
                                          <p:spTgt spid="2632"/>
                                        </p:tgtEl>
                                      </p:cBhvr>
                                    </p:animEffect>
                                  </p:childTnLst>
                                </p:cTn>
                              </p:par>
                              <p:par>
                                <p:cTn fill="hold" nodeType="withEffect" presetClass="entr" presetID="10" presetSubtype="0">
                                  <p:stCondLst>
                                    <p:cond delay="200"/>
                                  </p:stCondLst>
                                  <p:childTnLst>
                                    <p:set>
                                      <p:cBhvr>
                                        <p:cTn dur="1" fill="hold">
                                          <p:stCondLst>
                                            <p:cond delay="0"/>
                                          </p:stCondLst>
                                        </p:cTn>
                                        <p:tgtEl>
                                          <p:spTgt spid="2633"/>
                                        </p:tgtEl>
                                        <p:attrNameLst>
                                          <p:attrName>style.visibility</p:attrName>
                                        </p:attrNameLst>
                                      </p:cBhvr>
                                      <p:to>
                                        <p:strVal val="visible"/>
                                      </p:to>
                                    </p:set>
                                    <p:animEffect filter="fade" transition="in">
                                      <p:cBhvr>
                                        <p:cTn dur="500"/>
                                        <p:tgtEl>
                                          <p:spTgt spid="2633"/>
                                        </p:tgtEl>
                                      </p:cBhvr>
                                    </p:animEffect>
                                  </p:childTnLst>
                                </p:cTn>
                              </p:par>
                              <p:par>
                                <p:cTn fill="hold" nodeType="withEffect" presetClass="entr" presetID="10" presetSubtype="0">
                                  <p:stCondLst>
                                    <p:cond delay="300"/>
                                  </p:stCondLst>
                                  <p:childTnLst>
                                    <p:set>
                                      <p:cBhvr>
                                        <p:cTn dur="1" fill="hold">
                                          <p:stCondLst>
                                            <p:cond delay="0"/>
                                          </p:stCondLst>
                                        </p:cTn>
                                        <p:tgtEl>
                                          <p:spTgt spid="2635"/>
                                        </p:tgtEl>
                                        <p:attrNameLst>
                                          <p:attrName>style.visibility</p:attrName>
                                        </p:attrNameLst>
                                      </p:cBhvr>
                                      <p:to>
                                        <p:strVal val="visible"/>
                                      </p:to>
                                    </p:set>
                                    <p:animEffect filter="fade" transition="in">
                                      <p:cBhvr>
                                        <p:cTn dur="500"/>
                                        <p:tgtEl>
                                          <p:spTgt spid="2635"/>
                                        </p:tgtEl>
                                      </p:cBhvr>
                                    </p:animEffect>
                                  </p:childTnLst>
                                </p:cTn>
                              </p:par>
                              <p:par>
                                <p:cTn fill="hold" nodeType="withEffect" presetClass="entr" presetID="10" presetSubtype="0">
                                  <p:stCondLst>
                                    <p:cond delay="400"/>
                                  </p:stCondLst>
                                  <p:childTnLst>
                                    <p:set>
                                      <p:cBhvr>
                                        <p:cTn dur="1" fill="hold">
                                          <p:stCondLst>
                                            <p:cond delay="0"/>
                                          </p:stCondLst>
                                        </p:cTn>
                                        <p:tgtEl>
                                          <p:spTgt spid="2636"/>
                                        </p:tgtEl>
                                        <p:attrNameLst>
                                          <p:attrName>style.visibility</p:attrName>
                                        </p:attrNameLst>
                                      </p:cBhvr>
                                      <p:to>
                                        <p:strVal val="visible"/>
                                      </p:to>
                                    </p:set>
                                    <p:animEffect filter="fade" transition="in">
                                      <p:cBhvr>
                                        <p:cTn dur="500"/>
                                        <p:tgtEl>
                                          <p:spTgt spid="2636"/>
                                        </p:tgtEl>
                                      </p:cBhvr>
                                    </p:animEffect>
                                  </p:childTnLst>
                                </p:cTn>
                              </p:par>
                              <p:par>
                                <p:cTn fill="hold" nodeType="withEffect" presetClass="entr" presetID="10" presetSubtype="0">
                                  <p:stCondLst>
                                    <p:cond delay="1200"/>
                                  </p:stCondLst>
                                  <p:childTnLst>
                                    <p:set>
                                      <p:cBhvr>
                                        <p:cTn dur="1" fill="hold">
                                          <p:stCondLst>
                                            <p:cond delay="0"/>
                                          </p:stCondLst>
                                        </p:cTn>
                                        <p:tgtEl>
                                          <p:spTgt spid="2637"/>
                                        </p:tgtEl>
                                        <p:attrNameLst>
                                          <p:attrName>style.visibility</p:attrName>
                                        </p:attrNameLst>
                                      </p:cBhvr>
                                      <p:to>
                                        <p:strVal val="visible"/>
                                      </p:to>
                                    </p:set>
                                    <p:animEffect filter="fade" transition="in">
                                      <p:cBhvr>
                                        <p:cTn dur="500"/>
                                        <p:tgtEl>
                                          <p:spTgt spid="2637"/>
                                        </p:tgtEl>
                                      </p:cBhvr>
                                    </p:animEffect>
                                  </p:childTnLst>
                                </p:cTn>
                              </p:par>
                              <p:par>
                                <p:cTn fill="hold" nodeType="withEffect" presetClass="entr" presetID="10" presetSubtype="0">
                                  <p:stCondLst>
                                    <p:cond delay="800"/>
                                  </p:stCondLst>
                                  <p:childTnLst>
                                    <p:set>
                                      <p:cBhvr>
                                        <p:cTn dur="1" fill="hold">
                                          <p:stCondLst>
                                            <p:cond delay="0"/>
                                          </p:stCondLst>
                                        </p:cTn>
                                        <p:tgtEl>
                                          <p:spTgt spid="2638"/>
                                        </p:tgtEl>
                                        <p:attrNameLst>
                                          <p:attrName>style.visibility</p:attrName>
                                        </p:attrNameLst>
                                      </p:cBhvr>
                                      <p:to>
                                        <p:strVal val="visible"/>
                                      </p:to>
                                    </p:set>
                                    <p:animEffect filter="fade" transition="in">
                                      <p:cBhvr>
                                        <p:cTn dur="500"/>
                                        <p:tgtEl>
                                          <p:spTgt spid="2638"/>
                                        </p:tgtEl>
                                      </p:cBhvr>
                                    </p:animEffect>
                                  </p:childTnLst>
                                </p:cTn>
                              </p:par>
                              <p:par>
                                <p:cTn fill="hold" nodeType="withEffect" presetClass="entr" presetID="10" presetSubtype="0">
                                  <p:stCondLst>
                                    <p:cond delay="900"/>
                                  </p:stCondLst>
                                  <p:childTnLst>
                                    <p:set>
                                      <p:cBhvr>
                                        <p:cTn dur="1" fill="hold">
                                          <p:stCondLst>
                                            <p:cond delay="0"/>
                                          </p:stCondLst>
                                        </p:cTn>
                                        <p:tgtEl>
                                          <p:spTgt spid="2641"/>
                                        </p:tgtEl>
                                        <p:attrNameLst>
                                          <p:attrName>style.visibility</p:attrName>
                                        </p:attrNameLst>
                                      </p:cBhvr>
                                      <p:to>
                                        <p:strVal val="visible"/>
                                      </p:to>
                                    </p:set>
                                    <p:animEffect filter="fade" transition="in">
                                      <p:cBhvr>
                                        <p:cTn dur="500"/>
                                        <p:tgtEl>
                                          <p:spTgt spid="2641"/>
                                        </p:tgtEl>
                                      </p:cBhvr>
                                    </p:animEffect>
                                  </p:childTnLst>
                                </p:cTn>
                              </p:par>
                              <p:par>
                                <p:cTn fill="hold" nodeType="withEffect" presetClass="entr" presetID="10" presetSubtype="0">
                                  <p:stCondLst>
                                    <p:cond delay="500"/>
                                  </p:stCondLst>
                                  <p:childTnLst>
                                    <p:set>
                                      <p:cBhvr>
                                        <p:cTn dur="1" fill="hold">
                                          <p:stCondLst>
                                            <p:cond delay="0"/>
                                          </p:stCondLst>
                                        </p:cTn>
                                        <p:tgtEl>
                                          <p:spTgt spid="2642"/>
                                        </p:tgtEl>
                                        <p:attrNameLst>
                                          <p:attrName>style.visibility</p:attrName>
                                        </p:attrNameLst>
                                      </p:cBhvr>
                                      <p:to>
                                        <p:strVal val="visible"/>
                                      </p:to>
                                    </p:set>
                                    <p:animEffect filter="fade" transition="in">
                                      <p:cBhvr>
                                        <p:cTn dur="500"/>
                                        <p:tgtEl>
                                          <p:spTgt spid="2642"/>
                                        </p:tgtEl>
                                      </p:cBhvr>
                                    </p:animEffect>
                                  </p:childTnLst>
                                </p:cTn>
                              </p:par>
                              <p:par>
                                <p:cTn fill="hold" nodeType="withEffect" presetClass="entr" presetID="10" presetSubtype="0">
                                  <p:stCondLst>
                                    <p:cond delay="1000"/>
                                  </p:stCondLst>
                                  <p:childTnLst>
                                    <p:set>
                                      <p:cBhvr>
                                        <p:cTn dur="1" fill="hold">
                                          <p:stCondLst>
                                            <p:cond delay="0"/>
                                          </p:stCondLst>
                                        </p:cTn>
                                        <p:tgtEl>
                                          <p:spTgt spid="2643"/>
                                        </p:tgtEl>
                                        <p:attrNameLst>
                                          <p:attrName>style.visibility</p:attrName>
                                        </p:attrNameLst>
                                      </p:cBhvr>
                                      <p:to>
                                        <p:strVal val="visible"/>
                                      </p:to>
                                    </p:set>
                                    <p:animEffect filter="fade" transition="in">
                                      <p:cBhvr>
                                        <p:cTn dur="500"/>
                                        <p:tgtEl>
                                          <p:spTgt spid="2643"/>
                                        </p:tgtEl>
                                      </p:cBhvr>
                                    </p:animEffect>
                                  </p:childTnLst>
                                </p:cTn>
                              </p:par>
                              <p:par>
                                <p:cTn fill="hold" nodeType="withEffect" presetClass="entr" presetID="10" presetSubtype="0">
                                  <p:stCondLst>
                                    <p:cond delay="700"/>
                                  </p:stCondLst>
                                  <p:childTnLst>
                                    <p:set>
                                      <p:cBhvr>
                                        <p:cTn dur="1" fill="hold">
                                          <p:stCondLst>
                                            <p:cond delay="0"/>
                                          </p:stCondLst>
                                        </p:cTn>
                                        <p:tgtEl>
                                          <p:spTgt spid="2644"/>
                                        </p:tgtEl>
                                        <p:attrNameLst>
                                          <p:attrName>style.visibility</p:attrName>
                                        </p:attrNameLst>
                                      </p:cBhvr>
                                      <p:to>
                                        <p:strVal val="visible"/>
                                      </p:to>
                                    </p:set>
                                    <p:animEffect filter="fade" transition="in">
                                      <p:cBhvr>
                                        <p:cTn dur="500"/>
                                        <p:tgtEl>
                                          <p:spTgt spid="2644"/>
                                        </p:tgtEl>
                                      </p:cBhvr>
                                    </p:animEffect>
                                  </p:childTnLst>
                                </p:cTn>
                              </p:par>
                              <p:par>
                                <p:cTn fill="hold" nodeType="withEffect" presetClass="entr" presetID="10" presetSubtype="0">
                                  <p:stCondLst>
                                    <p:cond delay="600"/>
                                  </p:stCondLst>
                                  <p:childTnLst>
                                    <p:set>
                                      <p:cBhvr>
                                        <p:cTn dur="1" fill="hold">
                                          <p:stCondLst>
                                            <p:cond delay="0"/>
                                          </p:stCondLst>
                                        </p:cTn>
                                        <p:tgtEl>
                                          <p:spTgt spid="2645"/>
                                        </p:tgtEl>
                                        <p:attrNameLst>
                                          <p:attrName>style.visibility</p:attrName>
                                        </p:attrNameLst>
                                      </p:cBhvr>
                                      <p:to>
                                        <p:strVal val="visible"/>
                                      </p:to>
                                    </p:set>
                                    <p:animEffect filter="fade" transition="in">
                                      <p:cBhvr>
                                        <p:cTn dur="500"/>
                                        <p:tgtEl>
                                          <p:spTgt spid="2645"/>
                                        </p:tgtEl>
                                      </p:cBhvr>
                                    </p:animEffect>
                                  </p:childTnLst>
                                </p:cTn>
                              </p:par>
                              <p:par>
                                <p:cTn fill="hold" nodeType="withEffect" presetClass="entr" presetID="10" presetSubtype="0">
                                  <p:stCondLst>
                                    <p:cond delay="1100"/>
                                  </p:stCondLst>
                                  <p:childTnLst>
                                    <p:set>
                                      <p:cBhvr>
                                        <p:cTn dur="1" fill="hold">
                                          <p:stCondLst>
                                            <p:cond delay="0"/>
                                          </p:stCondLst>
                                        </p:cTn>
                                        <p:tgtEl>
                                          <p:spTgt spid="2634"/>
                                        </p:tgtEl>
                                        <p:attrNameLst>
                                          <p:attrName>style.visibility</p:attrName>
                                        </p:attrNameLst>
                                      </p:cBhvr>
                                      <p:to>
                                        <p:strVal val="visible"/>
                                      </p:to>
                                    </p:set>
                                    <p:animEffect filter="fade" transition="in">
                                      <p:cBhvr>
                                        <p:cTn dur="500"/>
                                        <p:tgtEl>
                                          <p:spTgt spid="2634"/>
                                        </p:tgtEl>
                                      </p:cBhvr>
                                    </p:animEffect>
                                  </p:childTnLst>
                                </p:cTn>
                              </p:par>
                            </p:childTnLst>
                          </p:cTn>
                        </p:par>
                        <p:par>
                          <p:cTn fill="hold">
                            <p:stCondLst>
                              <p:cond delay="500"/>
                            </p:stCondLst>
                            <p:childTnLst>
                              <p:par>
                                <p:cTn fill="hold" nodeType="afterEffect" presetClass="entr" presetID="2" presetSubtype="2">
                                  <p:stCondLst>
                                    <p:cond delay="500"/>
                                  </p:stCondLst>
                                  <p:childTnLst>
                                    <p:set>
                                      <p:cBhvr>
                                        <p:cTn dur="1" fill="hold">
                                          <p:stCondLst>
                                            <p:cond delay="0"/>
                                          </p:stCondLst>
                                        </p:cTn>
                                        <p:tgtEl>
                                          <p:spTgt spid="2639"/>
                                        </p:tgtEl>
                                        <p:attrNameLst>
                                          <p:attrName>style.visibility</p:attrName>
                                        </p:attrNameLst>
                                      </p:cBhvr>
                                      <p:to>
                                        <p:strVal val="visible"/>
                                      </p:to>
                                    </p:set>
                                    <p:anim calcmode="lin" valueType="num">
                                      <p:cBhvr additive="base">
                                        <p:cTn dur="500"/>
                                        <p:tgtEl>
                                          <p:spTgt spid="26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40"/>
                                        </p:tgtEl>
                                        <p:attrNameLst>
                                          <p:attrName>style.visibility</p:attrName>
                                        </p:attrNameLst>
                                      </p:cBhvr>
                                      <p:to>
                                        <p:strVal val="visible"/>
                                      </p:to>
                                    </p:set>
                                    <p:anim calcmode="lin" valueType="num">
                                      <p:cBhvr additive="base">
                                        <p:cTn dur="500"/>
                                        <p:tgtEl>
                                          <p:spTgt spid="26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ユーザー設定レイアウト">
  <p:cSld name="2_ユーザー設定レイアウト">
    <p:spTree>
      <p:nvGrpSpPr>
        <p:cNvPr id="2646" name="Shape 2646"/>
        <p:cNvGrpSpPr/>
        <p:nvPr/>
      </p:nvGrpSpPr>
      <p:grpSpPr>
        <a:xfrm>
          <a:off x="0" y="0"/>
          <a:ext cx="0" cy="0"/>
          <a:chOff x="0" y="0"/>
          <a:chExt cx="0" cy="0"/>
        </a:xfrm>
      </p:grpSpPr>
      <p:sp>
        <p:nvSpPr>
          <p:cNvPr id="2647" name="Google Shape;2647;g1f5b7746bd3_0_1189"/>
          <p:cNvSpPr/>
          <p:nvPr>
            <p:ph idx="2" type="pic"/>
          </p:nvPr>
        </p:nvSpPr>
        <p:spPr>
          <a:xfrm>
            <a:off x="0" y="0"/>
            <a:ext cx="4572000" cy="3299400"/>
          </a:xfrm>
          <a:prstGeom prst="rect">
            <a:avLst/>
          </a:prstGeom>
          <a:noFill/>
          <a:ln>
            <a:noFill/>
          </a:ln>
        </p:spPr>
      </p:sp>
      <p:sp>
        <p:nvSpPr>
          <p:cNvPr id="2648" name="Google Shape;2648;g1f5b7746bd3_0_118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49" name="Google Shape;2649;g1f5b7746bd3_0_118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650" name="Google Shape;2650;g1f5b7746bd3_0_1189"/>
          <p:cNvSpPr/>
          <p:nvPr>
            <p:ph idx="3" type="pic"/>
          </p:nvPr>
        </p:nvSpPr>
        <p:spPr>
          <a:xfrm>
            <a:off x="4570413" y="0"/>
            <a:ext cx="4572000" cy="3299400"/>
          </a:xfrm>
          <a:prstGeom prst="rect">
            <a:avLst/>
          </a:prstGeom>
          <a:noFill/>
          <a:ln>
            <a:noFill/>
          </a:ln>
        </p:spPr>
      </p:sp>
      <p:sp>
        <p:nvSpPr>
          <p:cNvPr id="2651" name="Google Shape;2651;g1f5b7746bd3_0_1189"/>
          <p:cNvSpPr/>
          <p:nvPr>
            <p:ph idx="4" type="pic"/>
          </p:nvPr>
        </p:nvSpPr>
        <p:spPr>
          <a:xfrm>
            <a:off x="9144000" y="0"/>
            <a:ext cx="4572000" cy="3299400"/>
          </a:xfrm>
          <a:prstGeom prst="rect">
            <a:avLst/>
          </a:prstGeom>
          <a:noFill/>
          <a:ln>
            <a:noFill/>
          </a:ln>
        </p:spPr>
      </p:sp>
      <p:sp>
        <p:nvSpPr>
          <p:cNvPr id="2652" name="Google Shape;2652;g1f5b7746bd3_0_1189"/>
          <p:cNvSpPr/>
          <p:nvPr>
            <p:ph idx="5" type="pic"/>
          </p:nvPr>
        </p:nvSpPr>
        <p:spPr>
          <a:xfrm>
            <a:off x="13714413" y="0"/>
            <a:ext cx="4572000" cy="3299400"/>
          </a:xfrm>
          <a:prstGeom prst="rect">
            <a:avLst/>
          </a:prstGeom>
          <a:noFill/>
          <a:ln>
            <a:noFill/>
          </a:ln>
        </p:spPr>
      </p:sp>
      <p:sp>
        <p:nvSpPr>
          <p:cNvPr id="2653" name="Google Shape;2653;g1f5b7746bd3_0_1189"/>
          <p:cNvSpPr/>
          <p:nvPr>
            <p:ph idx="6" type="pic"/>
          </p:nvPr>
        </p:nvSpPr>
        <p:spPr>
          <a:xfrm>
            <a:off x="0" y="3284406"/>
            <a:ext cx="4572000" cy="3299400"/>
          </a:xfrm>
          <a:prstGeom prst="rect">
            <a:avLst/>
          </a:prstGeom>
          <a:noFill/>
          <a:ln>
            <a:noFill/>
          </a:ln>
        </p:spPr>
      </p:sp>
      <p:sp>
        <p:nvSpPr>
          <p:cNvPr id="2654" name="Google Shape;2654;g1f5b7746bd3_0_1189"/>
          <p:cNvSpPr/>
          <p:nvPr>
            <p:ph idx="7" type="pic"/>
          </p:nvPr>
        </p:nvSpPr>
        <p:spPr>
          <a:xfrm>
            <a:off x="4570413" y="3284406"/>
            <a:ext cx="4572000" cy="3299400"/>
          </a:xfrm>
          <a:prstGeom prst="rect">
            <a:avLst/>
          </a:prstGeom>
          <a:noFill/>
          <a:ln>
            <a:noFill/>
          </a:ln>
        </p:spPr>
      </p:sp>
      <p:sp>
        <p:nvSpPr>
          <p:cNvPr id="2655" name="Google Shape;2655;g1f5b7746bd3_0_1189"/>
          <p:cNvSpPr/>
          <p:nvPr>
            <p:ph idx="8" type="pic"/>
          </p:nvPr>
        </p:nvSpPr>
        <p:spPr>
          <a:xfrm>
            <a:off x="9144000" y="3284406"/>
            <a:ext cx="4572000" cy="3299400"/>
          </a:xfrm>
          <a:prstGeom prst="rect">
            <a:avLst/>
          </a:prstGeom>
          <a:noFill/>
          <a:ln>
            <a:noFill/>
          </a:ln>
        </p:spPr>
      </p:sp>
      <p:sp>
        <p:nvSpPr>
          <p:cNvPr id="2656" name="Google Shape;2656;g1f5b7746bd3_0_1189"/>
          <p:cNvSpPr/>
          <p:nvPr>
            <p:ph idx="9" type="pic"/>
          </p:nvPr>
        </p:nvSpPr>
        <p:spPr>
          <a:xfrm>
            <a:off x="13714413" y="3284406"/>
            <a:ext cx="4572000" cy="3299400"/>
          </a:xfrm>
          <a:prstGeom prst="rect">
            <a:avLst/>
          </a:prstGeom>
          <a:noFill/>
          <a:ln>
            <a:noFill/>
          </a:ln>
        </p:spPr>
      </p:sp>
      <p:sp>
        <p:nvSpPr>
          <p:cNvPr id="2657" name="Google Shape;2657;g1f5b7746bd3_0_1189"/>
          <p:cNvSpPr txBox="1"/>
          <p:nvPr>
            <p:ph idx="1" type="body"/>
          </p:nvPr>
        </p:nvSpPr>
        <p:spPr>
          <a:xfrm>
            <a:off x="0" y="2714366"/>
            <a:ext cx="4572000" cy="581400"/>
          </a:xfrm>
          <a:prstGeom prst="rect">
            <a:avLst/>
          </a:prstGeom>
          <a:solidFill>
            <a:schemeClr val="accent1">
              <a:alpha val="69800"/>
            </a:schemeClr>
          </a:solidFill>
          <a:ln>
            <a:noFill/>
          </a:ln>
        </p:spPr>
        <p:txBody>
          <a:bodyPr anchorCtr="0" anchor="ctr" bIns="81625" lIns="163275" spcFirstLastPara="1" rIns="163275" wrap="square" tIns="81625">
            <a:normAutofit/>
          </a:bodyPr>
          <a:lstStyle>
            <a:lvl1pPr indent="-228600" lvl="0" marL="457200" rtl="0" algn="ctr">
              <a:spcBef>
                <a:spcPts val="400"/>
              </a:spcBef>
              <a:spcAft>
                <a:spcPts val="0"/>
              </a:spcAft>
              <a:buClr>
                <a:schemeClr val="lt1"/>
              </a:buClr>
              <a:buSzPts val="2000"/>
              <a:buNone/>
              <a:defRPr>
                <a:solidFill>
                  <a:schemeClr val="lt1"/>
                </a:solidFill>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58" name="Google Shape;2658;g1f5b7746bd3_0_1189"/>
          <p:cNvSpPr txBox="1"/>
          <p:nvPr>
            <p:ph idx="13" type="body"/>
          </p:nvPr>
        </p:nvSpPr>
        <p:spPr>
          <a:xfrm>
            <a:off x="4570413" y="2714366"/>
            <a:ext cx="4572000" cy="581400"/>
          </a:xfrm>
          <a:prstGeom prst="rect">
            <a:avLst/>
          </a:prstGeom>
          <a:solidFill>
            <a:schemeClr val="accent1">
              <a:alpha val="69800"/>
            </a:schemeClr>
          </a:solidFill>
          <a:ln>
            <a:noFill/>
          </a:ln>
        </p:spPr>
        <p:txBody>
          <a:bodyPr anchorCtr="0" anchor="ctr" bIns="81625" lIns="163275" spcFirstLastPara="1" rIns="163275" wrap="square" tIns="81625">
            <a:normAutofit/>
          </a:bodyPr>
          <a:lstStyle>
            <a:lvl1pPr indent="-228600" lvl="0" marL="457200" rtl="0" algn="ctr">
              <a:spcBef>
                <a:spcPts val="400"/>
              </a:spcBef>
              <a:spcAft>
                <a:spcPts val="0"/>
              </a:spcAft>
              <a:buClr>
                <a:schemeClr val="lt1"/>
              </a:buClr>
              <a:buSzPts val="2000"/>
              <a:buNone/>
              <a:defRPr>
                <a:solidFill>
                  <a:schemeClr val="lt1"/>
                </a:solidFill>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59" name="Google Shape;2659;g1f5b7746bd3_0_1189"/>
          <p:cNvSpPr txBox="1"/>
          <p:nvPr>
            <p:ph idx="14" type="body"/>
          </p:nvPr>
        </p:nvSpPr>
        <p:spPr>
          <a:xfrm>
            <a:off x="9142413" y="2714366"/>
            <a:ext cx="4572000" cy="581400"/>
          </a:xfrm>
          <a:prstGeom prst="rect">
            <a:avLst/>
          </a:prstGeom>
          <a:solidFill>
            <a:schemeClr val="accent1">
              <a:alpha val="69800"/>
            </a:schemeClr>
          </a:solidFill>
          <a:ln>
            <a:noFill/>
          </a:ln>
        </p:spPr>
        <p:txBody>
          <a:bodyPr anchorCtr="0" anchor="ctr" bIns="81625" lIns="163275" spcFirstLastPara="1" rIns="163275" wrap="square" tIns="81625">
            <a:normAutofit/>
          </a:bodyPr>
          <a:lstStyle>
            <a:lvl1pPr indent="-228600" lvl="0" marL="457200" rtl="0" algn="ctr">
              <a:spcBef>
                <a:spcPts val="400"/>
              </a:spcBef>
              <a:spcAft>
                <a:spcPts val="0"/>
              </a:spcAft>
              <a:buClr>
                <a:schemeClr val="lt1"/>
              </a:buClr>
              <a:buSzPts val="2000"/>
              <a:buNone/>
              <a:defRPr>
                <a:solidFill>
                  <a:schemeClr val="lt1"/>
                </a:solidFill>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60" name="Google Shape;2660;g1f5b7746bd3_0_1189"/>
          <p:cNvSpPr txBox="1"/>
          <p:nvPr>
            <p:ph idx="15" type="body"/>
          </p:nvPr>
        </p:nvSpPr>
        <p:spPr>
          <a:xfrm>
            <a:off x="13712826" y="2714366"/>
            <a:ext cx="4572000" cy="581400"/>
          </a:xfrm>
          <a:prstGeom prst="rect">
            <a:avLst/>
          </a:prstGeom>
          <a:solidFill>
            <a:schemeClr val="accent1">
              <a:alpha val="69800"/>
            </a:schemeClr>
          </a:solidFill>
          <a:ln>
            <a:noFill/>
          </a:ln>
        </p:spPr>
        <p:txBody>
          <a:bodyPr anchorCtr="0" anchor="ctr" bIns="81625" lIns="163275" spcFirstLastPara="1" rIns="163275" wrap="square" tIns="81625">
            <a:normAutofit/>
          </a:bodyPr>
          <a:lstStyle>
            <a:lvl1pPr indent="-228600" lvl="0" marL="457200" rtl="0" algn="ctr">
              <a:spcBef>
                <a:spcPts val="400"/>
              </a:spcBef>
              <a:spcAft>
                <a:spcPts val="0"/>
              </a:spcAft>
              <a:buClr>
                <a:schemeClr val="lt1"/>
              </a:buClr>
              <a:buSzPts val="2000"/>
              <a:buNone/>
              <a:defRPr>
                <a:solidFill>
                  <a:schemeClr val="lt1"/>
                </a:solidFill>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61" name="Google Shape;2661;g1f5b7746bd3_0_1189"/>
          <p:cNvSpPr txBox="1"/>
          <p:nvPr>
            <p:ph idx="16" type="body"/>
          </p:nvPr>
        </p:nvSpPr>
        <p:spPr>
          <a:xfrm>
            <a:off x="1587" y="5998772"/>
            <a:ext cx="4572000" cy="581400"/>
          </a:xfrm>
          <a:prstGeom prst="rect">
            <a:avLst/>
          </a:prstGeom>
          <a:solidFill>
            <a:schemeClr val="accent1">
              <a:alpha val="69800"/>
            </a:schemeClr>
          </a:solidFill>
          <a:ln>
            <a:noFill/>
          </a:ln>
        </p:spPr>
        <p:txBody>
          <a:bodyPr anchorCtr="0" anchor="ctr" bIns="81625" lIns="163275" spcFirstLastPara="1" rIns="163275" wrap="square" tIns="81625">
            <a:normAutofit/>
          </a:bodyPr>
          <a:lstStyle>
            <a:lvl1pPr indent="-228600" lvl="0" marL="457200" rtl="0" algn="ctr">
              <a:spcBef>
                <a:spcPts val="400"/>
              </a:spcBef>
              <a:spcAft>
                <a:spcPts val="0"/>
              </a:spcAft>
              <a:buClr>
                <a:schemeClr val="lt1"/>
              </a:buClr>
              <a:buSzPts val="2000"/>
              <a:buNone/>
              <a:defRPr>
                <a:solidFill>
                  <a:schemeClr val="lt1"/>
                </a:solidFill>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62" name="Google Shape;2662;g1f5b7746bd3_0_1189"/>
          <p:cNvSpPr txBox="1"/>
          <p:nvPr>
            <p:ph idx="17" type="body"/>
          </p:nvPr>
        </p:nvSpPr>
        <p:spPr>
          <a:xfrm>
            <a:off x="4572000" y="5998772"/>
            <a:ext cx="4572000" cy="581400"/>
          </a:xfrm>
          <a:prstGeom prst="rect">
            <a:avLst/>
          </a:prstGeom>
          <a:solidFill>
            <a:schemeClr val="accent1">
              <a:alpha val="69800"/>
            </a:schemeClr>
          </a:solidFill>
          <a:ln>
            <a:noFill/>
          </a:ln>
        </p:spPr>
        <p:txBody>
          <a:bodyPr anchorCtr="0" anchor="ctr" bIns="81625" lIns="163275" spcFirstLastPara="1" rIns="163275" wrap="square" tIns="81625">
            <a:normAutofit/>
          </a:bodyPr>
          <a:lstStyle>
            <a:lvl1pPr indent="-228600" lvl="0" marL="457200" rtl="0" algn="ctr">
              <a:spcBef>
                <a:spcPts val="400"/>
              </a:spcBef>
              <a:spcAft>
                <a:spcPts val="0"/>
              </a:spcAft>
              <a:buClr>
                <a:schemeClr val="lt1"/>
              </a:buClr>
              <a:buSzPts val="2000"/>
              <a:buNone/>
              <a:defRPr>
                <a:solidFill>
                  <a:schemeClr val="lt1"/>
                </a:solidFill>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63" name="Google Shape;2663;g1f5b7746bd3_0_1189"/>
          <p:cNvSpPr txBox="1"/>
          <p:nvPr>
            <p:ph idx="18" type="body"/>
          </p:nvPr>
        </p:nvSpPr>
        <p:spPr>
          <a:xfrm>
            <a:off x="9144000" y="5998772"/>
            <a:ext cx="4572000" cy="581400"/>
          </a:xfrm>
          <a:prstGeom prst="rect">
            <a:avLst/>
          </a:prstGeom>
          <a:solidFill>
            <a:schemeClr val="accent1">
              <a:alpha val="69800"/>
            </a:schemeClr>
          </a:solidFill>
          <a:ln>
            <a:noFill/>
          </a:ln>
        </p:spPr>
        <p:txBody>
          <a:bodyPr anchorCtr="0" anchor="ctr" bIns="81625" lIns="163275" spcFirstLastPara="1" rIns="163275" wrap="square" tIns="81625">
            <a:normAutofit/>
          </a:bodyPr>
          <a:lstStyle>
            <a:lvl1pPr indent="-228600" lvl="0" marL="457200" rtl="0" algn="ctr">
              <a:spcBef>
                <a:spcPts val="400"/>
              </a:spcBef>
              <a:spcAft>
                <a:spcPts val="0"/>
              </a:spcAft>
              <a:buClr>
                <a:schemeClr val="lt1"/>
              </a:buClr>
              <a:buSzPts val="2000"/>
              <a:buNone/>
              <a:defRPr>
                <a:solidFill>
                  <a:schemeClr val="lt1"/>
                </a:solidFill>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64" name="Google Shape;2664;g1f5b7746bd3_0_1189"/>
          <p:cNvSpPr txBox="1"/>
          <p:nvPr>
            <p:ph idx="19" type="body"/>
          </p:nvPr>
        </p:nvSpPr>
        <p:spPr>
          <a:xfrm>
            <a:off x="13714413" y="5998772"/>
            <a:ext cx="4572000" cy="581400"/>
          </a:xfrm>
          <a:prstGeom prst="rect">
            <a:avLst/>
          </a:prstGeom>
          <a:solidFill>
            <a:schemeClr val="accent1">
              <a:alpha val="69800"/>
            </a:schemeClr>
          </a:solidFill>
          <a:ln>
            <a:noFill/>
          </a:ln>
        </p:spPr>
        <p:txBody>
          <a:bodyPr anchorCtr="0" anchor="ctr" bIns="81625" lIns="163275" spcFirstLastPara="1" rIns="163275" wrap="square" tIns="81625">
            <a:normAutofit/>
          </a:bodyPr>
          <a:lstStyle>
            <a:lvl1pPr indent="-228600" lvl="0" marL="457200" rtl="0" algn="ctr">
              <a:spcBef>
                <a:spcPts val="400"/>
              </a:spcBef>
              <a:spcAft>
                <a:spcPts val="0"/>
              </a:spcAft>
              <a:buClr>
                <a:schemeClr val="lt1"/>
              </a:buClr>
              <a:buSzPts val="2000"/>
              <a:buNone/>
              <a:defRPr>
                <a:solidFill>
                  <a:schemeClr val="lt1"/>
                </a:solidFill>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65" name="Google Shape;2665;g1f5b7746bd3_0_1189"/>
          <p:cNvSpPr txBox="1"/>
          <p:nvPr>
            <p:ph idx="20" type="body"/>
          </p:nvPr>
        </p:nvSpPr>
        <p:spPr>
          <a:xfrm>
            <a:off x="2842148" y="6619890"/>
            <a:ext cx="12612600" cy="12243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666" name="Google Shape;2666;g1f5b7746bd3_0_1189"/>
          <p:cNvCxnSpPr/>
          <p:nvPr/>
        </p:nvCxnSpPr>
        <p:spPr>
          <a:xfrm rot="10800000">
            <a:off x="3332956" y="7853146"/>
            <a:ext cx="11620500" cy="0"/>
          </a:xfrm>
          <a:prstGeom prst="straightConnector1">
            <a:avLst/>
          </a:prstGeom>
          <a:noFill/>
          <a:ln cap="flat" cmpd="sng" w="12700">
            <a:solidFill>
              <a:srgbClr val="0096BE"/>
            </a:solidFill>
            <a:prstDash val="solid"/>
            <a:round/>
            <a:headEnd len="sm" w="sm" type="none"/>
            <a:tailEnd len="sm" w="sm" type="none"/>
          </a:ln>
        </p:spPr>
      </p:cxnSp>
      <p:sp>
        <p:nvSpPr>
          <p:cNvPr id="2667" name="Google Shape;2667;g1f5b7746bd3_0_1189"/>
          <p:cNvSpPr txBox="1"/>
          <p:nvPr>
            <p:ph idx="21" type="body"/>
          </p:nvPr>
        </p:nvSpPr>
        <p:spPr>
          <a:xfrm>
            <a:off x="2097255" y="7975591"/>
            <a:ext cx="14102400" cy="1539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47"/>
                                        </p:tgtEl>
                                        <p:attrNameLst>
                                          <p:attrName>style.visibility</p:attrName>
                                        </p:attrNameLst>
                                      </p:cBhvr>
                                      <p:to>
                                        <p:strVal val="visible"/>
                                      </p:to>
                                    </p:set>
                                    <p:animEffect filter="fade" transition="in">
                                      <p:cBhvr>
                                        <p:cTn dur="500"/>
                                        <p:tgtEl>
                                          <p:spTgt spid="2647"/>
                                        </p:tgtEl>
                                      </p:cBhvr>
                                    </p:animEffect>
                                  </p:childTnLst>
                                </p:cTn>
                              </p:par>
                              <p:par>
                                <p:cTn fill="hold" nodeType="withEffect" presetClass="entr" presetID="10" presetSubtype="0">
                                  <p:stCondLst>
                                    <p:cond delay="750"/>
                                  </p:stCondLst>
                                  <p:childTnLst>
                                    <p:set>
                                      <p:cBhvr>
                                        <p:cTn dur="1" fill="hold">
                                          <p:stCondLst>
                                            <p:cond delay="0"/>
                                          </p:stCondLst>
                                        </p:cTn>
                                        <p:tgtEl>
                                          <p:spTgt spid="2657"/>
                                        </p:tgtEl>
                                        <p:attrNameLst>
                                          <p:attrName>style.visibility</p:attrName>
                                        </p:attrNameLst>
                                      </p:cBhvr>
                                      <p:to>
                                        <p:strVal val="visible"/>
                                      </p:to>
                                    </p:set>
                                    <p:animEffect filter="fade" transition="in">
                                      <p:cBhvr>
                                        <p:cTn dur="500"/>
                                        <p:tgtEl>
                                          <p:spTgt spid="2657"/>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2650"/>
                                        </p:tgtEl>
                                        <p:attrNameLst>
                                          <p:attrName>style.visibility</p:attrName>
                                        </p:attrNameLst>
                                      </p:cBhvr>
                                      <p:to>
                                        <p:strVal val="visible"/>
                                      </p:to>
                                    </p:set>
                                    <p:animEffect filter="fade" transition="in">
                                      <p:cBhvr>
                                        <p:cTn dur="500"/>
                                        <p:tgtEl>
                                          <p:spTgt spid="2650"/>
                                        </p:tgtEl>
                                      </p:cBhvr>
                                    </p:animEffect>
                                  </p:childTnLst>
                                </p:cTn>
                              </p:par>
                              <p:par>
                                <p:cTn fill="hold" nodeType="withEffect" presetClass="entr" presetID="10" presetSubtype="0">
                                  <p:stCondLst>
                                    <p:cond delay="750"/>
                                  </p:stCondLst>
                                  <p:childTnLst>
                                    <p:set>
                                      <p:cBhvr>
                                        <p:cTn dur="1" fill="hold">
                                          <p:stCondLst>
                                            <p:cond delay="0"/>
                                          </p:stCondLst>
                                        </p:cTn>
                                        <p:tgtEl>
                                          <p:spTgt spid="2658"/>
                                        </p:tgtEl>
                                        <p:attrNameLst>
                                          <p:attrName>style.visibility</p:attrName>
                                        </p:attrNameLst>
                                      </p:cBhvr>
                                      <p:to>
                                        <p:strVal val="visible"/>
                                      </p:to>
                                    </p:set>
                                    <p:animEffect filter="fade" transition="in">
                                      <p:cBhvr>
                                        <p:cTn dur="500"/>
                                        <p:tgtEl>
                                          <p:spTgt spid="2658"/>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2651"/>
                                        </p:tgtEl>
                                        <p:attrNameLst>
                                          <p:attrName>style.visibility</p:attrName>
                                        </p:attrNameLst>
                                      </p:cBhvr>
                                      <p:to>
                                        <p:strVal val="visible"/>
                                      </p:to>
                                    </p:set>
                                    <p:animEffect filter="fade" transition="in">
                                      <p:cBhvr>
                                        <p:cTn dur="500"/>
                                        <p:tgtEl>
                                          <p:spTgt spid="2651"/>
                                        </p:tgtEl>
                                      </p:cBhvr>
                                    </p:animEffect>
                                  </p:childTnLst>
                                </p:cTn>
                              </p:par>
                              <p:par>
                                <p:cTn fill="hold" nodeType="withEffect" presetClass="entr" presetID="10" presetSubtype="0">
                                  <p:stCondLst>
                                    <p:cond delay="750"/>
                                  </p:stCondLst>
                                  <p:childTnLst>
                                    <p:set>
                                      <p:cBhvr>
                                        <p:cTn dur="1" fill="hold">
                                          <p:stCondLst>
                                            <p:cond delay="0"/>
                                          </p:stCondLst>
                                        </p:cTn>
                                        <p:tgtEl>
                                          <p:spTgt spid="2659"/>
                                        </p:tgtEl>
                                        <p:attrNameLst>
                                          <p:attrName>style.visibility</p:attrName>
                                        </p:attrNameLst>
                                      </p:cBhvr>
                                      <p:to>
                                        <p:strVal val="visible"/>
                                      </p:to>
                                    </p:set>
                                    <p:animEffect filter="fade" transition="in">
                                      <p:cBhvr>
                                        <p:cTn dur="500"/>
                                        <p:tgtEl>
                                          <p:spTgt spid="2659"/>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2652"/>
                                        </p:tgtEl>
                                        <p:attrNameLst>
                                          <p:attrName>style.visibility</p:attrName>
                                        </p:attrNameLst>
                                      </p:cBhvr>
                                      <p:to>
                                        <p:strVal val="visible"/>
                                      </p:to>
                                    </p:set>
                                    <p:animEffect filter="fade" transition="in">
                                      <p:cBhvr>
                                        <p:cTn dur="500"/>
                                        <p:tgtEl>
                                          <p:spTgt spid="2652"/>
                                        </p:tgtEl>
                                      </p:cBhvr>
                                    </p:animEffect>
                                  </p:childTnLst>
                                </p:cTn>
                              </p:par>
                              <p:par>
                                <p:cTn fill="hold" nodeType="withEffect" presetClass="entr" presetID="10" presetSubtype="0">
                                  <p:stCondLst>
                                    <p:cond delay="750"/>
                                  </p:stCondLst>
                                  <p:childTnLst>
                                    <p:set>
                                      <p:cBhvr>
                                        <p:cTn dur="1" fill="hold">
                                          <p:stCondLst>
                                            <p:cond delay="0"/>
                                          </p:stCondLst>
                                        </p:cTn>
                                        <p:tgtEl>
                                          <p:spTgt spid="2660"/>
                                        </p:tgtEl>
                                        <p:attrNameLst>
                                          <p:attrName>style.visibility</p:attrName>
                                        </p:attrNameLst>
                                      </p:cBhvr>
                                      <p:to>
                                        <p:strVal val="visible"/>
                                      </p:to>
                                    </p:set>
                                    <p:animEffect filter="fade" transition="in">
                                      <p:cBhvr>
                                        <p:cTn dur="500"/>
                                        <p:tgtEl>
                                          <p:spTgt spid="2660"/>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2653"/>
                                        </p:tgtEl>
                                        <p:attrNameLst>
                                          <p:attrName>style.visibility</p:attrName>
                                        </p:attrNameLst>
                                      </p:cBhvr>
                                      <p:to>
                                        <p:strVal val="visible"/>
                                      </p:to>
                                    </p:set>
                                    <p:animEffect filter="fade" transition="in">
                                      <p:cBhvr>
                                        <p:cTn dur="500"/>
                                        <p:tgtEl>
                                          <p:spTgt spid="2653"/>
                                        </p:tgtEl>
                                      </p:cBhvr>
                                    </p:animEffect>
                                  </p:childTnLst>
                                </p:cTn>
                              </p:par>
                              <p:par>
                                <p:cTn fill="hold" nodeType="withEffect" presetClass="entr" presetID="10" presetSubtype="0">
                                  <p:stCondLst>
                                    <p:cond delay="750"/>
                                  </p:stCondLst>
                                  <p:childTnLst>
                                    <p:set>
                                      <p:cBhvr>
                                        <p:cTn dur="1" fill="hold">
                                          <p:stCondLst>
                                            <p:cond delay="0"/>
                                          </p:stCondLst>
                                        </p:cTn>
                                        <p:tgtEl>
                                          <p:spTgt spid="2661"/>
                                        </p:tgtEl>
                                        <p:attrNameLst>
                                          <p:attrName>style.visibility</p:attrName>
                                        </p:attrNameLst>
                                      </p:cBhvr>
                                      <p:to>
                                        <p:strVal val="visible"/>
                                      </p:to>
                                    </p:set>
                                    <p:animEffect filter="fade" transition="in">
                                      <p:cBhvr>
                                        <p:cTn dur="500"/>
                                        <p:tgtEl>
                                          <p:spTgt spid="2661"/>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2654"/>
                                        </p:tgtEl>
                                        <p:attrNameLst>
                                          <p:attrName>style.visibility</p:attrName>
                                        </p:attrNameLst>
                                      </p:cBhvr>
                                      <p:to>
                                        <p:strVal val="visible"/>
                                      </p:to>
                                    </p:set>
                                    <p:animEffect filter="fade" transition="in">
                                      <p:cBhvr>
                                        <p:cTn dur="500"/>
                                        <p:tgtEl>
                                          <p:spTgt spid="2654"/>
                                        </p:tgtEl>
                                      </p:cBhvr>
                                    </p:animEffect>
                                  </p:childTnLst>
                                </p:cTn>
                              </p:par>
                              <p:par>
                                <p:cTn fill="hold" nodeType="withEffect" presetClass="entr" presetID="10" presetSubtype="0">
                                  <p:stCondLst>
                                    <p:cond delay="750"/>
                                  </p:stCondLst>
                                  <p:childTnLst>
                                    <p:set>
                                      <p:cBhvr>
                                        <p:cTn dur="1" fill="hold">
                                          <p:stCondLst>
                                            <p:cond delay="0"/>
                                          </p:stCondLst>
                                        </p:cTn>
                                        <p:tgtEl>
                                          <p:spTgt spid="2662"/>
                                        </p:tgtEl>
                                        <p:attrNameLst>
                                          <p:attrName>style.visibility</p:attrName>
                                        </p:attrNameLst>
                                      </p:cBhvr>
                                      <p:to>
                                        <p:strVal val="visible"/>
                                      </p:to>
                                    </p:set>
                                    <p:animEffect filter="fade" transition="in">
                                      <p:cBhvr>
                                        <p:cTn dur="500"/>
                                        <p:tgtEl>
                                          <p:spTgt spid="2662"/>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2655"/>
                                        </p:tgtEl>
                                        <p:attrNameLst>
                                          <p:attrName>style.visibility</p:attrName>
                                        </p:attrNameLst>
                                      </p:cBhvr>
                                      <p:to>
                                        <p:strVal val="visible"/>
                                      </p:to>
                                    </p:set>
                                    <p:animEffect filter="fade" transition="in">
                                      <p:cBhvr>
                                        <p:cTn dur="500"/>
                                        <p:tgtEl>
                                          <p:spTgt spid="2655"/>
                                        </p:tgtEl>
                                      </p:cBhvr>
                                    </p:animEffect>
                                  </p:childTnLst>
                                </p:cTn>
                              </p:par>
                              <p:par>
                                <p:cTn fill="hold" nodeType="withEffect" presetClass="entr" presetID="10" presetSubtype="0">
                                  <p:stCondLst>
                                    <p:cond delay="750"/>
                                  </p:stCondLst>
                                  <p:childTnLst>
                                    <p:set>
                                      <p:cBhvr>
                                        <p:cTn dur="1" fill="hold">
                                          <p:stCondLst>
                                            <p:cond delay="0"/>
                                          </p:stCondLst>
                                        </p:cTn>
                                        <p:tgtEl>
                                          <p:spTgt spid="2663"/>
                                        </p:tgtEl>
                                        <p:attrNameLst>
                                          <p:attrName>style.visibility</p:attrName>
                                        </p:attrNameLst>
                                      </p:cBhvr>
                                      <p:to>
                                        <p:strVal val="visible"/>
                                      </p:to>
                                    </p:set>
                                    <p:animEffect filter="fade" transition="in">
                                      <p:cBhvr>
                                        <p:cTn dur="500"/>
                                        <p:tgtEl>
                                          <p:spTgt spid="2663"/>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2656"/>
                                        </p:tgtEl>
                                        <p:attrNameLst>
                                          <p:attrName>style.visibility</p:attrName>
                                        </p:attrNameLst>
                                      </p:cBhvr>
                                      <p:to>
                                        <p:strVal val="visible"/>
                                      </p:to>
                                    </p:set>
                                    <p:animEffect filter="fade" transition="in">
                                      <p:cBhvr>
                                        <p:cTn dur="500"/>
                                        <p:tgtEl>
                                          <p:spTgt spid="2656"/>
                                        </p:tgtEl>
                                      </p:cBhvr>
                                    </p:animEffect>
                                  </p:childTnLst>
                                </p:cTn>
                              </p:par>
                              <p:par>
                                <p:cTn fill="hold" nodeType="withEffect" presetClass="entr" presetID="10" presetSubtype="0">
                                  <p:stCondLst>
                                    <p:cond delay="750"/>
                                  </p:stCondLst>
                                  <p:childTnLst>
                                    <p:set>
                                      <p:cBhvr>
                                        <p:cTn dur="1" fill="hold">
                                          <p:stCondLst>
                                            <p:cond delay="0"/>
                                          </p:stCondLst>
                                        </p:cTn>
                                        <p:tgtEl>
                                          <p:spTgt spid="2664"/>
                                        </p:tgtEl>
                                        <p:attrNameLst>
                                          <p:attrName>style.visibility</p:attrName>
                                        </p:attrNameLst>
                                      </p:cBhvr>
                                      <p:to>
                                        <p:strVal val="visible"/>
                                      </p:to>
                                    </p:set>
                                    <p:animEffect filter="fade" transition="in">
                                      <p:cBhvr>
                                        <p:cTn dur="500"/>
                                        <p:tgtEl>
                                          <p:spTgt spid="2664"/>
                                        </p:tgtEl>
                                      </p:cBhvr>
                                    </p:animEffect>
                                  </p:childTnLst>
                                </p:cTn>
                              </p:par>
                            </p:childTnLst>
                          </p:cTn>
                        </p:par>
                        <p:par>
                          <p:cTn fill="hold">
                            <p:stCondLst>
                              <p:cond delay="4000"/>
                            </p:stCondLst>
                            <p:childTnLst>
                              <p:par>
                                <p:cTn fill="hold" nodeType="afterEffect" presetClass="entr" presetID="2" presetSubtype="2">
                                  <p:stCondLst>
                                    <p:cond delay="500"/>
                                  </p:stCondLst>
                                  <p:childTnLst>
                                    <p:set>
                                      <p:cBhvr>
                                        <p:cTn dur="1" fill="hold">
                                          <p:stCondLst>
                                            <p:cond delay="0"/>
                                          </p:stCondLst>
                                        </p:cTn>
                                        <p:tgtEl>
                                          <p:spTgt spid="2665"/>
                                        </p:tgtEl>
                                        <p:attrNameLst>
                                          <p:attrName>style.visibility</p:attrName>
                                        </p:attrNameLst>
                                      </p:cBhvr>
                                      <p:to>
                                        <p:strVal val="visible"/>
                                      </p:to>
                                    </p:set>
                                    <p:anim calcmode="lin" valueType="num">
                                      <p:cBhvr additive="base">
                                        <p:cTn dur="500"/>
                                        <p:tgtEl>
                                          <p:spTgt spid="266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2666"/>
                                        </p:tgtEl>
                                        <p:attrNameLst>
                                          <p:attrName>style.visibility</p:attrName>
                                        </p:attrNameLst>
                                      </p:cBhvr>
                                      <p:to>
                                        <p:strVal val="visible"/>
                                      </p:to>
                                    </p:set>
                                    <p:animEffect filter="fade" transition="in">
                                      <p:cBhvr>
                                        <p:cTn dur="500"/>
                                        <p:tgtEl>
                                          <p:spTgt spid="2666"/>
                                        </p:tgtEl>
                                      </p:cBhvr>
                                    </p:animEffect>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2667"/>
                                        </p:tgtEl>
                                        <p:attrNameLst>
                                          <p:attrName>style.visibility</p:attrName>
                                        </p:attrNameLst>
                                      </p:cBhvr>
                                      <p:to>
                                        <p:strVal val="visible"/>
                                      </p:to>
                                    </p:set>
                                    <p:anim calcmode="lin" valueType="num">
                                      <p:cBhvr additive="base">
                                        <p:cTn dur="500"/>
                                        <p:tgtEl>
                                          <p:spTgt spid="26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and Big Title">
  <p:cSld name="3 Points and Big Title">
    <p:spTree>
      <p:nvGrpSpPr>
        <p:cNvPr id="2668" name="Shape 2668"/>
        <p:cNvGrpSpPr/>
        <p:nvPr/>
      </p:nvGrpSpPr>
      <p:grpSpPr>
        <a:xfrm>
          <a:off x="0" y="0"/>
          <a:ext cx="0" cy="0"/>
          <a:chOff x="0" y="0"/>
          <a:chExt cx="0" cy="0"/>
        </a:xfrm>
      </p:grpSpPr>
      <p:sp>
        <p:nvSpPr>
          <p:cNvPr id="2669" name="Google Shape;2669;g1f5b7746bd3_0_1211"/>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70" name="Google Shape;2670;g1f5b7746bd3_0_1211"/>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671" name="Google Shape;2671;g1f5b7746bd3_0_1211"/>
          <p:cNvSpPr/>
          <p:nvPr/>
        </p:nvSpPr>
        <p:spPr>
          <a:xfrm>
            <a:off x="0" y="0"/>
            <a:ext cx="182865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72" name="Google Shape;2672;g1f5b7746bd3_0_1211"/>
          <p:cNvSpPr txBox="1"/>
          <p:nvPr>
            <p:ph idx="1" type="body"/>
          </p:nvPr>
        </p:nvSpPr>
        <p:spPr>
          <a:xfrm>
            <a:off x="727271" y="1228065"/>
            <a:ext cx="16831800" cy="24591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15000"/>
              <a:buNone/>
              <a:defRPr sz="150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73" name="Google Shape;2673;g1f5b7746bd3_0_1211"/>
          <p:cNvSpPr txBox="1"/>
          <p:nvPr>
            <p:ph idx="2" type="body"/>
          </p:nvPr>
        </p:nvSpPr>
        <p:spPr>
          <a:xfrm>
            <a:off x="727272" y="3405437"/>
            <a:ext cx="16831800" cy="99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3600"/>
              <a:buNone/>
              <a:defRPr sz="36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74" name="Google Shape;2674;g1f5b7746bd3_0_1211"/>
          <p:cNvSpPr/>
          <p:nvPr>
            <p:ph idx="3" type="pic"/>
          </p:nvPr>
        </p:nvSpPr>
        <p:spPr>
          <a:xfrm>
            <a:off x="3202547" y="5638555"/>
            <a:ext cx="1530300" cy="1530300"/>
          </a:xfrm>
          <a:prstGeom prst="rect">
            <a:avLst/>
          </a:prstGeom>
          <a:noFill/>
          <a:ln>
            <a:noFill/>
          </a:ln>
        </p:spPr>
      </p:sp>
      <p:sp>
        <p:nvSpPr>
          <p:cNvPr id="2675" name="Google Shape;2675;g1f5b7746bd3_0_1211"/>
          <p:cNvSpPr txBox="1"/>
          <p:nvPr>
            <p:ph idx="4" type="body"/>
          </p:nvPr>
        </p:nvSpPr>
        <p:spPr>
          <a:xfrm>
            <a:off x="1627371" y="7838165"/>
            <a:ext cx="4725600" cy="15807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76" name="Google Shape;2676;g1f5b7746bd3_0_1211"/>
          <p:cNvSpPr txBox="1"/>
          <p:nvPr>
            <p:ph idx="5" type="body"/>
          </p:nvPr>
        </p:nvSpPr>
        <p:spPr>
          <a:xfrm>
            <a:off x="1627371" y="7258735"/>
            <a:ext cx="4725600" cy="7731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77" name="Google Shape;2677;g1f5b7746bd3_0_1211"/>
          <p:cNvSpPr/>
          <p:nvPr>
            <p:ph idx="6" type="pic"/>
          </p:nvPr>
        </p:nvSpPr>
        <p:spPr>
          <a:xfrm>
            <a:off x="8378122" y="5638555"/>
            <a:ext cx="1530300" cy="1530300"/>
          </a:xfrm>
          <a:prstGeom prst="rect">
            <a:avLst/>
          </a:prstGeom>
          <a:noFill/>
          <a:ln>
            <a:noFill/>
          </a:ln>
        </p:spPr>
      </p:sp>
      <p:sp>
        <p:nvSpPr>
          <p:cNvPr id="2678" name="Google Shape;2678;g1f5b7746bd3_0_1211"/>
          <p:cNvSpPr txBox="1"/>
          <p:nvPr>
            <p:ph idx="7" type="body"/>
          </p:nvPr>
        </p:nvSpPr>
        <p:spPr>
          <a:xfrm>
            <a:off x="6802946" y="7838165"/>
            <a:ext cx="4725600" cy="15807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79" name="Google Shape;2679;g1f5b7746bd3_0_1211"/>
          <p:cNvSpPr txBox="1"/>
          <p:nvPr>
            <p:ph idx="8" type="body"/>
          </p:nvPr>
        </p:nvSpPr>
        <p:spPr>
          <a:xfrm>
            <a:off x="6802946" y="7258735"/>
            <a:ext cx="4725600" cy="7731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80" name="Google Shape;2680;g1f5b7746bd3_0_1211"/>
          <p:cNvSpPr/>
          <p:nvPr>
            <p:ph idx="9" type="pic"/>
          </p:nvPr>
        </p:nvSpPr>
        <p:spPr>
          <a:xfrm>
            <a:off x="13553697" y="5638555"/>
            <a:ext cx="1530300" cy="1530300"/>
          </a:xfrm>
          <a:prstGeom prst="rect">
            <a:avLst/>
          </a:prstGeom>
          <a:noFill/>
          <a:ln>
            <a:noFill/>
          </a:ln>
        </p:spPr>
      </p:sp>
      <p:sp>
        <p:nvSpPr>
          <p:cNvPr id="2681" name="Google Shape;2681;g1f5b7746bd3_0_1211"/>
          <p:cNvSpPr txBox="1"/>
          <p:nvPr>
            <p:ph idx="13" type="body"/>
          </p:nvPr>
        </p:nvSpPr>
        <p:spPr>
          <a:xfrm>
            <a:off x="11978521" y="7838165"/>
            <a:ext cx="4725600" cy="15807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82" name="Google Shape;2682;g1f5b7746bd3_0_1211"/>
          <p:cNvSpPr txBox="1"/>
          <p:nvPr>
            <p:ph idx="14" type="body"/>
          </p:nvPr>
        </p:nvSpPr>
        <p:spPr>
          <a:xfrm>
            <a:off x="11978521" y="7258735"/>
            <a:ext cx="4725600" cy="7731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500"/>
                                        <p:tgtEl>
                                          <p:spTgt spid="2671"/>
                                        </p:tgtEl>
                                      </p:cBhvr>
                                    </p:animEffect>
                                  </p:childTnLst>
                                </p:cTn>
                              </p:par>
                            </p:childTnLst>
                          </p:cTn>
                        </p:par>
                        <p:par>
                          <p:cTn fill="hold">
                            <p:stCondLst>
                              <p:cond delay="500"/>
                            </p:stCondLst>
                            <p:childTnLst>
                              <p:par>
                                <p:cTn fill="hold" nodeType="afterEffect" presetClass="entr" presetID="2" presetSubtype="8">
                                  <p:stCondLst>
                                    <p:cond delay="500"/>
                                  </p:stCondLst>
                                  <p:childTnLst>
                                    <p:set>
                                      <p:cBhvr>
                                        <p:cTn dur="1" fill="hold">
                                          <p:stCondLst>
                                            <p:cond delay="0"/>
                                          </p:stCondLst>
                                        </p:cTn>
                                        <p:tgtEl>
                                          <p:spTgt spid="2672"/>
                                        </p:tgtEl>
                                        <p:attrNameLst>
                                          <p:attrName>style.visibility</p:attrName>
                                        </p:attrNameLst>
                                      </p:cBhvr>
                                      <p:to>
                                        <p:strVal val="visible"/>
                                      </p:to>
                                    </p:set>
                                    <p:anim calcmode="lin" valueType="num">
                                      <p:cBhvr additive="base">
                                        <p:cTn dur="500"/>
                                        <p:tgtEl>
                                          <p:spTgt spid="267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673"/>
                                        </p:tgtEl>
                                        <p:attrNameLst>
                                          <p:attrName>style.visibility</p:attrName>
                                        </p:attrNameLst>
                                      </p:cBhvr>
                                      <p:to>
                                        <p:strVal val="visible"/>
                                      </p:to>
                                    </p:set>
                                    <p:anim calcmode="lin" valueType="num">
                                      <p:cBhvr additive="base">
                                        <p:cTn dur="500"/>
                                        <p:tgtEl>
                                          <p:spTgt spid="267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2674"/>
                                        </p:tgtEl>
                                        <p:attrNameLst>
                                          <p:attrName>style.visibility</p:attrName>
                                        </p:attrNameLst>
                                      </p:cBhvr>
                                      <p:to>
                                        <p:strVal val="visible"/>
                                      </p:to>
                                    </p:set>
                                    <p:animEffect filter="fade" transition="in">
                                      <p:cBhvr>
                                        <p:cTn dur="500"/>
                                        <p:tgtEl>
                                          <p:spTgt spid="2674"/>
                                        </p:tgtEl>
                                      </p:cBhvr>
                                    </p:animEffect>
                                  </p:childTnLst>
                                </p:cTn>
                              </p:par>
                              <p:par>
                                <p:cTn fill="hold" nodeType="withEffect" presetClass="entr" presetID="2" presetSubtype="4">
                                  <p:stCondLst>
                                    <p:cond delay="250"/>
                                  </p:stCondLst>
                                  <p:childTnLst>
                                    <p:set>
                                      <p:cBhvr>
                                        <p:cTn dur="1" fill="hold">
                                          <p:stCondLst>
                                            <p:cond delay="0"/>
                                          </p:stCondLst>
                                        </p:cTn>
                                        <p:tgtEl>
                                          <p:spTgt spid="2676"/>
                                        </p:tgtEl>
                                        <p:attrNameLst>
                                          <p:attrName>style.visibility</p:attrName>
                                        </p:attrNameLst>
                                      </p:cBhvr>
                                      <p:to>
                                        <p:strVal val="visible"/>
                                      </p:to>
                                    </p:set>
                                    <p:anim calcmode="lin" valueType="num">
                                      <p:cBhvr additive="base">
                                        <p:cTn dur="500"/>
                                        <p:tgtEl>
                                          <p:spTgt spid="26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2675"/>
                                        </p:tgtEl>
                                        <p:attrNameLst>
                                          <p:attrName>style.visibility</p:attrName>
                                        </p:attrNameLst>
                                      </p:cBhvr>
                                      <p:to>
                                        <p:strVal val="visible"/>
                                      </p:to>
                                    </p:set>
                                    <p:anim calcmode="lin" valueType="num">
                                      <p:cBhvr additive="base">
                                        <p:cTn dur="500"/>
                                        <p:tgtEl>
                                          <p:spTgt spid="267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2677"/>
                                        </p:tgtEl>
                                        <p:attrNameLst>
                                          <p:attrName>style.visibility</p:attrName>
                                        </p:attrNameLst>
                                      </p:cBhvr>
                                      <p:to>
                                        <p:strVal val="visible"/>
                                      </p:to>
                                    </p:set>
                                    <p:animEffect filter="fade" transition="in">
                                      <p:cBhvr>
                                        <p:cTn dur="500"/>
                                        <p:tgtEl>
                                          <p:spTgt spid="2677"/>
                                        </p:tgtEl>
                                      </p:cBhvr>
                                    </p:animEffect>
                                  </p:childTnLst>
                                </p:cTn>
                              </p:par>
                              <p:par>
                                <p:cTn fill="hold" nodeType="withEffect" presetClass="entr" presetID="2" presetSubtype="4">
                                  <p:stCondLst>
                                    <p:cond delay="500"/>
                                  </p:stCondLst>
                                  <p:childTnLst>
                                    <p:set>
                                      <p:cBhvr>
                                        <p:cTn dur="1" fill="hold">
                                          <p:stCondLst>
                                            <p:cond delay="0"/>
                                          </p:stCondLst>
                                        </p:cTn>
                                        <p:tgtEl>
                                          <p:spTgt spid="2679"/>
                                        </p:tgtEl>
                                        <p:attrNameLst>
                                          <p:attrName>style.visibility</p:attrName>
                                        </p:attrNameLst>
                                      </p:cBhvr>
                                      <p:to>
                                        <p:strVal val="visible"/>
                                      </p:to>
                                    </p:set>
                                    <p:anim calcmode="lin" valueType="num">
                                      <p:cBhvr additive="base">
                                        <p:cTn dur="500"/>
                                        <p:tgtEl>
                                          <p:spTgt spid="26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78"/>
                                        </p:tgtEl>
                                        <p:attrNameLst>
                                          <p:attrName>style.visibility</p:attrName>
                                        </p:attrNameLst>
                                      </p:cBhvr>
                                      <p:to>
                                        <p:strVal val="visible"/>
                                      </p:to>
                                    </p:set>
                                    <p:anim calcmode="lin" valueType="num">
                                      <p:cBhvr additive="base">
                                        <p:cTn dur="500"/>
                                        <p:tgtEl>
                                          <p:spTgt spid="2678"/>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2680"/>
                                        </p:tgtEl>
                                        <p:attrNameLst>
                                          <p:attrName>style.visibility</p:attrName>
                                        </p:attrNameLst>
                                      </p:cBhvr>
                                      <p:to>
                                        <p:strVal val="visible"/>
                                      </p:to>
                                    </p:set>
                                    <p:animEffect filter="fade" transition="in">
                                      <p:cBhvr>
                                        <p:cTn dur="500"/>
                                        <p:tgtEl>
                                          <p:spTgt spid="2680"/>
                                        </p:tgtEl>
                                      </p:cBhvr>
                                    </p:animEffect>
                                  </p:childTnLst>
                                </p:cTn>
                              </p:par>
                              <p:par>
                                <p:cTn fill="hold" nodeType="withEffect" presetClass="entr" presetID="2" presetSubtype="4">
                                  <p:stCondLst>
                                    <p:cond delay="500"/>
                                  </p:stCondLst>
                                  <p:childTnLst>
                                    <p:set>
                                      <p:cBhvr>
                                        <p:cTn dur="1" fill="hold">
                                          <p:stCondLst>
                                            <p:cond delay="0"/>
                                          </p:stCondLst>
                                        </p:cTn>
                                        <p:tgtEl>
                                          <p:spTgt spid="2682"/>
                                        </p:tgtEl>
                                        <p:attrNameLst>
                                          <p:attrName>style.visibility</p:attrName>
                                        </p:attrNameLst>
                                      </p:cBhvr>
                                      <p:to>
                                        <p:strVal val="visible"/>
                                      </p:to>
                                    </p:set>
                                    <p:anim calcmode="lin" valueType="num">
                                      <p:cBhvr additive="base">
                                        <p:cTn dur="500"/>
                                        <p:tgtEl>
                                          <p:spTgt spid="26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81"/>
                                        </p:tgtEl>
                                        <p:attrNameLst>
                                          <p:attrName>style.visibility</p:attrName>
                                        </p:attrNameLst>
                                      </p:cBhvr>
                                      <p:to>
                                        <p:strVal val="visible"/>
                                      </p:to>
                                    </p:set>
                                    <p:anim calcmode="lin" valueType="num">
                                      <p:cBhvr additive="base">
                                        <p:cTn dur="500"/>
                                        <p:tgtEl>
                                          <p:spTgt spid="26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4 Points">
    <p:spTree>
      <p:nvGrpSpPr>
        <p:cNvPr id="2683" name="Shape 2683"/>
        <p:cNvGrpSpPr/>
        <p:nvPr/>
      </p:nvGrpSpPr>
      <p:grpSpPr>
        <a:xfrm>
          <a:off x="0" y="0"/>
          <a:ext cx="0" cy="0"/>
          <a:chOff x="0" y="0"/>
          <a:chExt cx="0" cy="0"/>
        </a:xfrm>
      </p:grpSpPr>
      <p:sp>
        <p:nvSpPr>
          <p:cNvPr id="2684" name="Google Shape;2684;g1f5b7746bd3_0_1226"/>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85" name="Google Shape;2685;g1f5b7746bd3_0_1226"/>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686" name="Google Shape;2686;g1f5b7746bd3_0_1226"/>
          <p:cNvSpPr/>
          <p:nvPr/>
        </p:nvSpPr>
        <p:spPr>
          <a:xfrm>
            <a:off x="852615" y="2488885"/>
            <a:ext cx="16852860" cy="2436785"/>
          </a:xfrm>
          <a:custGeom>
            <a:rect b="b" l="l" r="r" t="t"/>
            <a:pathLst>
              <a:path extrusionOk="0" h="2436785" w="16852860">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87" name="Google Shape;2687;g1f5b7746bd3_0_1226"/>
          <p:cNvSpPr/>
          <p:nvPr/>
        </p:nvSpPr>
        <p:spPr>
          <a:xfrm>
            <a:off x="617837" y="3856113"/>
            <a:ext cx="17087638" cy="1307555"/>
          </a:xfrm>
          <a:custGeom>
            <a:rect b="b" l="l" r="r" t="t"/>
            <a:pathLst>
              <a:path extrusionOk="0" h="1307555" w="17087638">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88" name="Google Shape;2688;g1f5b7746bd3_0_1226"/>
          <p:cNvSpPr/>
          <p:nvPr/>
        </p:nvSpPr>
        <p:spPr>
          <a:xfrm flipH="1" rot="10800000">
            <a:off x="617837" y="5219033"/>
            <a:ext cx="17087638" cy="1307555"/>
          </a:xfrm>
          <a:custGeom>
            <a:rect b="b" l="l" r="r" t="t"/>
            <a:pathLst>
              <a:path extrusionOk="0" h="1307555" w="17087638">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89" name="Google Shape;2689;g1f5b7746bd3_0_1226"/>
          <p:cNvSpPr/>
          <p:nvPr/>
        </p:nvSpPr>
        <p:spPr>
          <a:xfrm flipH="1" rot="10800000">
            <a:off x="852615" y="5458626"/>
            <a:ext cx="16852860" cy="2436785"/>
          </a:xfrm>
          <a:custGeom>
            <a:rect b="b" l="l" r="r" t="t"/>
            <a:pathLst>
              <a:path extrusionOk="0" h="2436785" w="16852860">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690" name="Google Shape;2690;g1f5b7746bd3_0_1226"/>
          <p:cNvSpPr/>
          <p:nvPr>
            <p:ph idx="2" type="pic"/>
          </p:nvPr>
        </p:nvSpPr>
        <p:spPr>
          <a:xfrm>
            <a:off x="10448351" y="2753104"/>
            <a:ext cx="793200" cy="793200"/>
          </a:xfrm>
          <a:prstGeom prst="rect">
            <a:avLst/>
          </a:prstGeom>
          <a:noFill/>
          <a:ln>
            <a:noFill/>
          </a:ln>
        </p:spPr>
      </p:sp>
      <p:sp>
        <p:nvSpPr>
          <p:cNvPr id="2691" name="Google Shape;2691;g1f5b7746bd3_0_1226"/>
          <p:cNvSpPr/>
          <p:nvPr>
            <p:ph idx="3" type="pic"/>
          </p:nvPr>
        </p:nvSpPr>
        <p:spPr>
          <a:xfrm>
            <a:off x="10448351" y="4104964"/>
            <a:ext cx="793200" cy="793200"/>
          </a:xfrm>
          <a:prstGeom prst="rect">
            <a:avLst/>
          </a:prstGeom>
          <a:noFill/>
          <a:ln>
            <a:noFill/>
          </a:ln>
        </p:spPr>
      </p:sp>
      <p:sp>
        <p:nvSpPr>
          <p:cNvPr id="2692" name="Google Shape;2692;g1f5b7746bd3_0_1226"/>
          <p:cNvSpPr/>
          <p:nvPr>
            <p:ph idx="4" type="pic"/>
          </p:nvPr>
        </p:nvSpPr>
        <p:spPr>
          <a:xfrm>
            <a:off x="10448351" y="5456824"/>
            <a:ext cx="793200" cy="793200"/>
          </a:xfrm>
          <a:prstGeom prst="rect">
            <a:avLst/>
          </a:prstGeom>
          <a:noFill/>
          <a:ln>
            <a:noFill/>
          </a:ln>
        </p:spPr>
      </p:sp>
      <p:sp>
        <p:nvSpPr>
          <p:cNvPr id="2693" name="Google Shape;2693;g1f5b7746bd3_0_1226"/>
          <p:cNvSpPr/>
          <p:nvPr>
            <p:ph idx="5" type="pic"/>
          </p:nvPr>
        </p:nvSpPr>
        <p:spPr>
          <a:xfrm>
            <a:off x="10448351" y="6808685"/>
            <a:ext cx="793200" cy="793200"/>
          </a:xfrm>
          <a:prstGeom prst="rect">
            <a:avLst/>
          </a:prstGeom>
          <a:noFill/>
          <a:ln>
            <a:noFill/>
          </a:ln>
        </p:spPr>
      </p:sp>
      <p:sp>
        <p:nvSpPr>
          <p:cNvPr id="2694" name="Google Shape;2694;g1f5b7746bd3_0_1226"/>
          <p:cNvSpPr txBox="1"/>
          <p:nvPr>
            <p:ph idx="1" type="body"/>
          </p:nvPr>
        </p:nvSpPr>
        <p:spPr>
          <a:xfrm>
            <a:off x="11316140" y="2566146"/>
            <a:ext cx="5973000" cy="1182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95" name="Google Shape;2695;g1f5b7746bd3_0_1226"/>
          <p:cNvSpPr txBox="1"/>
          <p:nvPr>
            <p:ph idx="6" type="body"/>
          </p:nvPr>
        </p:nvSpPr>
        <p:spPr>
          <a:xfrm>
            <a:off x="11316140" y="3935259"/>
            <a:ext cx="5973000" cy="1182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96" name="Google Shape;2696;g1f5b7746bd3_0_1226"/>
          <p:cNvSpPr txBox="1"/>
          <p:nvPr>
            <p:ph idx="7" type="body"/>
          </p:nvPr>
        </p:nvSpPr>
        <p:spPr>
          <a:xfrm>
            <a:off x="11316140" y="5298179"/>
            <a:ext cx="5973000" cy="1182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97" name="Google Shape;2697;g1f5b7746bd3_0_1226"/>
          <p:cNvSpPr txBox="1"/>
          <p:nvPr>
            <p:ph idx="8" type="body"/>
          </p:nvPr>
        </p:nvSpPr>
        <p:spPr>
          <a:xfrm>
            <a:off x="11316140" y="6661603"/>
            <a:ext cx="5973000" cy="1182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98" name="Google Shape;2698;g1f5b7746bd3_0_1226"/>
          <p:cNvSpPr txBox="1"/>
          <p:nvPr>
            <p:ph idx="9" type="body"/>
          </p:nvPr>
        </p:nvSpPr>
        <p:spPr>
          <a:xfrm>
            <a:off x="1042306" y="2488886"/>
            <a:ext cx="6840900" cy="2213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99" name="Google Shape;2699;g1f5b7746bd3_0_1226"/>
          <p:cNvSpPr txBox="1"/>
          <p:nvPr>
            <p:ph idx="13" type="body"/>
          </p:nvPr>
        </p:nvSpPr>
        <p:spPr>
          <a:xfrm>
            <a:off x="1042306" y="5784005"/>
            <a:ext cx="6840900" cy="25548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2686"/>
                                        </p:tgtEl>
                                        <p:attrNameLst>
                                          <p:attrName>style.visibility</p:attrName>
                                        </p:attrNameLst>
                                      </p:cBhvr>
                                      <p:to>
                                        <p:strVal val="visible"/>
                                      </p:to>
                                    </p:set>
                                    <p:animEffect filter="fade" transition="in">
                                      <p:cBhvr>
                                        <p:cTn dur="500"/>
                                        <p:tgtEl>
                                          <p:spTgt spid="26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90"/>
                                        </p:tgtEl>
                                        <p:attrNameLst>
                                          <p:attrName>style.visibility</p:attrName>
                                        </p:attrNameLst>
                                      </p:cBhvr>
                                      <p:to>
                                        <p:strVal val="visible"/>
                                      </p:to>
                                    </p:set>
                                    <p:animEffect filter="fade" transition="in">
                                      <p:cBhvr>
                                        <p:cTn dur="500"/>
                                        <p:tgtEl>
                                          <p:spTgt spid="2690"/>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0" st="0"/>
                                            </p:txEl>
                                          </p:spTgt>
                                        </p:tgtEl>
                                        <p:attrNameLst>
                                          <p:attrName>style.visibility</p:attrName>
                                        </p:attrNameLst>
                                      </p:cBhvr>
                                      <p:to>
                                        <p:strVal val="visible"/>
                                      </p:to>
                                    </p:set>
                                    <p:animEffect filter="fade" transition="in">
                                      <p:cBhvr>
                                        <p:cTn dur="500"/>
                                        <p:tgtEl>
                                          <p:spTgt spid="26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1" st="1"/>
                                            </p:txEl>
                                          </p:spTgt>
                                        </p:tgtEl>
                                        <p:attrNameLst>
                                          <p:attrName>style.visibility</p:attrName>
                                        </p:attrNameLst>
                                      </p:cBhvr>
                                      <p:to>
                                        <p:strVal val="visible"/>
                                      </p:to>
                                    </p:set>
                                    <p:animEffect filter="fade" transition="in">
                                      <p:cBhvr>
                                        <p:cTn dur="500"/>
                                        <p:tgtEl>
                                          <p:spTgt spid="26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2" st="2"/>
                                            </p:txEl>
                                          </p:spTgt>
                                        </p:tgtEl>
                                        <p:attrNameLst>
                                          <p:attrName>style.visibility</p:attrName>
                                        </p:attrNameLst>
                                      </p:cBhvr>
                                      <p:to>
                                        <p:strVal val="visible"/>
                                      </p:to>
                                    </p:set>
                                    <p:animEffect filter="fade" transition="in">
                                      <p:cBhvr>
                                        <p:cTn dur="500"/>
                                        <p:tgtEl>
                                          <p:spTgt spid="269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3" st="3"/>
                                            </p:txEl>
                                          </p:spTgt>
                                        </p:tgtEl>
                                        <p:attrNameLst>
                                          <p:attrName>style.visibility</p:attrName>
                                        </p:attrNameLst>
                                      </p:cBhvr>
                                      <p:to>
                                        <p:strVal val="visible"/>
                                      </p:to>
                                    </p:set>
                                    <p:animEffect filter="fade" transition="in">
                                      <p:cBhvr>
                                        <p:cTn dur="500"/>
                                        <p:tgtEl>
                                          <p:spTgt spid="269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4" st="4"/>
                                            </p:txEl>
                                          </p:spTgt>
                                        </p:tgtEl>
                                        <p:attrNameLst>
                                          <p:attrName>style.visibility</p:attrName>
                                        </p:attrNameLst>
                                      </p:cBhvr>
                                      <p:to>
                                        <p:strVal val="visible"/>
                                      </p:to>
                                    </p:set>
                                    <p:animEffect filter="fade" transition="in">
                                      <p:cBhvr>
                                        <p:cTn dur="500"/>
                                        <p:tgtEl>
                                          <p:spTgt spid="269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5" st="5"/>
                                            </p:txEl>
                                          </p:spTgt>
                                        </p:tgtEl>
                                        <p:attrNameLst>
                                          <p:attrName>style.visibility</p:attrName>
                                        </p:attrNameLst>
                                      </p:cBhvr>
                                      <p:to>
                                        <p:strVal val="visible"/>
                                      </p:to>
                                    </p:set>
                                    <p:animEffect filter="fade" transition="in">
                                      <p:cBhvr>
                                        <p:cTn dur="500"/>
                                        <p:tgtEl>
                                          <p:spTgt spid="269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6" st="6"/>
                                            </p:txEl>
                                          </p:spTgt>
                                        </p:tgtEl>
                                        <p:attrNameLst>
                                          <p:attrName>style.visibility</p:attrName>
                                        </p:attrNameLst>
                                      </p:cBhvr>
                                      <p:to>
                                        <p:strVal val="visible"/>
                                      </p:to>
                                    </p:set>
                                    <p:animEffect filter="fade" transition="in">
                                      <p:cBhvr>
                                        <p:cTn dur="500"/>
                                        <p:tgtEl>
                                          <p:spTgt spid="269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7" st="7"/>
                                            </p:txEl>
                                          </p:spTgt>
                                        </p:tgtEl>
                                        <p:attrNameLst>
                                          <p:attrName>style.visibility</p:attrName>
                                        </p:attrNameLst>
                                      </p:cBhvr>
                                      <p:to>
                                        <p:strVal val="visible"/>
                                      </p:to>
                                    </p:set>
                                    <p:animEffect filter="fade" transition="in">
                                      <p:cBhvr>
                                        <p:cTn dur="500"/>
                                        <p:tgtEl>
                                          <p:spTgt spid="269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8" st="8"/>
                                            </p:txEl>
                                          </p:spTgt>
                                        </p:tgtEl>
                                        <p:attrNameLst>
                                          <p:attrName>style.visibility</p:attrName>
                                        </p:attrNameLst>
                                      </p:cBhvr>
                                      <p:to>
                                        <p:strVal val="visible"/>
                                      </p:to>
                                    </p:set>
                                    <p:animEffect filter="fade" transition="in">
                                      <p:cBhvr>
                                        <p:cTn dur="500"/>
                                        <p:tgtEl>
                                          <p:spTgt spid="2694">
                                            <p:txEl>
                                              <p:pRg end="8" st="8"/>
                                            </p:txEl>
                                          </p:spTgt>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2687"/>
                                        </p:tgtEl>
                                        <p:attrNameLst>
                                          <p:attrName>style.visibility</p:attrName>
                                        </p:attrNameLst>
                                      </p:cBhvr>
                                      <p:to>
                                        <p:strVal val="visible"/>
                                      </p:to>
                                    </p:set>
                                    <p:animEffect filter="fade" transition="in">
                                      <p:cBhvr>
                                        <p:cTn dur="500"/>
                                        <p:tgtEl>
                                          <p:spTgt spid="268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91"/>
                                        </p:tgtEl>
                                        <p:attrNameLst>
                                          <p:attrName>style.visibility</p:attrName>
                                        </p:attrNameLst>
                                      </p:cBhvr>
                                      <p:to>
                                        <p:strVal val="visible"/>
                                      </p:to>
                                    </p:set>
                                    <p:animEffect filter="fade" transition="in">
                                      <p:cBhvr>
                                        <p:cTn dur="500"/>
                                        <p:tgtEl>
                                          <p:spTgt spid="2691"/>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0" st="0"/>
                                            </p:txEl>
                                          </p:spTgt>
                                        </p:tgtEl>
                                        <p:attrNameLst>
                                          <p:attrName>style.visibility</p:attrName>
                                        </p:attrNameLst>
                                      </p:cBhvr>
                                      <p:to>
                                        <p:strVal val="visible"/>
                                      </p:to>
                                    </p:set>
                                    <p:animEffect filter="fade" transition="in">
                                      <p:cBhvr>
                                        <p:cTn dur="500"/>
                                        <p:tgtEl>
                                          <p:spTgt spid="26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1" st="1"/>
                                            </p:txEl>
                                          </p:spTgt>
                                        </p:tgtEl>
                                        <p:attrNameLst>
                                          <p:attrName>style.visibility</p:attrName>
                                        </p:attrNameLst>
                                      </p:cBhvr>
                                      <p:to>
                                        <p:strVal val="visible"/>
                                      </p:to>
                                    </p:set>
                                    <p:animEffect filter="fade" transition="in">
                                      <p:cBhvr>
                                        <p:cTn dur="500"/>
                                        <p:tgtEl>
                                          <p:spTgt spid="269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2" st="2"/>
                                            </p:txEl>
                                          </p:spTgt>
                                        </p:tgtEl>
                                        <p:attrNameLst>
                                          <p:attrName>style.visibility</p:attrName>
                                        </p:attrNameLst>
                                      </p:cBhvr>
                                      <p:to>
                                        <p:strVal val="visible"/>
                                      </p:to>
                                    </p:set>
                                    <p:animEffect filter="fade" transition="in">
                                      <p:cBhvr>
                                        <p:cTn dur="500"/>
                                        <p:tgtEl>
                                          <p:spTgt spid="269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3" st="3"/>
                                            </p:txEl>
                                          </p:spTgt>
                                        </p:tgtEl>
                                        <p:attrNameLst>
                                          <p:attrName>style.visibility</p:attrName>
                                        </p:attrNameLst>
                                      </p:cBhvr>
                                      <p:to>
                                        <p:strVal val="visible"/>
                                      </p:to>
                                    </p:set>
                                    <p:animEffect filter="fade" transition="in">
                                      <p:cBhvr>
                                        <p:cTn dur="500"/>
                                        <p:tgtEl>
                                          <p:spTgt spid="269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4" st="4"/>
                                            </p:txEl>
                                          </p:spTgt>
                                        </p:tgtEl>
                                        <p:attrNameLst>
                                          <p:attrName>style.visibility</p:attrName>
                                        </p:attrNameLst>
                                      </p:cBhvr>
                                      <p:to>
                                        <p:strVal val="visible"/>
                                      </p:to>
                                    </p:set>
                                    <p:animEffect filter="fade" transition="in">
                                      <p:cBhvr>
                                        <p:cTn dur="500"/>
                                        <p:tgtEl>
                                          <p:spTgt spid="269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5" st="5"/>
                                            </p:txEl>
                                          </p:spTgt>
                                        </p:tgtEl>
                                        <p:attrNameLst>
                                          <p:attrName>style.visibility</p:attrName>
                                        </p:attrNameLst>
                                      </p:cBhvr>
                                      <p:to>
                                        <p:strVal val="visible"/>
                                      </p:to>
                                    </p:set>
                                    <p:animEffect filter="fade" transition="in">
                                      <p:cBhvr>
                                        <p:cTn dur="500"/>
                                        <p:tgtEl>
                                          <p:spTgt spid="269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6" st="6"/>
                                            </p:txEl>
                                          </p:spTgt>
                                        </p:tgtEl>
                                        <p:attrNameLst>
                                          <p:attrName>style.visibility</p:attrName>
                                        </p:attrNameLst>
                                      </p:cBhvr>
                                      <p:to>
                                        <p:strVal val="visible"/>
                                      </p:to>
                                    </p:set>
                                    <p:animEffect filter="fade" transition="in">
                                      <p:cBhvr>
                                        <p:cTn dur="500"/>
                                        <p:tgtEl>
                                          <p:spTgt spid="269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7" st="7"/>
                                            </p:txEl>
                                          </p:spTgt>
                                        </p:tgtEl>
                                        <p:attrNameLst>
                                          <p:attrName>style.visibility</p:attrName>
                                        </p:attrNameLst>
                                      </p:cBhvr>
                                      <p:to>
                                        <p:strVal val="visible"/>
                                      </p:to>
                                    </p:set>
                                    <p:animEffect filter="fade" transition="in">
                                      <p:cBhvr>
                                        <p:cTn dur="500"/>
                                        <p:tgtEl>
                                          <p:spTgt spid="269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8" st="8"/>
                                            </p:txEl>
                                          </p:spTgt>
                                        </p:tgtEl>
                                        <p:attrNameLst>
                                          <p:attrName>style.visibility</p:attrName>
                                        </p:attrNameLst>
                                      </p:cBhvr>
                                      <p:to>
                                        <p:strVal val="visible"/>
                                      </p:to>
                                    </p:set>
                                    <p:animEffect filter="fade" transition="in">
                                      <p:cBhvr>
                                        <p:cTn dur="500"/>
                                        <p:tgtEl>
                                          <p:spTgt spid="2695">
                                            <p:txEl>
                                              <p:pRg end="8" st="8"/>
                                            </p:txEl>
                                          </p:spTgt>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2688"/>
                                        </p:tgtEl>
                                        <p:attrNameLst>
                                          <p:attrName>style.visibility</p:attrName>
                                        </p:attrNameLst>
                                      </p:cBhvr>
                                      <p:to>
                                        <p:strVal val="visible"/>
                                      </p:to>
                                    </p:set>
                                    <p:animEffect filter="fade" transition="in">
                                      <p:cBhvr>
                                        <p:cTn dur="500"/>
                                        <p:tgtEl>
                                          <p:spTgt spid="268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500"/>
                                        <p:tgtEl>
                                          <p:spTgt spid="2692"/>
                                        </p:tgtEl>
                                      </p:cBhvr>
                                    </p:animEffect>
                                  </p:childTnLst>
                                </p:cTn>
                              </p:par>
                              <p:par>
                                <p:cTn fill="hold" nodeType="withEffect" presetClass="entr" presetID="10" presetSubtype="0">
                                  <p:stCondLst>
                                    <p:cond delay="0"/>
                                  </p:stCondLst>
                                  <p:childTnLst>
                                    <p:set>
                                      <p:cBhvr>
                                        <p:cTn dur="1" fill="hold">
                                          <p:stCondLst>
                                            <p:cond delay="0"/>
                                          </p:stCondLst>
                                        </p:cTn>
                                        <p:tgtEl>
                                          <p:spTgt spid="2696">
                                            <p:txEl>
                                              <p:pRg end="0" st="0"/>
                                            </p:txEl>
                                          </p:spTgt>
                                        </p:tgtEl>
                                        <p:attrNameLst>
                                          <p:attrName>style.visibility</p:attrName>
                                        </p:attrNameLst>
                                      </p:cBhvr>
                                      <p:to>
                                        <p:strVal val="visible"/>
                                      </p:to>
                                    </p:set>
                                    <p:animEffect filter="fade" transition="in">
                                      <p:cBhvr>
                                        <p:cTn dur="500"/>
                                        <p:tgtEl>
                                          <p:spTgt spid="269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6">
                                            <p:txEl>
                                              <p:pRg end="1" st="1"/>
                                            </p:txEl>
                                          </p:spTgt>
                                        </p:tgtEl>
                                        <p:attrNameLst>
                                          <p:attrName>style.visibility</p:attrName>
                                        </p:attrNameLst>
                                      </p:cBhvr>
                                      <p:to>
                                        <p:strVal val="visible"/>
                                      </p:to>
                                    </p:set>
                                    <p:animEffect filter="fade" transition="in">
                                      <p:cBhvr>
                                        <p:cTn dur="500"/>
                                        <p:tgtEl>
                                          <p:spTgt spid="269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6">
                                            <p:txEl>
                                              <p:pRg end="2" st="2"/>
                                            </p:txEl>
                                          </p:spTgt>
                                        </p:tgtEl>
                                        <p:attrNameLst>
                                          <p:attrName>style.visibility</p:attrName>
                                        </p:attrNameLst>
                                      </p:cBhvr>
                                      <p:to>
                                        <p:strVal val="visible"/>
                                      </p:to>
                                    </p:set>
                                    <p:animEffect filter="fade" transition="in">
                                      <p:cBhvr>
                                        <p:cTn dur="500"/>
                                        <p:tgtEl>
                                          <p:spTgt spid="269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6">
                                            <p:txEl>
                                              <p:pRg end="3" st="3"/>
                                            </p:txEl>
                                          </p:spTgt>
                                        </p:tgtEl>
                                        <p:attrNameLst>
                                          <p:attrName>style.visibility</p:attrName>
                                        </p:attrNameLst>
                                      </p:cBhvr>
                                      <p:to>
                                        <p:strVal val="visible"/>
                                      </p:to>
                                    </p:set>
                                    <p:animEffect filter="fade" transition="in">
                                      <p:cBhvr>
                                        <p:cTn dur="500"/>
                                        <p:tgtEl>
                                          <p:spTgt spid="269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6">
                                            <p:txEl>
                                              <p:pRg end="4" st="4"/>
                                            </p:txEl>
                                          </p:spTgt>
                                        </p:tgtEl>
                                        <p:attrNameLst>
                                          <p:attrName>style.visibility</p:attrName>
                                        </p:attrNameLst>
                                      </p:cBhvr>
                                      <p:to>
                                        <p:strVal val="visible"/>
                                      </p:to>
                                    </p:set>
                                    <p:animEffect filter="fade" transition="in">
                                      <p:cBhvr>
                                        <p:cTn dur="500"/>
                                        <p:tgtEl>
                                          <p:spTgt spid="269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6">
                                            <p:txEl>
                                              <p:pRg end="5" st="5"/>
                                            </p:txEl>
                                          </p:spTgt>
                                        </p:tgtEl>
                                        <p:attrNameLst>
                                          <p:attrName>style.visibility</p:attrName>
                                        </p:attrNameLst>
                                      </p:cBhvr>
                                      <p:to>
                                        <p:strVal val="visible"/>
                                      </p:to>
                                    </p:set>
                                    <p:animEffect filter="fade" transition="in">
                                      <p:cBhvr>
                                        <p:cTn dur="500"/>
                                        <p:tgtEl>
                                          <p:spTgt spid="269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6">
                                            <p:txEl>
                                              <p:pRg end="6" st="6"/>
                                            </p:txEl>
                                          </p:spTgt>
                                        </p:tgtEl>
                                        <p:attrNameLst>
                                          <p:attrName>style.visibility</p:attrName>
                                        </p:attrNameLst>
                                      </p:cBhvr>
                                      <p:to>
                                        <p:strVal val="visible"/>
                                      </p:to>
                                    </p:set>
                                    <p:animEffect filter="fade" transition="in">
                                      <p:cBhvr>
                                        <p:cTn dur="500"/>
                                        <p:tgtEl>
                                          <p:spTgt spid="269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6">
                                            <p:txEl>
                                              <p:pRg end="7" st="7"/>
                                            </p:txEl>
                                          </p:spTgt>
                                        </p:tgtEl>
                                        <p:attrNameLst>
                                          <p:attrName>style.visibility</p:attrName>
                                        </p:attrNameLst>
                                      </p:cBhvr>
                                      <p:to>
                                        <p:strVal val="visible"/>
                                      </p:to>
                                    </p:set>
                                    <p:animEffect filter="fade" transition="in">
                                      <p:cBhvr>
                                        <p:cTn dur="500"/>
                                        <p:tgtEl>
                                          <p:spTgt spid="269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6">
                                            <p:txEl>
                                              <p:pRg end="8" st="8"/>
                                            </p:txEl>
                                          </p:spTgt>
                                        </p:tgtEl>
                                        <p:attrNameLst>
                                          <p:attrName>style.visibility</p:attrName>
                                        </p:attrNameLst>
                                      </p:cBhvr>
                                      <p:to>
                                        <p:strVal val="visible"/>
                                      </p:to>
                                    </p:set>
                                    <p:animEffect filter="fade" transition="in">
                                      <p:cBhvr>
                                        <p:cTn dur="500"/>
                                        <p:tgtEl>
                                          <p:spTgt spid="2696">
                                            <p:txEl>
                                              <p:pRg end="8" st="8"/>
                                            </p:txEl>
                                          </p:spTgt>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2689"/>
                                        </p:tgtEl>
                                        <p:attrNameLst>
                                          <p:attrName>style.visibility</p:attrName>
                                        </p:attrNameLst>
                                      </p:cBhvr>
                                      <p:to>
                                        <p:strVal val="visible"/>
                                      </p:to>
                                    </p:set>
                                    <p:animEffect filter="fade" transition="in">
                                      <p:cBhvr>
                                        <p:cTn dur="500"/>
                                        <p:tgtEl>
                                          <p:spTgt spid="268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500"/>
                                        <p:tgtEl>
                                          <p:spTgt spid="2693"/>
                                        </p:tgtEl>
                                      </p:cBhvr>
                                    </p:animEffect>
                                  </p:childTnLst>
                                </p:cTn>
                              </p:par>
                              <p:par>
                                <p:cTn fill="hold" nodeType="withEffect" presetClass="entr" presetID="10" presetSubtype="0">
                                  <p:stCondLst>
                                    <p:cond delay="0"/>
                                  </p:stCondLst>
                                  <p:childTnLst>
                                    <p:set>
                                      <p:cBhvr>
                                        <p:cTn dur="1" fill="hold">
                                          <p:stCondLst>
                                            <p:cond delay="0"/>
                                          </p:stCondLst>
                                        </p:cTn>
                                        <p:tgtEl>
                                          <p:spTgt spid="2697">
                                            <p:txEl>
                                              <p:pRg end="0" st="0"/>
                                            </p:txEl>
                                          </p:spTgt>
                                        </p:tgtEl>
                                        <p:attrNameLst>
                                          <p:attrName>style.visibility</p:attrName>
                                        </p:attrNameLst>
                                      </p:cBhvr>
                                      <p:to>
                                        <p:strVal val="visible"/>
                                      </p:to>
                                    </p:set>
                                    <p:animEffect filter="fade" transition="in">
                                      <p:cBhvr>
                                        <p:cTn dur="500"/>
                                        <p:tgtEl>
                                          <p:spTgt spid="26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7">
                                            <p:txEl>
                                              <p:pRg end="1" st="1"/>
                                            </p:txEl>
                                          </p:spTgt>
                                        </p:tgtEl>
                                        <p:attrNameLst>
                                          <p:attrName>style.visibility</p:attrName>
                                        </p:attrNameLst>
                                      </p:cBhvr>
                                      <p:to>
                                        <p:strVal val="visible"/>
                                      </p:to>
                                    </p:set>
                                    <p:animEffect filter="fade" transition="in">
                                      <p:cBhvr>
                                        <p:cTn dur="500"/>
                                        <p:tgtEl>
                                          <p:spTgt spid="26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7">
                                            <p:txEl>
                                              <p:pRg end="2" st="2"/>
                                            </p:txEl>
                                          </p:spTgt>
                                        </p:tgtEl>
                                        <p:attrNameLst>
                                          <p:attrName>style.visibility</p:attrName>
                                        </p:attrNameLst>
                                      </p:cBhvr>
                                      <p:to>
                                        <p:strVal val="visible"/>
                                      </p:to>
                                    </p:set>
                                    <p:animEffect filter="fade" transition="in">
                                      <p:cBhvr>
                                        <p:cTn dur="500"/>
                                        <p:tgtEl>
                                          <p:spTgt spid="26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7">
                                            <p:txEl>
                                              <p:pRg end="3" st="3"/>
                                            </p:txEl>
                                          </p:spTgt>
                                        </p:tgtEl>
                                        <p:attrNameLst>
                                          <p:attrName>style.visibility</p:attrName>
                                        </p:attrNameLst>
                                      </p:cBhvr>
                                      <p:to>
                                        <p:strVal val="visible"/>
                                      </p:to>
                                    </p:set>
                                    <p:animEffect filter="fade" transition="in">
                                      <p:cBhvr>
                                        <p:cTn dur="500"/>
                                        <p:tgtEl>
                                          <p:spTgt spid="26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7">
                                            <p:txEl>
                                              <p:pRg end="4" st="4"/>
                                            </p:txEl>
                                          </p:spTgt>
                                        </p:tgtEl>
                                        <p:attrNameLst>
                                          <p:attrName>style.visibility</p:attrName>
                                        </p:attrNameLst>
                                      </p:cBhvr>
                                      <p:to>
                                        <p:strVal val="visible"/>
                                      </p:to>
                                    </p:set>
                                    <p:animEffect filter="fade" transition="in">
                                      <p:cBhvr>
                                        <p:cTn dur="500"/>
                                        <p:tgtEl>
                                          <p:spTgt spid="26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7">
                                            <p:txEl>
                                              <p:pRg end="5" st="5"/>
                                            </p:txEl>
                                          </p:spTgt>
                                        </p:tgtEl>
                                        <p:attrNameLst>
                                          <p:attrName>style.visibility</p:attrName>
                                        </p:attrNameLst>
                                      </p:cBhvr>
                                      <p:to>
                                        <p:strVal val="visible"/>
                                      </p:to>
                                    </p:set>
                                    <p:animEffect filter="fade" transition="in">
                                      <p:cBhvr>
                                        <p:cTn dur="500"/>
                                        <p:tgtEl>
                                          <p:spTgt spid="26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7">
                                            <p:txEl>
                                              <p:pRg end="6" st="6"/>
                                            </p:txEl>
                                          </p:spTgt>
                                        </p:tgtEl>
                                        <p:attrNameLst>
                                          <p:attrName>style.visibility</p:attrName>
                                        </p:attrNameLst>
                                      </p:cBhvr>
                                      <p:to>
                                        <p:strVal val="visible"/>
                                      </p:to>
                                    </p:set>
                                    <p:animEffect filter="fade" transition="in">
                                      <p:cBhvr>
                                        <p:cTn dur="500"/>
                                        <p:tgtEl>
                                          <p:spTgt spid="26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7">
                                            <p:txEl>
                                              <p:pRg end="7" st="7"/>
                                            </p:txEl>
                                          </p:spTgt>
                                        </p:tgtEl>
                                        <p:attrNameLst>
                                          <p:attrName>style.visibility</p:attrName>
                                        </p:attrNameLst>
                                      </p:cBhvr>
                                      <p:to>
                                        <p:strVal val="visible"/>
                                      </p:to>
                                    </p:set>
                                    <p:animEffect filter="fade" transition="in">
                                      <p:cBhvr>
                                        <p:cTn dur="500"/>
                                        <p:tgtEl>
                                          <p:spTgt spid="26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7">
                                            <p:txEl>
                                              <p:pRg end="8" st="8"/>
                                            </p:txEl>
                                          </p:spTgt>
                                        </p:tgtEl>
                                        <p:attrNameLst>
                                          <p:attrName>style.visibility</p:attrName>
                                        </p:attrNameLst>
                                      </p:cBhvr>
                                      <p:to>
                                        <p:strVal val="visible"/>
                                      </p:to>
                                    </p:set>
                                    <p:animEffect filter="fade" transition="in">
                                      <p:cBhvr>
                                        <p:cTn dur="500"/>
                                        <p:tgtEl>
                                          <p:spTgt spid="2697">
                                            <p:txEl>
                                              <p:pRg end="8" st="8"/>
                                            </p:txEl>
                                          </p:spTgt>
                                        </p:tgtEl>
                                      </p:cBhvr>
                                    </p:animEffect>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2698">
                                            <p:txEl>
                                              <p:pRg end="0" st="0"/>
                                            </p:txEl>
                                          </p:spTgt>
                                        </p:tgtEl>
                                        <p:attrNameLst>
                                          <p:attrName>style.visibility</p:attrName>
                                        </p:attrNameLst>
                                      </p:cBhvr>
                                      <p:to>
                                        <p:strVal val="visible"/>
                                      </p:to>
                                    </p:set>
                                    <p:anim calcmode="lin" valueType="num">
                                      <p:cBhvr additive="base">
                                        <p:cTn dur="500"/>
                                        <p:tgtEl>
                                          <p:spTgt spid="269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2698">
                                            <p:txEl>
                                              <p:pRg end="1" st="1"/>
                                            </p:txEl>
                                          </p:spTgt>
                                        </p:tgtEl>
                                        <p:attrNameLst>
                                          <p:attrName>style.visibility</p:attrName>
                                        </p:attrNameLst>
                                      </p:cBhvr>
                                      <p:to>
                                        <p:strVal val="visible"/>
                                      </p:to>
                                    </p:set>
                                    <p:anim calcmode="lin" valueType="num">
                                      <p:cBhvr additive="base">
                                        <p:cTn dur="500"/>
                                        <p:tgtEl>
                                          <p:spTgt spid="269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2698">
                                            <p:txEl>
                                              <p:pRg end="2" st="2"/>
                                            </p:txEl>
                                          </p:spTgt>
                                        </p:tgtEl>
                                        <p:attrNameLst>
                                          <p:attrName>style.visibility</p:attrName>
                                        </p:attrNameLst>
                                      </p:cBhvr>
                                      <p:to>
                                        <p:strVal val="visible"/>
                                      </p:to>
                                    </p:set>
                                    <p:anim calcmode="lin" valueType="num">
                                      <p:cBhvr additive="base">
                                        <p:cTn dur="500"/>
                                        <p:tgtEl>
                                          <p:spTgt spid="269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8">
                                  <p:stCondLst>
                                    <p:cond delay="0"/>
                                  </p:stCondLst>
                                  <p:childTnLst>
                                    <p:set>
                                      <p:cBhvr>
                                        <p:cTn dur="1" fill="hold">
                                          <p:stCondLst>
                                            <p:cond delay="0"/>
                                          </p:stCondLst>
                                        </p:cTn>
                                        <p:tgtEl>
                                          <p:spTgt spid="2698">
                                            <p:txEl>
                                              <p:pRg end="3" st="3"/>
                                            </p:txEl>
                                          </p:spTgt>
                                        </p:tgtEl>
                                        <p:attrNameLst>
                                          <p:attrName>style.visibility</p:attrName>
                                        </p:attrNameLst>
                                      </p:cBhvr>
                                      <p:to>
                                        <p:strVal val="visible"/>
                                      </p:to>
                                    </p:set>
                                    <p:anim calcmode="lin" valueType="num">
                                      <p:cBhvr additive="base">
                                        <p:cTn dur="500"/>
                                        <p:tgtEl>
                                          <p:spTgt spid="269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0"/>
                                  </p:stCondLst>
                                  <p:childTnLst>
                                    <p:set>
                                      <p:cBhvr>
                                        <p:cTn dur="1" fill="hold">
                                          <p:stCondLst>
                                            <p:cond delay="0"/>
                                          </p:stCondLst>
                                        </p:cTn>
                                        <p:tgtEl>
                                          <p:spTgt spid="2698">
                                            <p:txEl>
                                              <p:pRg end="4" st="4"/>
                                            </p:txEl>
                                          </p:spTgt>
                                        </p:tgtEl>
                                        <p:attrNameLst>
                                          <p:attrName>style.visibility</p:attrName>
                                        </p:attrNameLst>
                                      </p:cBhvr>
                                      <p:to>
                                        <p:strVal val="visible"/>
                                      </p:to>
                                    </p:set>
                                    <p:anim calcmode="lin" valueType="num">
                                      <p:cBhvr additive="base">
                                        <p:cTn dur="500"/>
                                        <p:tgtEl>
                                          <p:spTgt spid="269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8">
                                  <p:stCondLst>
                                    <p:cond delay="0"/>
                                  </p:stCondLst>
                                  <p:childTnLst>
                                    <p:set>
                                      <p:cBhvr>
                                        <p:cTn dur="1" fill="hold">
                                          <p:stCondLst>
                                            <p:cond delay="0"/>
                                          </p:stCondLst>
                                        </p:cTn>
                                        <p:tgtEl>
                                          <p:spTgt spid="2698">
                                            <p:txEl>
                                              <p:pRg end="5" st="5"/>
                                            </p:txEl>
                                          </p:spTgt>
                                        </p:tgtEl>
                                        <p:attrNameLst>
                                          <p:attrName>style.visibility</p:attrName>
                                        </p:attrNameLst>
                                      </p:cBhvr>
                                      <p:to>
                                        <p:strVal val="visible"/>
                                      </p:to>
                                    </p:set>
                                    <p:anim calcmode="lin" valueType="num">
                                      <p:cBhvr additive="base">
                                        <p:cTn dur="500"/>
                                        <p:tgtEl>
                                          <p:spTgt spid="269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8">
                                  <p:stCondLst>
                                    <p:cond delay="0"/>
                                  </p:stCondLst>
                                  <p:childTnLst>
                                    <p:set>
                                      <p:cBhvr>
                                        <p:cTn dur="1" fill="hold">
                                          <p:stCondLst>
                                            <p:cond delay="0"/>
                                          </p:stCondLst>
                                        </p:cTn>
                                        <p:tgtEl>
                                          <p:spTgt spid="2698">
                                            <p:txEl>
                                              <p:pRg end="6" st="6"/>
                                            </p:txEl>
                                          </p:spTgt>
                                        </p:tgtEl>
                                        <p:attrNameLst>
                                          <p:attrName>style.visibility</p:attrName>
                                        </p:attrNameLst>
                                      </p:cBhvr>
                                      <p:to>
                                        <p:strVal val="visible"/>
                                      </p:to>
                                    </p:set>
                                    <p:anim calcmode="lin" valueType="num">
                                      <p:cBhvr additive="base">
                                        <p:cTn dur="500"/>
                                        <p:tgtEl>
                                          <p:spTgt spid="269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8">
                                  <p:stCondLst>
                                    <p:cond delay="0"/>
                                  </p:stCondLst>
                                  <p:childTnLst>
                                    <p:set>
                                      <p:cBhvr>
                                        <p:cTn dur="1" fill="hold">
                                          <p:stCondLst>
                                            <p:cond delay="0"/>
                                          </p:stCondLst>
                                        </p:cTn>
                                        <p:tgtEl>
                                          <p:spTgt spid="2698">
                                            <p:txEl>
                                              <p:pRg end="7" st="7"/>
                                            </p:txEl>
                                          </p:spTgt>
                                        </p:tgtEl>
                                        <p:attrNameLst>
                                          <p:attrName>style.visibility</p:attrName>
                                        </p:attrNameLst>
                                      </p:cBhvr>
                                      <p:to>
                                        <p:strVal val="visible"/>
                                      </p:to>
                                    </p:set>
                                    <p:anim calcmode="lin" valueType="num">
                                      <p:cBhvr additive="base">
                                        <p:cTn dur="500"/>
                                        <p:tgtEl>
                                          <p:spTgt spid="269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0"/>
                                  </p:stCondLst>
                                  <p:childTnLst>
                                    <p:set>
                                      <p:cBhvr>
                                        <p:cTn dur="1" fill="hold">
                                          <p:stCondLst>
                                            <p:cond delay="0"/>
                                          </p:stCondLst>
                                        </p:cTn>
                                        <p:tgtEl>
                                          <p:spTgt spid="2698">
                                            <p:txEl>
                                              <p:pRg end="8" st="8"/>
                                            </p:txEl>
                                          </p:spTgt>
                                        </p:tgtEl>
                                        <p:attrNameLst>
                                          <p:attrName>style.visibility</p:attrName>
                                        </p:attrNameLst>
                                      </p:cBhvr>
                                      <p:to>
                                        <p:strVal val="visible"/>
                                      </p:to>
                                    </p:set>
                                    <p:anim calcmode="lin" valueType="num">
                                      <p:cBhvr additive="base">
                                        <p:cTn dur="500"/>
                                        <p:tgtEl>
                                          <p:spTgt spid="2698">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8">
                                  <p:stCondLst>
                                    <p:cond delay="0"/>
                                  </p:stCondLst>
                                  <p:childTnLst>
                                    <p:set>
                                      <p:cBhvr>
                                        <p:cTn dur="1" fill="hold">
                                          <p:stCondLst>
                                            <p:cond delay="0"/>
                                          </p:stCondLst>
                                        </p:cTn>
                                        <p:tgtEl>
                                          <p:spTgt spid="2699">
                                            <p:txEl>
                                              <p:pRg end="0" st="0"/>
                                            </p:txEl>
                                          </p:spTgt>
                                        </p:tgtEl>
                                        <p:attrNameLst>
                                          <p:attrName>style.visibility</p:attrName>
                                        </p:attrNameLst>
                                      </p:cBhvr>
                                      <p:to>
                                        <p:strVal val="visible"/>
                                      </p:to>
                                    </p:set>
                                    <p:anim calcmode="lin" valueType="num">
                                      <p:cBhvr additive="base">
                                        <p:cTn dur="500"/>
                                        <p:tgtEl>
                                          <p:spTgt spid="269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8">
                                  <p:stCondLst>
                                    <p:cond delay="0"/>
                                  </p:stCondLst>
                                  <p:childTnLst>
                                    <p:set>
                                      <p:cBhvr>
                                        <p:cTn dur="1" fill="hold">
                                          <p:stCondLst>
                                            <p:cond delay="0"/>
                                          </p:stCondLst>
                                        </p:cTn>
                                        <p:tgtEl>
                                          <p:spTgt spid="2699">
                                            <p:txEl>
                                              <p:pRg end="1" st="1"/>
                                            </p:txEl>
                                          </p:spTgt>
                                        </p:tgtEl>
                                        <p:attrNameLst>
                                          <p:attrName>style.visibility</p:attrName>
                                        </p:attrNameLst>
                                      </p:cBhvr>
                                      <p:to>
                                        <p:strVal val="visible"/>
                                      </p:to>
                                    </p:set>
                                    <p:anim calcmode="lin" valueType="num">
                                      <p:cBhvr additive="base">
                                        <p:cTn dur="500"/>
                                        <p:tgtEl>
                                          <p:spTgt spid="269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8">
                                  <p:stCondLst>
                                    <p:cond delay="0"/>
                                  </p:stCondLst>
                                  <p:childTnLst>
                                    <p:set>
                                      <p:cBhvr>
                                        <p:cTn dur="1" fill="hold">
                                          <p:stCondLst>
                                            <p:cond delay="0"/>
                                          </p:stCondLst>
                                        </p:cTn>
                                        <p:tgtEl>
                                          <p:spTgt spid="2699">
                                            <p:txEl>
                                              <p:pRg end="2" st="2"/>
                                            </p:txEl>
                                          </p:spTgt>
                                        </p:tgtEl>
                                        <p:attrNameLst>
                                          <p:attrName>style.visibility</p:attrName>
                                        </p:attrNameLst>
                                      </p:cBhvr>
                                      <p:to>
                                        <p:strVal val="visible"/>
                                      </p:to>
                                    </p:set>
                                    <p:anim calcmode="lin" valueType="num">
                                      <p:cBhvr additive="base">
                                        <p:cTn dur="500"/>
                                        <p:tgtEl>
                                          <p:spTgt spid="269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8">
                                  <p:stCondLst>
                                    <p:cond delay="0"/>
                                  </p:stCondLst>
                                  <p:childTnLst>
                                    <p:set>
                                      <p:cBhvr>
                                        <p:cTn dur="1" fill="hold">
                                          <p:stCondLst>
                                            <p:cond delay="0"/>
                                          </p:stCondLst>
                                        </p:cTn>
                                        <p:tgtEl>
                                          <p:spTgt spid="2699">
                                            <p:txEl>
                                              <p:pRg end="3" st="3"/>
                                            </p:txEl>
                                          </p:spTgt>
                                        </p:tgtEl>
                                        <p:attrNameLst>
                                          <p:attrName>style.visibility</p:attrName>
                                        </p:attrNameLst>
                                      </p:cBhvr>
                                      <p:to>
                                        <p:strVal val="visible"/>
                                      </p:to>
                                    </p:set>
                                    <p:anim calcmode="lin" valueType="num">
                                      <p:cBhvr additive="base">
                                        <p:cTn dur="500"/>
                                        <p:tgtEl>
                                          <p:spTgt spid="2699">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8">
                                  <p:stCondLst>
                                    <p:cond delay="0"/>
                                  </p:stCondLst>
                                  <p:childTnLst>
                                    <p:set>
                                      <p:cBhvr>
                                        <p:cTn dur="1" fill="hold">
                                          <p:stCondLst>
                                            <p:cond delay="0"/>
                                          </p:stCondLst>
                                        </p:cTn>
                                        <p:tgtEl>
                                          <p:spTgt spid="2699">
                                            <p:txEl>
                                              <p:pRg end="4" st="4"/>
                                            </p:txEl>
                                          </p:spTgt>
                                        </p:tgtEl>
                                        <p:attrNameLst>
                                          <p:attrName>style.visibility</p:attrName>
                                        </p:attrNameLst>
                                      </p:cBhvr>
                                      <p:to>
                                        <p:strVal val="visible"/>
                                      </p:to>
                                    </p:set>
                                    <p:anim calcmode="lin" valueType="num">
                                      <p:cBhvr additive="base">
                                        <p:cTn dur="500"/>
                                        <p:tgtEl>
                                          <p:spTgt spid="2699">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8">
                                  <p:stCondLst>
                                    <p:cond delay="0"/>
                                  </p:stCondLst>
                                  <p:childTnLst>
                                    <p:set>
                                      <p:cBhvr>
                                        <p:cTn dur="1" fill="hold">
                                          <p:stCondLst>
                                            <p:cond delay="0"/>
                                          </p:stCondLst>
                                        </p:cTn>
                                        <p:tgtEl>
                                          <p:spTgt spid="2699">
                                            <p:txEl>
                                              <p:pRg end="5" st="5"/>
                                            </p:txEl>
                                          </p:spTgt>
                                        </p:tgtEl>
                                        <p:attrNameLst>
                                          <p:attrName>style.visibility</p:attrName>
                                        </p:attrNameLst>
                                      </p:cBhvr>
                                      <p:to>
                                        <p:strVal val="visible"/>
                                      </p:to>
                                    </p:set>
                                    <p:anim calcmode="lin" valueType="num">
                                      <p:cBhvr additive="base">
                                        <p:cTn dur="500"/>
                                        <p:tgtEl>
                                          <p:spTgt spid="2699">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8">
                                  <p:stCondLst>
                                    <p:cond delay="0"/>
                                  </p:stCondLst>
                                  <p:childTnLst>
                                    <p:set>
                                      <p:cBhvr>
                                        <p:cTn dur="1" fill="hold">
                                          <p:stCondLst>
                                            <p:cond delay="0"/>
                                          </p:stCondLst>
                                        </p:cTn>
                                        <p:tgtEl>
                                          <p:spTgt spid="2699">
                                            <p:txEl>
                                              <p:pRg end="6" st="6"/>
                                            </p:txEl>
                                          </p:spTgt>
                                        </p:tgtEl>
                                        <p:attrNameLst>
                                          <p:attrName>style.visibility</p:attrName>
                                        </p:attrNameLst>
                                      </p:cBhvr>
                                      <p:to>
                                        <p:strVal val="visible"/>
                                      </p:to>
                                    </p:set>
                                    <p:anim calcmode="lin" valueType="num">
                                      <p:cBhvr additive="base">
                                        <p:cTn dur="500"/>
                                        <p:tgtEl>
                                          <p:spTgt spid="2699">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8">
                                  <p:stCondLst>
                                    <p:cond delay="0"/>
                                  </p:stCondLst>
                                  <p:childTnLst>
                                    <p:set>
                                      <p:cBhvr>
                                        <p:cTn dur="1" fill="hold">
                                          <p:stCondLst>
                                            <p:cond delay="0"/>
                                          </p:stCondLst>
                                        </p:cTn>
                                        <p:tgtEl>
                                          <p:spTgt spid="2699">
                                            <p:txEl>
                                              <p:pRg end="7" st="7"/>
                                            </p:txEl>
                                          </p:spTgt>
                                        </p:tgtEl>
                                        <p:attrNameLst>
                                          <p:attrName>style.visibility</p:attrName>
                                        </p:attrNameLst>
                                      </p:cBhvr>
                                      <p:to>
                                        <p:strVal val="visible"/>
                                      </p:to>
                                    </p:set>
                                    <p:anim calcmode="lin" valueType="num">
                                      <p:cBhvr additive="base">
                                        <p:cTn dur="500"/>
                                        <p:tgtEl>
                                          <p:spTgt spid="2699">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8">
                                  <p:stCondLst>
                                    <p:cond delay="0"/>
                                  </p:stCondLst>
                                  <p:childTnLst>
                                    <p:set>
                                      <p:cBhvr>
                                        <p:cTn dur="1" fill="hold">
                                          <p:stCondLst>
                                            <p:cond delay="0"/>
                                          </p:stCondLst>
                                        </p:cTn>
                                        <p:tgtEl>
                                          <p:spTgt spid="2699">
                                            <p:txEl>
                                              <p:pRg end="8" st="8"/>
                                            </p:txEl>
                                          </p:spTgt>
                                        </p:tgtEl>
                                        <p:attrNameLst>
                                          <p:attrName>style.visibility</p:attrName>
                                        </p:attrNameLst>
                                      </p:cBhvr>
                                      <p:to>
                                        <p:strVal val="visible"/>
                                      </p:to>
                                    </p:set>
                                    <p:anim calcmode="lin" valueType="num">
                                      <p:cBhvr additive="base">
                                        <p:cTn dur="500"/>
                                        <p:tgtEl>
                                          <p:spTgt spid="269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3 Images">
    <p:spTree>
      <p:nvGrpSpPr>
        <p:cNvPr id="2700" name="Shape 2700"/>
        <p:cNvGrpSpPr/>
        <p:nvPr/>
      </p:nvGrpSpPr>
      <p:grpSpPr>
        <a:xfrm>
          <a:off x="0" y="0"/>
          <a:ext cx="0" cy="0"/>
          <a:chOff x="0" y="0"/>
          <a:chExt cx="0" cy="0"/>
        </a:xfrm>
      </p:grpSpPr>
      <p:sp>
        <p:nvSpPr>
          <p:cNvPr id="2701" name="Google Shape;2701;g1f5b7746bd3_0_1243"/>
          <p:cNvSpPr/>
          <p:nvPr/>
        </p:nvSpPr>
        <p:spPr>
          <a:xfrm flipH="1">
            <a:off x="5569488" y="4810212"/>
            <a:ext cx="10992900" cy="1528800"/>
          </a:xfrm>
          <a:prstGeom prst="parallelogram">
            <a:avLst>
              <a:gd fmla="val 5189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02" name="Google Shape;2702;g1f5b7746bd3_0_1243"/>
          <p:cNvSpPr/>
          <p:nvPr/>
        </p:nvSpPr>
        <p:spPr>
          <a:xfrm flipH="1">
            <a:off x="4527401" y="2791941"/>
            <a:ext cx="10992900" cy="1545300"/>
          </a:xfrm>
          <a:prstGeom prst="parallelogram">
            <a:avLst>
              <a:gd fmla="val 5189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03" name="Google Shape;2703;g1f5b7746bd3_0_1243"/>
          <p:cNvSpPr/>
          <p:nvPr/>
        </p:nvSpPr>
        <p:spPr>
          <a:xfrm flipH="1">
            <a:off x="3460601" y="786028"/>
            <a:ext cx="10992900" cy="1549500"/>
          </a:xfrm>
          <a:prstGeom prst="parallelogram">
            <a:avLst>
              <a:gd fmla="val 5189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04" name="Google Shape;2704;g1f5b7746bd3_0_1243"/>
          <p:cNvSpPr/>
          <p:nvPr/>
        </p:nvSpPr>
        <p:spPr>
          <a:xfrm flipH="1">
            <a:off x="2806600" y="0"/>
            <a:ext cx="4330800" cy="7645500"/>
          </a:xfrm>
          <a:prstGeom prst="parallelogram">
            <a:avLst>
              <a:gd fmla="val 9250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05" name="Google Shape;2705;g1f5b7746bd3_0_1243"/>
          <p:cNvSpPr/>
          <p:nvPr>
            <p:ph idx="2" type="pic"/>
          </p:nvPr>
        </p:nvSpPr>
        <p:spPr>
          <a:xfrm>
            <a:off x="791263" y="659441"/>
            <a:ext cx="3489300" cy="1530300"/>
          </a:xfrm>
          <a:prstGeom prst="rect">
            <a:avLst/>
          </a:prstGeom>
          <a:noFill/>
          <a:ln>
            <a:noFill/>
          </a:ln>
        </p:spPr>
      </p:sp>
      <p:sp>
        <p:nvSpPr>
          <p:cNvPr id="2706" name="Google Shape;2706;g1f5b7746bd3_0_1243"/>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07" name="Google Shape;2707;g1f5b7746bd3_0_1243"/>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708" name="Google Shape;2708;g1f5b7746bd3_0_1243"/>
          <p:cNvCxnSpPr/>
          <p:nvPr/>
        </p:nvCxnSpPr>
        <p:spPr>
          <a:xfrm rot="10800000">
            <a:off x="7129713" y="7631705"/>
            <a:ext cx="11156700" cy="0"/>
          </a:xfrm>
          <a:prstGeom prst="straightConnector1">
            <a:avLst/>
          </a:prstGeom>
          <a:noFill/>
          <a:ln cap="flat" cmpd="sng" w="12700">
            <a:solidFill>
              <a:srgbClr val="0096BE"/>
            </a:solidFill>
            <a:prstDash val="solid"/>
            <a:round/>
            <a:headEnd len="sm" w="sm" type="none"/>
            <a:tailEnd len="sm" w="sm" type="none"/>
          </a:ln>
        </p:spPr>
      </p:cxnSp>
      <p:sp>
        <p:nvSpPr>
          <p:cNvPr id="2709" name="Google Shape;2709;g1f5b7746bd3_0_1243"/>
          <p:cNvSpPr/>
          <p:nvPr>
            <p:ph idx="3" type="pic"/>
          </p:nvPr>
        </p:nvSpPr>
        <p:spPr>
          <a:xfrm>
            <a:off x="1827501" y="2662163"/>
            <a:ext cx="3489300" cy="1530300"/>
          </a:xfrm>
          <a:prstGeom prst="rect">
            <a:avLst/>
          </a:prstGeom>
          <a:noFill/>
          <a:ln>
            <a:noFill/>
          </a:ln>
        </p:spPr>
      </p:sp>
      <p:sp>
        <p:nvSpPr>
          <p:cNvPr id="2710" name="Google Shape;2710;g1f5b7746bd3_0_1243"/>
          <p:cNvSpPr/>
          <p:nvPr>
            <p:ph idx="4" type="pic"/>
          </p:nvPr>
        </p:nvSpPr>
        <p:spPr>
          <a:xfrm>
            <a:off x="2883835" y="4664886"/>
            <a:ext cx="3489300" cy="1530300"/>
          </a:xfrm>
          <a:prstGeom prst="rect">
            <a:avLst/>
          </a:prstGeom>
          <a:noFill/>
          <a:ln>
            <a:noFill/>
          </a:ln>
        </p:spPr>
      </p:sp>
      <p:sp>
        <p:nvSpPr>
          <p:cNvPr id="2711" name="Google Shape;2711;g1f5b7746bd3_0_1243"/>
          <p:cNvSpPr txBox="1"/>
          <p:nvPr>
            <p:ph idx="1" type="body"/>
          </p:nvPr>
        </p:nvSpPr>
        <p:spPr>
          <a:xfrm>
            <a:off x="7252996" y="6535716"/>
            <a:ext cx="10081200" cy="1088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12" name="Google Shape;2712;g1f5b7746bd3_0_1243"/>
          <p:cNvSpPr txBox="1"/>
          <p:nvPr>
            <p:ph idx="5" type="body"/>
          </p:nvPr>
        </p:nvSpPr>
        <p:spPr>
          <a:xfrm>
            <a:off x="7252996" y="7761288"/>
            <a:ext cx="10081200" cy="15198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13" name="Google Shape;2713;g1f5b7746bd3_0_1243"/>
          <p:cNvSpPr txBox="1"/>
          <p:nvPr>
            <p:ph idx="6" type="body"/>
          </p:nvPr>
        </p:nvSpPr>
        <p:spPr>
          <a:xfrm>
            <a:off x="4233238" y="872448"/>
            <a:ext cx="9254400" cy="1395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14" name="Google Shape;2714;g1f5b7746bd3_0_1243"/>
          <p:cNvSpPr txBox="1"/>
          <p:nvPr>
            <p:ph idx="7" type="body"/>
          </p:nvPr>
        </p:nvSpPr>
        <p:spPr>
          <a:xfrm>
            <a:off x="5285045" y="2852669"/>
            <a:ext cx="9254400" cy="1395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15" name="Google Shape;2715;g1f5b7746bd3_0_1243"/>
          <p:cNvSpPr txBox="1"/>
          <p:nvPr>
            <p:ph idx="8" type="body"/>
          </p:nvPr>
        </p:nvSpPr>
        <p:spPr>
          <a:xfrm>
            <a:off x="6348473" y="4877894"/>
            <a:ext cx="9254400" cy="1395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500"/>
                                        <p:tgtEl>
                                          <p:spTgt spid="27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05"/>
                                        </p:tgtEl>
                                        <p:attrNameLst>
                                          <p:attrName>style.visibility</p:attrName>
                                        </p:attrNameLst>
                                      </p:cBhvr>
                                      <p:to>
                                        <p:strVal val="visible"/>
                                      </p:to>
                                    </p:set>
                                    <p:animEffect filter="fade" transition="in">
                                      <p:cBhvr>
                                        <p:cTn dur="500"/>
                                        <p:tgtEl>
                                          <p:spTgt spid="27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500"/>
                                        <p:tgtEl>
                                          <p:spTgt spid="2703"/>
                                        </p:tgtEl>
                                      </p:cBhvr>
                                    </p:animEffect>
                                  </p:childTnLst>
                                </p:cTn>
                              </p:par>
                              <p:par>
                                <p:cTn fill="hold" nodeType="with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500"/>
                                        <p:tgtEl>
                                          <p:spTgt spid="2713"/>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2709"/>
                                        </p:tgtEl>
                                        <p:attrNameLst>
                                          <p:attrName>style.visibility</p:attrName>
                                        </p:attrNameLst>
                                      </p:cBhvr>
                                      <p:to>
                                        <p:strVal val="visible"/>
                                      </p:to>
                                    </p:set>
                                    <p:animEffect filter="fade" transition="in">
                                      <p:cBhvr>
                                        <p:cTn dur="500"/>
                                        <p:tgtEl>
                                          <p:spTgt spid="27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02"/>
                                        </p:tgtEl>
                                        <p:attrNameLst>
                                          <p:attrName>style.visibility</p:attrName>
                                        </p:attrNameLst>
                                      </p:cBhvr>
                                      <p:to>
                                        <p:strVal val="visible"/>
                                      </p:to>
                                    </p:set>
                                    <p:animEffect filter="fade" transition="in">
                                      <p:cBhvr>
                                        <p:cTn dur="500"/>
                                        <p:tgtEl>
                                          <p:spTgt spid="2702"/>
                                        </p:tgtEl>
                                      </p:cBhvr>
                                    </p:animEffect>
                                  </p:childTnLst>
                                </p:cTn>
                              </p:par>
                              <p:par>
                                <p:cTn fill="hold" nodeType="withEffect" presetClass="entr" presetID="10" presetSubtype="0">
                                  <p:stCondLst>
                                    <p:cond delay="0"/>
                                  </p:stCondLst>
                                  <p:childTnLst>
                                    <p:set>
                                      <p:cBhvr>
                                        <p:cTn dur="1" fill="hold">
                                          <p:stCondLst>
                                            <p:cond delay="0"/>
                                          </p:stCondLst>
                                        </p:cTn>
                                        <p:tgtEl>
                                          <p:spTgt spid="2714"/>
                                        </p:tgtEl>
                                        <p:attrNameLst>
                                          <p:attrName>style.visibility</p:attrName>
                                        </p:attrNameLst>
                                      </p:cBhvr>
                                      <p:to>
                                        <p:strVal val="visible"/>
                                      </p:to>
                                    </p:set>
                                    <p:animEffect filter="fade" transition="in">
                                      <p:cBhvr>
                                        <p:cTn dur="500"/>
                                        <p:tgtEl>
                                          <p:spTgt spid="2714"/>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2710"/>
                                        </p:tgtEl>
                                        <p:attrNameLst>
                                          <p:attrName>style.visibility</p:attrName>
                                        </p:attrNameLst>
                                      </p:cBhvr>
                                      <p:to>
                                        <p:strVal val="visible"/>
                                      </p:to>
                                    </p:set>
                                    <p:animEffect filter="fade" transition="in">
                                      <p:cBhvr>
                                        <p:cTn dur="500"/>
                                        <p:tgtEl>
                                          <p:spTgt spid="271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01"/>
                                        </p:tgtEl>
                                        <p:attrNameLst>
                                          <p:attrName>style.visibility</p:attrName>
                                        </p:attrNameLst>
                                      </p:cBhvr>
                                      <p:to>
                                        <p:strVal val="visible"/>
                                      </p:to>
                                    </p:set>
                                    <p:animEffect filter="fade" transition="in">
                                      <p:cBhvr>
                                        <p:cTn dur="500"/>
                                        <p:tgtEl>
                                          <p:spTgt spid="2701"/>
                                        </p:tgtEl>
                                      </p:cBhvr>
                                    </p:animEffect>
                                  </p:childTnLst>
                                </p:cTn>
                              </p:par>
                              <p:par>
                                <p:cTn fill="hold" nodeType="withEffect" presetClass="entr" presetID="10" presetSubtype="0">
                                  <p:stCondLst>
                                    <p:cond delay="0"/>
                                  </p:stCondLst>
                                  <p:childTnLst>
                                    <p:set>
                                      <p:cBhvr>
                                        <p:cTn dur="1" fill="hold">
                                          <p:stCondLst>
                                            <p:cond delay="0"/>
                                          </p:stCondLst>
                                        </p:cTn>
                                        <p:tgtEl>
                                          <p:spTgt spid="2715"/>
                                        </p:tgtEl>
                                        <p:attrNameLst>
                                          <p:attrName>style.visibility</p:attrName>
                                        </p:attrNameLst>
                                      </p:cBhvr>
                                      <p:to>
                                        <p:strVal val="visible"/>
                                      </p:to>
                                    </p:set>
                                    <p:animEffect filter="fade" transition="in">
                                      <p:cBhvr>
                                        <p:cTn dur="500"/>
                                        <p:tgtEl>
                                          <p:spTgt spid="2715"/>
                                        </p:tgtEl>
                                      </p:cBhvr>
                                    </p:animEffect>
                                  </p:childTnLst>
                                </p:cTn>
                              </p:par>
                            </p:childTnLst>
                          </p:cTn>
                        </p:par>
                        <p:par>
                          <p:cTn fill="hold">
                            <p:stCondLst>
                              <p:cond delay="3500"/>
                            </p:stCondLst>
                            <p:childTnLst>
                              <p:par>
                                <p:cTn fill="hold" nodeType="afterEffect" presetClass="entr" presetID="2" presetSubtype="2">
                                  <p:stCondLst>
                                    <p:cond delay="250"/>
                                  </p:stCondLst>
                                  <p:childTnLst>
                                    <p:set>
                                      <p:cBhvr>
                                        <p:cTn dur="1" fill="hold">
                                          <p:stCondLst>
                                            <p:cond delay="0"/>
                                          </p:stCondLst>
                                        </p:cTn>
                                        <p:tgtEl>
                                          <p:spTgt spid="2711"/>
                                        </p:tgtEl>
                                        <p:attrNameLst>
                                          <p:attrName>style.visibility</p:attrName>
                                        </p:attrNameLst>
                                      </p:cBhvr>
                                      <p:to>
                                        <p:strVal val="visible"/>
                                      </p:to>
                                    </p:set>
                                    <p:anim calcmode="lin" valueType="num">
                                      <p:cBhvr additive="base">
                                        <p:cTn dur="500"/>
                                        <p:tgtEl>
                                          <p:spTgt spid="271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250"/>
                                  </p:stCondLst>
                                  <p:childTnLst>
                                    <p:set>
                                      <p:cBhvr>
                                        <p:cTn dur="1" fill="hold">
                                          <p:stCondLst>
                                            <p:cond delay="0"/>
                                          </p:stCondLst>
                                        </p:cTn>
                                        <p:tgtEl>
                                          <p:spTgt spid="2708"/>
                                        </p:tgtEl>
                                        <p:attrNameLst>
                                          <p:attrName>style.visibility</p:attrName>
                                        </p:attrNameLst>
                                      </p:cBhvr>
                                      <p:to>
                                        <p:strVal val="visible"/>
                                      </p:to>
                                    </p:set>
                                    <p:animEffect filter="fade" transition="in">
                                      <p:cBhvr>
                                        <p:cTn dur="500"/>
                                        <p:tgtEl>
                                          <p:spTgt spid="2708"/>
                                        </p:tgtEl>
                                      </p:cBhvr>
                                    </p:animEffect>
                                  </p:childTnLst>
                                </p:cTn>
                              </p:par>
                              <p:par>
                                <p:cTn fill="hold" nodeType="withEffect" presetClass="entr" presetID="2" presetSubtype="2">
                                  <p:stCondLst>
                                    <p:cond delay="250"/>
                                  </p:stCondLst>
                                  <p:childTnLst>
                                    <p:set>
                                      <p:cBhvr>
                                        <p:cTn dur="1" fill="hold">
                                          <p:stCondLst>
                                            <p:cond delay="0"/>
                                          </p:stCondLst>
                                        </p:cTn>
                                        <p:tgtEl>
                                          <p:spTgt spid="2712"/>
                                        </p:tgtEl>
                                        <p:attrNameLst>
                                          <p:attrName>style.visibility</p:attrName>
                                        </p:attrNameLst>
                                      </p:cBhvr>
                                      <p:to>
                                        <p:strVal val="visible"/>
                                      </p:to>
                                    </p:set>
                                    <p:anim calcmode="lin" valueType="num">
                                      <p:cBhvr additive="base">
                                        <p:cTn dur="500"/>
                                        <p:tgtEl>
                                          <p:spTgt spid="27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teps">
  <p:cSld name="4 Steps">
    <p:spTree>
      <p:nvGrpSpPr>
        <p:cNvPr id="2716" name="Shape 2716"/>
        <p:cNvGrpSpPr/>
        <p:nvPr/>
      </p:nvGrpSpPr>
      <p:grpSpPr>
        <a:xfrm>
          <a:off x="0" y="0"/>
          <a:ext cx="0" cy="0"/>
          <a:chOff x="0" y="0"/>
          <a:chExt cx="0" cy="0"/>
        </a:xfrm>
      </p:grpSpPr>
      <p:sp>
        <p:nvSpPr>
          <p:cNvPr id="2717" name="Google Shape;2717;g1f5b7746bd3_0_125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18" name="Google Shape;2718;g1f5b7746bd3_0_125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719" name="Google Shape;2719;g1f5b7746bd3_0_1259"/>
          <p:cNvSpPr/>
          <p:nvPr/>
        </p:nvSpPr>
        <p:spPr>
          <a:xfrm>
            <a:off x="3424072" y="2668224"/>
            <a:ext cx="5482939" cy="542301"/>
          </a:xfrm>
          <a:prstGeom prst="flowChartInputOutpu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0" name="Google Shape;2720;g1f5b7746bd3_0_1259"/>
          <p:cNvSpPr/>
          <p:nvPr/>
        </p:nvSpPr>
        <p:spPr>
          <a:xfrm flipH="1">
            <a:off x="405356" y="1093050"/>
            <a:ext cx="8487900" cy="1575300"/>
          </a:xfrm>
          <a:prstGeom prst="parallelogram">
            <a:avLst>
              <a:gd fmla="val 45396"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1" name="Google Shape;2721;g1f5b7746bd3_0_1259"/>
          <p:cNvSpPr/>
          <p:nvPr/>
        </p:nvSpPr>
        <p:spPr>
          <a:xfrm flipH="1">
            <a:off x="3438707" y="3210525"/>
            <a:ext cx="8487900" cy="1575300"/>
          </a:xfrm>
          <a:prstGeom prst="parallelogram">
            <a:avLst>
              <a:gd fmla="val 45396"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2" name="Google Shape;2722;g1f5b7746bd3_0_1259"/>
          <p:cNvSpPr/>
          <p:nvPr/>
        </p:nvSpPr>
        <p:spPr>
          <a:xfrm>
            <a:off x="6443668" y="4785700"/>
            <a:ext cx="5482939" cy="542301"/>
          </a:xfrm>
          <a:prstGeom prst="flowChartInputOutpu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3" name="Google Shape;2723;g1f5b7746bd3_0_1259"/>
          <p:cNvSpPr/>
          <p:nvPr/>
        </p:nvSpPr>
        <p:spPr>
          <a:xfrm flipH="1">
            <a:off x="6465973" y="5328001"/>
            <a:ext cx="8487900" cy="1575300"/>
          </a:xfrm>
          <a:prstGeom prst="parallelogram">
            <a:avLst>
              <a:gd fmla="val 45396"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4" name="Google Shape;2724;g1f5b7746bd3_0_1259"/>
          <p:cNvSpPr/>
          <p:nvPr/>
        </p:nvSpPr>
        <p:spPr>
          <a:xfrm>
            <a:off x="9470934" y="6903176"/>
            <a:ext cx="5482939" cy="542301"/>
          </a:xfrm>
          <a:prstGeom prst="flowChartInputOutpu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5" name="Google Shape;2725;g1f5b7746bd3_0_1259"/>
          <p:cNvSpPr/>
          <p:nvPr/>
        </p:nvSpPr>
        <p:spPr>
          <a:xfrm flipH="1">
            <a:off x="9476286" y="7445477"/>
            <a:ext cx="8487900" cy="1575300"/>
          </a:xfrm>
          <a:prstGeom prst="parallelogram">
            <a:avLst>
              <a:gd fmla="val 45396"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6" name="Google Shape;2726;g1f5b7746bd3_0_1259"/>
          <p:cNvSpPr/>
          <p:nvPr/>
        </p:nvSpPr>
        <p:spPr>
          <a:xfrm flipH="1">
            <a:off x="405252" y="1093050"/>
            <a:ext cx="2025300" cy="1575300"/>
          </a:xfrm>
          <a:prstGeom prst="parallelogram">
            <a:avLst>
              <a:gd fmla="val 45396"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7" name="Google Shape;2727;g1f5b7746bd3_0_1259"/>
          <p:cNvSpPr/>
          <p:nvPr/>
        </p:nvSpPr>
        <p:spPr>
          <a:xfrm flipH="1">
            <a:off x="3438603" y="3210524"/>
            <a:ext cx="2025300" cy="1575300"/>
          </a:xfrm>
          <a:prstGeom prst="parallelogram">
            <a:avLst>
              <a:gd fmla="val 45396"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8" name="Google Shape;2728;g1f5b7746bd3_0_1259"/>
          <p:cNvSpPr/>
          <p:nvPr/>
        </p:nvSpPr>
        <p:spPr>
          <a:xfrm flipH="1">
            <a:off x="6465869" y="5328000"/>
            <a:ext cx="2025300" cy="1575300"/>
          </a:xfrm>
          <a:prstGeom prst="parallelogram">
            <a:avLst>
              <a:gd fmla="val 45396"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9" name="Google Shape;2729;g1f5b7746bd3_0_1259"/>
          <p:cNvSpPr/>
          <p:nvPr/>
        </p:nvSpPr>
        <p:spPr>
          <a:xfrm flipH="1">
            <a:off x="9470860" y="7445476"/>
            <a:ext cx="2025300" cy="1575300"/>
          </a:xfrm>
          <a:prstGeom prst="parallelogram">
            <a:avLst>
              <a:gd fmla="val 45396"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30" name="Google Shape;2730;g1f5b7746bd3_0_1259"/>
          <p:cNvSpPr txBox="1"/>
          <p:nvPr>
            <p:ph idx="1" type="body"/>
          </p:nvPr>
        </p:nvSpPr>
        <p:spPr>
          <a:xfrm>
            <a:off x="960201" y="1269410"/>
            <a:ext cx="885300" cy="1215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31" name="Google Shape;2731;g1f5b7746bd3_0_1259"/>
          <p:cNvSpPr txBox="1"/>
          <p:nvPr>
            <p:ph idx="2" type="body"/>
          </p:nvPr>
        </p:nvSpPr>
        <p:spPr>
          <a:xfrm>
            <a:off x="4008647" y="3383823"/>
            <a:ext cx="885300" cy="1215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32" name="Google Shape;2732;g1f5b7746bd3_0_1259"/>
          <p:cNvSpPr txBox="1"/>
          <p:nvPr>
            <p:ph idx="3" type="body"/>
          </p:nvPr>
        </p:nvSpPr>
        <p:spPr>
          <a:xfrm>
            <a:off x="7035913" y="5501300"/>
            <a:ext cx="885300" cy="1215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33" name="Google Shape;2733;g1f5b7746bd3_0_1259"/>
          <p:cNvSpPr txBox="1"/>
          <p:nvPr>
            <p:ph idx="4" type="body"/>
          </p:nvPr>
        </p:nvSpPr>
        <p:spPr>
          <a:xfrm>
            <a:off x="10040904" y="7618775"/>
            <a:ext cx="885300" cy="1215000"/>
          </a:xfrm>
          <a:prstGeom prst="rect">
            <a:avLst/>
          </a:prstGeom>
          <a:noFill/>
          <a:ln>
            <a:noFill/>
          </a:ln>
        </p:spPr>
        <p:txBody>
          <a:bodyPr anchorCtr="0" anchor="ctr" bIns="81625" lIns="163275" spcFirstLastPara="1" rIns="163275" wrap="square" tIns="81625">
            <a:noAutofit/>
          </a:bodyPr>
          <a:lstStyle>
            <a:lvl1pPr indent="-228600" lvl="0" marL="457200" rtl="0" algn="ctr">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34" name="Google Shape;2734;g1f5b7746bd3_0_1259"/>
          <p:cNvSpPr txBox="1"/>
          <p:nvPr>
            <p:ph idx="5" type="body"/>
          </p:nvPr>
        </p:nvSpPr>
        <p:spPr>
          <a:xfrm>
            <a:off x="2167431" y="1002439"/>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35" name="Google Shape;2735;g1f5b7746bd3_0_1259"/>
          <p:cNvSpPr txBox="1"/>
          <p:nvPr>
            <p:ph idx="6" type="body"/>
          </p:nvPr>
        </p:nvSpPr>
        <p:spPr>
          <a:xfrm>
            <a:off x="2438450" y="1723122"/>
            <a:ext cx="5973000" cy="94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36" name="Google Shape;2736;g1f5b7746bd3_0_1259"/>
          <p:cNvSpPr txBox="1"/>
          <p:nvPr>
            <p:ph idx="7" type="body"/>
          </p:nvPr>
        </p:nvSpPr>
        <p:spPr>
          <a:xfrm>
            <a:off x="5219874" y="3119913"/>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37" name="Google Shape;2737;g1f5b7746bd3_0_1259"/>
          <p:cNvSpPr txBox="1"/>
          <p:nvPr>
            <p:ph idx="8" type="body"/>
          </p:nvPr>
        </p:nvSpPr>
        <p:spPr>
          <a:xfrm>
            <a:off x="5490893" y="3840596"/>
            <a:ext cx="5973000" cy="94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38" name="Google Shape;2738;g1f5b7746bd3_0_1259"/>
          <p:cNvSpPr txBox="1"/>
          <p:nvPr>
            <p:ph idx="9" type="body"/>
          </p:nvPr>
        </p:nvSpPr>
        <p:spPr>
          <a:xfrm>
            <a:off x="8206875" y="5237390"/>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39" name="Google Shape;2739;g1f5b7746bd3_0_1259"/>
          <p:cNvSpPr txBox="1"/>
          <p:nvPr>
            <p:ph idx="13" type="body"/>
          </p:nvPr>
        </p:nvSpPr>
        <p:spPr>
          <a:xfrm>
            <a:off x="8477894" y="5958073"/>
            <a:ext cx="5973000" cy="94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40" name="Google Shape;2740;g1f5b7746bd3_0_1259"/>
          <p:cNvSpPr txBox="1"/>
          <p:nvPr>
            <p:ph idx="14" type="body"/>
          </p:nvPr>
        </p:nvSpPr>
        <p:spPr>
          <a:xfrm>
            <a:off x="11225141" y="7354865"/>
            <a:ext cx="6120600" cy="8490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41" name="Google Shape;2741;g1f5b7746bd3_0_1259"/>
          <p:cNvSpPr txBox="1"/>
          <p:nvPr>
            <p:ph idx="15" type="body"/>
          </p:nvPr>
        </p:nvSpPr>
        <p:spPr>
          <a:xfrm>
            <a:off x="11496160" y="8075548"/>
            <a:ext cx="5973000" cy="9450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42" name="Google Shape;2742;g1f5b7746bd3_0_1259"/>
          <p:cNvSpPr txBox="1"/>
          <p:nvPr>
            <p:ph idx="16" type="body"/>
          </p:nvPr>
        </p:nvSpPr>
        <p:spPr>
          <a:xfrm>
            <a:off x="630069" y="5671751"/>
            <a:ext cx="6088200" cy="2090700"/>
          </a:xfrm>
          <a:prstGeom prst="rect">
            <a:avLst/>
          </a:prstGeom>
          <a:noFill/>
          <a:ln>
            <a:noFill/>
          </a:ln>
        </p:spPr>
        <p:txBody>
          <a:bodyPr anchorCtr="0" anchor="b" bIns="81625" lIns="163275" spcFirstLastPara="1" rIns="163275" wrap="square" tIns="81625">
            <a:noAutofit/>
          </a:bodyPr>
          <a:lstStyle>
            <a:lvl1pPr indent="-228600" lvl="0" marL="457200" rtl="0" algn="l">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43" name="Google Shape;2743;g1f5b7746bd3_0_1259"/>
          <p:cNvSpPr txBox="1"/>
          <p:nvPr>
            <p:ph idx="17" type="body"/>
          </p:nvPr>
        </p:nvSpPr>
        <p:spPr>
          <a:xfrm>
            <a:off x="630069" y="7798795"/>
            <a:ext cx="7658100" cy="157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744" name="Google Shape;2744;g1f5b7746bd3_0_1259"/>
          <p:cNvCxnSpPr/>
          <p:nvPr/>
        </p:nvCxnSpPr>
        <p:spPr>
          <a:xfrm>
            <a:off x="0" y="7708785"/>
            <a:ext cx="8288100" cy="0"/>
          </a:xfrm>
          <a:prstGeom prst="straightConnector1">
            <a:avLst/>
          </a:prstGeom>
          <a:noFill/>
          <a:ln cap="flat" cmpd="sng" w="9525">
            <a:solidFill>
              <a:srgbClr val="0096BE"/>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42"/>
                                        </p:tgtEl>
                                        <p:attrNameLst>
                                          <p:attrName>style.visibility</p:attrName>
                                        </p:attrNameLst>
                                      </p:cBhvr>
                                      <p:to>
                                        <p:strVal val="visible"/>
                                      </p:to>
                                    </p:set>
                                    <p:anim calcmode="lin" valueType="num">
                                      <p:cBhvr additive="base">
                                        <p:cTn dur="500"/>
                                        <p:tgtEl>
                                          <p:spTgt spid="274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44"/>
                                        </p:tgtEl>
                                        <p:attrNameLst>
                                          <p:attrName>style.visibility</p:attrName>
                                        </p:attrNameLst>
                                      </p:cBhvr>
                                      <p:to>
                                        <p:strVal val="visible"/>
                                      </p:to>
                                    </p:set>
                                    <p:animEffect filter="fade" transition="in">
                                      <p:cBhvr>
                                        <p:cTn dur="500"/>
                                        <p:tgtEl>
                                          <p:spTgt spid="2744"/>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743"/>
                                        </p:tgtEl>
                                        <p:attrNameLst>
                                          <p:attrName>style.visibility</p:attrName>
                                        </p:attrNameLst>
                                      </p:cBhvr>
                                      <p:to>
                                        <p:strVal val="visible"/>
                                      </p:to>
                                    </p:set>
                                    <p:anim calcmode="lin" valueType="num">
                                      <p:cBhvr additive="base">
                                        <p:cTn dur="500"/>
                                        <p:tgtEl>
                                          <p:spTgt spid="274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720"/>
                                        </p:tgtEl>
                                        <p:attrNameLst>
                                          <p:attrName>style.visibility</p:attrName>
                                        </p:attrNameLst>
                                      </p:cBhvr>
                                      <p:to>
                                        <p:strVal val="visible"/>
                                      </p:to>
                                    </p:set>
                                    <p:animEffect filter="fade" transition="in">
                                      <p:cBhvr>
                                        <p:cTn dur="500"/>
                                        <p:tgtEl>
                                          <p:spTgt spid="2720"/>
                                        </p:tgtEl>
                                      </p:cBhvr>
                                    </p:animEffect>
                                  </p:childTnLst>
                                </p:cTn>
                              </p:par>
                              <p:par>
                                <p:cTn fill="hold" nodeType="withEffect" presetClass="entr" presetID="10" presetSubtype="0">
                                  <p:stCondLst>
                                    <p:cond delay="500"/>
                                  </p:stCondLst>
                                  <p:childTnLst>
                                    <p:set>
                                      <p:cBhvr>
                                        <p:cTn dur="1" fill="hold">
                                          <p:stCondLst>
                                            <p:cond delay="0"/>
                                          </p:stCondLst>
                                        </p:cTn>
                                        <p:tgtEl>
                                          <p:spTgt spid="2726"/>
                                        </p:tgtEl>
                                        <p:attrNameLst>
                                          <p:attrName>style.visibility</p:attrName>
                                        </p:attrNameLst>
                                      </p:cBhvr>
                                      <p:to>
                                        <p:strVal val="visible"/>
                                      </p:to>
                                    </p:set>
                                    <p:animEffect filter="fade" transition="in">
                                      <p:cBhvr>
                                        <p:cTn dur="500"/>
                                        <p:tgtEl>
                                          <p:spTgt spid="2726"/>
                                        </p:tgtEl>
                                      </p:cBhvr>
                                    </p:animEffect>
                                  </p:childTnLst>
                                </p:cTn>
                              </p:par>
                              <p:par>
                                <p:cTn fill="hold" nodeType="withEffect" presetClass="entr" presetID="10" presetSubtype="0">
                                  <p:stCondLst>
                                    <p:cond delay="500"/>
                                  </p:stCondLst>
                                  <p:childTnLst>
                                    <p:set>
                                      <p:cBhvr>
                                        <p:cTn dur="1" fill="hold">
                                          <p:stCondLst>
                                            <p:cond delay="0"/>
                                          </p:stCondLst>
                                        </p:cTn>
                                        <p:tgtEl>
                                          <p:spTgt spid="2730">
                                            <p:txEl>
                                              <p:pRg end="0" st="0"/>
                                            </p:txEl>
                                          </p:spTgt>
                                        </p:tgtEl>
                                        <p:attrNameLst>
                                          <p:attrName>style.visibility</p:attrName>
                                        </p:attrNameLst>
                                      </p:cBhvr>
                                      <p:to>
                                        <p:strVal val="visible"/>
                                      </p:to>
                                    </p:set>
                                    <p:animEffect filter="fade" transition="in">
                                      <p:cBhvr>
                                        <p:cTn dur="500"/>
                                        <p:tgtEl>
                                          <p:spTgt spid="2730">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730">
                                            <p:txEl>
                                              <p:pRg end="1" st="1"/>
                                            </p:txEl>
                                          </p:spTgt>
                                        </p:tgtEl>
                                        <p:attrNameLst>
                                          <p:attrName>style.visibility</p:attrName>
                                        </p:attrNameLst>
                                      </p:cBhvr>
                                      <p:to>
                                        <p:strVal val="visible"/>
                                      </p:to>
                                    </p:set>
                                    <p:animEffect filter="fade" transition="in">
                                      <p:cBhvr>
                                        <p:cTn dur="500"/>
                                        <p:tgtEl>
                                          <p:spTgt spid="2730">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730">
                                            <p:txEl>
                                              <p:pRg end="2" st="2"/>
                                            </p:txEl>
                                          </p:spTgt>
                                        </p:tgtEl>
                                        <p:attrNameLst>
                                          <p:attrName>style.visibility</p:attrName>
                                        </p:attrNameLst>
                                      </p:cBhvr>
                                      <p:to>
                                        <p:strVal val="visible"/>
                                      </p:to>
                                    </p:set>
                                    <p:animEffect filter="fade" transition="in">
                                      <p:cBhvr>
                                        <p:cTn dur="500"/>
                                        <p:tgtEl>
                                          <p:spTgt spid="2730">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730">
                                            <p:txEl>
                                              <p:pRg end="3" st="3"/>
                                            </p:txEl>
                                          </p:spTgt>
                                        </p:tgtEl>
                                        <p:attrNameLst>
                                          <p:attrName>style.visibility</p:attrName>
                                        </p:attrNameLst>
                                      </p:cBhvr>
                                      <p:to>
                                        <p:strVal val="visible"/>
                                      </p:to>
                                    </p:set>
                                    <p:animEffect filter="fade" transition="in">
                                      <p:cBhvr>
                                        <p:cTn dur="500"/>
                                        <p:tgtEl>
                                          <p:spTgt spid="2730">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730">
                                            <p:txEl>
                                              <p:pRg end="4" st="4"/>
                                            </p:txEl>
                                          </p:spTgt>
                                        </p:tgtEl>
                                        <p:attrNameLst>
                                          <p:attrName>style.visibility</p:attrName>
                                        </p:attrNameLst>
                                      </p:cBhvr>
                                      <p:to>
                                        <p:strVal val="visible"/>
                                      </p:to>
                                    </p:set>
                                    <p:animEffect filter="fade" transition="in">
                                      <p:cBhvr>
                                        <p:cTn dur="500"/>
                                        <p:tgtEl>
                                          <p:spTgt spid="2730">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730">
                                            <p:txEl>
                                              <p:pRg end="5" st="5"/>
                                            </p:txEl>
                                          </p:spTgt>
                                        </p:tgtEl>
                                        <p:attrNameLst>
                                          <p:attrName>style.visibility</p:attrName>
                                        </p:attrNameLst>
                                      </p:cBhvr>
                                      <p:to>
                                        <p:strVal val="visible"/>
                                      </p:to>
                                    </p:set>
                                    <p:animEffect filter="fade" transition="in">
                                      <p:cBhvr>
                                        <p:cTn dur="500"/>
                                        <p:tgtEl>
                                          <p:spTgt spid="2730">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730">
                                            <p:txEl>
                                              <p:pRg end="6" st="6"/>
                                            </p:txEl>
                                          </p:spTgt>
                                        </p:tgtEl>
                                        <p:attrNameLst>
                                          <p:attrName>style.visibility</p:attrName>
                                        </p:attrNameLst>
                                      </p:cBhvr>
                                      <p:to>
                                        <p:strVal val="visible"/>
                                      </p:to>
                                    </p:set>
                                    <p:animEffect filter="fade" transition="in">
                                      <p:cBhvr>
                                        <p:cTn dur="500"/>
                                        <p:tgtEl>
                                          <p:spTgt spid="2730">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730">
                                            <p:txEl>
                                              <p:pRg end="7" st="7"/>
                                            </p:txEl>
                                          </p:spTgt>
                                        </p:tgtEl>
                                        <p:attrNameLst>
                                          <p:attrName>style.visibility</p:attrName>
                                        </p:attrNameLst>
                                      </p:cBhvr>
                                      <p:to>
                                        <p:strVal val="visible"/>
                                      </p:to>
                                    </p:set>
                                    <p:animEffect filter="fade" transition="in">
                                      <p:cBhvr>
                                        <p:cTn dur="500"/>
                                        <p:tgtEl>
                                          <p:spTgt spid="2730">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730">
                                            <p:txEl>
                                              <p:pRg end="8" st="8"/>
                                            </p:txEl>
                                          </p:spTgt>
                                        </p:tgtEl>
                                        <p:attrNameLst>
                                          <p:attrName>style.visibility</p:attrName>
                                        </p:attrNameLst>
                                      </p:cBhvr>
                                      <p:to>
                                        <p:strVal val="visible"/>
                                      </p:to>
                                    </p:set>
                                    <p:animEffect filter="fade" transition="in">
                                      <p:cBhvr>
                                        <p:cTn dur="500"/>
                                        <p:tgtEl>
                                          <p:spTgt spid="2730">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734"/>
                                        </p:tgtEl>
                                        <p:attrNameLst>
                                          <p:attrName>style.visibility</p:attrName>
                                        </p:attrNameLst>
                                      </p:cBhvr>
                                      <p:to>
                                        <p:strVal val="visible"/>
                                      </p:to>
                                    </p:set>
                                    <p:animEffect filter="fade" transition="in">
                                      <p:cBhvr>
                                        <p:cTn dur="500"/>
                                        <p:tgtEl>
                                          <p:spTgt spid="2734"/>
                                        </p:tgtEl>
                                      </p:cBhvr>
                                    </p:animEffect>
                                  </p:childTnLst>
                                </p:cTn>
                              </p:par>
                              <p:par>
                                <p:cTn fill="hold" nodeType="withEffect" presetClass="entr" presetID="10" presetSubtype="0">
                                  <p:stCondLst>
                                    <p:cond delay="500"/>
                                  </p:stCondLst>
                                  <p:childTnLst>
                                    <p:set>
                                      <p:cBhvr>
                                        <p:cTn dur="1" fill="hold">
                                          <p:stCondLst>
                                            <p:cond delay="0"/>
                                          </p:stCondLst>
                                        </p:cTn>
                                        <p:tgtEl>
                                          <p:spTgt spid="2735"/>
                                        </p:tgtEl>
                                        <p:attrNameLst>
                                          <p:attrName>style.visibility</p:attrName>
                                        </p:attrNameLst>
                                      </p:cBhvr>
                                      <p:to>
                                        <p:strVal val="visible"/>
                                      </p:to>
                                    </p:set>
                                    <p:animEffect filter="fade" transition="in">
                                      <p:cBhvr>
                                        <p:cTn dur="500"/>
                                        <p:tgtEl>
                                          <p:spTgt spid="273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19"/>
                                        </p:tgtEl>
                                        <p:attrNameLst>
                                          <p:attrName>style.visibility</p:attrName>
                                        </p:attrNameLst>
                                      </p:cBhvr>
                                      <p:to>
                                        <p:strVal val="visible"/>
                                      </p:to>
                                    </p:set>
                                    <p:animEffect filter="fade" transition="in">
                                      <p:cBhvr>
                                        <p:cTn dur="500"/>
                                        <p:tgtEl>
                                          <p:spTgt spid="27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21"/>
                                        </p:tgtEl>
                                        <p:attrNameLst>
                                          <p:attrName>style.visibility</p:attrName>
                                        </p:attrNameLst>
                                      </p:cBhvr>
                                      <p:to>
                                        <p:strVal val="visible"/>
                                      </p:to>
                                    </p:set>
                                    <p:animEffect filter="fade" transition="in">
                                      <p:cBhvr>
                                        <p:cTn dur="500"/>
                                        <p:tgtEl>
                                          <p:spTgt spid="2721"/>
                                        </p:tgtEl>
                                      </p:cBhvr>
                                    </p:animEffect>
                                  </p:childTnLst>
                                </p:cTn>
                              </p:par>
                              <p:par>
                                <p:cTn fill="hold" nodeType="withEffect" presetClass="entr" presetID="10" presetSubtype="0">
                                  <p:stCondLst>
                                    <p:cond delay="0"/>
                                  </p:stCondLst>
                                  <p:childTnLst>
                                    <p:set>
                                      <p:cBhvr>
                                        <p:cTn dur="1" fill="hold">
                                          <p:stCondLst>
                                            <p:cond delay="0"/>
                                          </p:stCondLst>
                                        </p:cTn>
                                        <p:tgtEl>
                                          <p:spTgt spid="2727"/>
                                        </p:tgtEl>
                                        <p:attrNameLst>
                                          <p:attrName>style.visibility</p:attrName>
                                        </p:attrNameLst>
                                      </p:cBhvr>
                                      <p:to>
                                        <p:strVal val="visible"/>
                                      </p:to>
                                    </p:set>
                                    <p:animEffect filter="fade" transition="in">
                                      <p:cBhvr>
                                        <p:cTn dur="500"/>
                                        <p:tgtEl>
                                          <p:spTgt spid="2727"/>
                                        </p:tgtEl>
                                      </p:cBhvr>
                                    </p:animEffect>
                                  </p:childTnLst>
                                </p:cTn>
                              </p:par>
                              <p:par>
                                <p:cTn fill="hold" nodeType="withEffect" presetClass="entr" presetID="10" presetSubtype="0">
                                  <p:stCondLst>
                                    <p:cond delay="0"/>
                                  </p:stCondLst>
                                  <p:childTnLst>
                                    <p:set>
                                      <p:cBhvr>
                                        <p:cTn dur="1" fill="hold">
                                          <p:stCondLst>
                                            <p:cond delay="0"/>
                                          </p:stCondLst>
                                        </p:cTn>
                                        <p:tgtEl>
                                          <p:spTgt spid="2731">
                                            <p:txEl>
                                              <p:pRg end="0" st="0"/>
                                            </p:txEl>
                                          </p:spTgt>
                                        </p:tgtEl>
                                        <p:attrNameLst>
                                          <p:attrName>style.visibility</p:attrName>
                                        </p:attrNameLst>
                                      </p:cBhvr>
                                      <p:to>
                                        <p:strVal val="visible"/>
                                      </p:to>
                                    </p:set>
                                    <p:animEffect filter="fade" transition="in">
                                      <p:cBhvr>
                                        <p:cTn dur="500"/>
                                        <p:tgtEl>
                                          <p:spTgt spid="273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1">
                                            <p:txEl>
                                              <p:pRg end="1" st="1"/>
                                            </p:txEl>
                                          </p:spTgt>
                                        </p:tgtEl>
                                        <p:attrNameLst>
                                          <p:attrName>style.visibility</p:attrName>
                                        </p:attrNameLst>
                                      </p:cBhvr>
                                      <p:to>
                                        <p:strVal val="visible"/>
                                      </p:to>
                                    </p:set>
                                    <p:animEffect filter="fade" transition="in">
                                      <p:cBhvr>
                                        <p:cTn dur="500"/>
                                        <p:tgtEl>
                                          <p:spTgt spid="273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1">
                                            <p:txEl>
                                              <p:pRg end="2" st="2"/>
                                            </p:txEl>
                                          </p:spTgt>
                                        </p:tgtEl>
                                        <p:attrNameLst>
                                          <p:attrName>style.visibility</p:attrName>
                                        </p:attrNameLst>
                                      </p:cBhvr>
                                      <p:to>
                                        <p:strVal val="visible"/>
                                      </p:to>
                                    </p:set>
                                    <p:animEffect filter="fade" transition="in">
                                      <p:cBhvr>
                                        <p:cTn dur="500"/>
                                        <p:tgtEl>
                                          <p:spTgt spid="273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1">
                                            <p:txEl>
                                              <p:pRg end="3" st="3"/>
                                            </p:txEl>
                                          </p:spTgt>
                                        </p:tgtEl>
                                        <p:attrNameLst>
                                          <p:attrName>style.visibility</p:attrName>
                                        </p:attrNameLst>
                                      </p:cBhvr>
                                      <p:to>
                                        <p:strVal val="visible"/>
                                      </p:to>
                                    </p:set>
                                    <p:animEffect filter="fade" transition="in">
                                      <p:cBhvr>
                                        <p:cTn dur="500"/>
                                        <p:tgtEl>
                                          <p:spTgt spid="273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1">
                                            <p:txEl>
                                              <p:pRg end="4" st="4"/>
                                            </p:txEl>
                                          </p:spTgt>
                                        </p:tgtEl>
                                        <p:attrNameLst>
                                          <p:attrName>style.visibility</p:attrName>
                                        </p:attrNameLst>
                                      </p:cBhvr>
                                      <p:to>
                                        <p:strVal val="visible"/>
                                      </p:to>
                                    </p:set>
                                    <p:animEffect filter="fade" transition="in">
                                      <p:cBhvr>
                                        <p:cTn dur="500"/>
                                        <p:tgtEl>
                                          <p:spTgt spid="273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1">
                                            <p:txEl>
                                              <p:pRg end="5" st="5"/>
                                            </p:txEl>
                                          </p:spTgt>
                                        </p:tgtEl>
                                        <p:attrNameLst>
                                          <p:attrName>style.visibility</p:attrName>
                                        </p:attrNameLst>
                                      </p:cBhvr>
                                      <p:to>
                                        <p:strVal val="visible"/>
                                      </p:to>
                                    </p:set>
                                    <p:animEffect filter="fade" transition="in">
                                      <p:cBhvr>
                                        <p:cTn dur="500"/>
                                        <p:tgtEl>
                                          <p:spTgt spid="273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1">
                                            <p:txEl>
                                              <p:pRg end="6" st="6"/>
                                            </p:txEl>
                                          </p:spTgt>
                                        </p:tgtEl>
                                        <p:attrNameLst>
                                          <p:attrName>style.visibility</p:attrName>
                                        </p:attrNameLst>
                                      </p:cBhvr>
                                      <p:to>
                                        <p:strVal val="visible"/>
                                      </p:to>
                                    </p:set>
                                    <p:animEffect filter="fade" transition="in">
                                      <p:cBhvr>
                                        <p:cTn dur="500"/>
                                        <p:tgtEl>
                                          <p:spTgt spid="273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1">
                                            <p:txEl>
                                              <p:pRg end="7" st="7"/>
                                            </p:txEl>
                                          </p:spTgt>
                                        </p:tgtEl>
                                        <p:attrNameLst>
                                          <p:attrName>style.visibility</p:attrName>
                                        </p:attrNameLst>
                                      </p:cBhvr>
                                      <p:to>
                                        <p:strVal val="visible"/>
                                      </p:to>
                                    </p:set>
                                    <p:animEffect filter="fade" transition="in">
                                      <p:cBhvr>
                                        <p:cTn dur="500"/>
                                        <p:tgtEl>
                                          <p:spTgt spid="273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1">
                                            <p:txEl>
                                              <p:pRg end="8" st="8"/>
                                            </p:txEl>
                                          </p:spTgt>
                                        </p:tgtEl>
                                        <p:attrNameLst>
                                          <p:attrName>style.visibility</p:attrName>
                                        </p:attrNameLst>
                                      </p:cBhvr>
                                      <p:to>
                                        <p:strVal val="visible"/>
                                      </p:to>
                                    </p:set>
                                    <p:animEffect filter="fade" transition="in">
                                      <p:cBhvr>
                                        <p:cTn dur="500"/>
                                        <p:tgtEl>
                                          <p:spTgt spid="273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6"/>
                                        </p:tgtEl>
                                        <p:attrNameLst>
                                          <p:attrName>style.visibility</p:attrName>
                                        </p:attrNameLst>
                                      </p:cBhvr>
                                      <p:to>
                                        <p:strVal val="visible"/>
                                      </p:to>
                                    </p:set>
                                    <p:animEffect filter="fade" transition="in">
                                      <p:cBhvr>
                                        <p:cTn dur="500"/>
                                        <p:tgtEl>
                                          <p:spTgt spid="2736"/>
                                        </p:tgtEl>
                                      </p:cBhvr>
                                    </p:animEffect>
                                  </p:childTnLst>
                                </p:cTn>
                              </p:par>
                              <p:par>
                                <p:cTn fill="hold" nodeType="withEffect" presetClass="entr" presetID="10" presetSubtype="0">
                                  <p:stCondLst>
                                    <p:cond delay="0"/>
                                  </p:stCondLst>
                                  <p:childTnLst>
                                    <p:set>
                                      <p:cBhvr>
                                        <p:cTn dur="1" fill="hold">
                                          <p:stCondLst>
                                            <p:cond delay="0"/>
                                          </p:stCondLst>
                                        </p:cTn>
                                        <p:tgtEl>
                                          <p:spTgt spid="2737"/>
                                        </p:tgtEl>
                                        <p:attrNameLst>
                                          <p:attrName>style.visibility</p:attrName>
                                        </p:attrNameLst>
                                      </p:cBhvr>
                                      <p:to>
                                        <p:strVal val="visible"/>
                                      </p:to>
                                    </p:set>
                                    <p:animEffect filter="fade" transition="in">
                                      <p:cBhvr>
                                        <p:cTn dur="500"/>
                                        <p:tgtEl>
                                          <p:spTgt spid="273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22"/>
                                        </p:tgtEl>
                                        <p:attrNameLst>
                                          <p:attrName>style.visibility</p:attrName>
                                        </p:attrNameLst>
                                      </p:cBhvr>
                                      <p:to>
                                        <p:strVal val="visible"/>
                                      </p:to>
                                    </p:set>
                                    <p:animEffect filter="fade" transition="in">
                                      <p:cBhvr>
                                        <p:cTn dur="500"/>
                                        <p:tgtEl>
                                          <p:spTgt spid="272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23"/>
                                        </p:tgtEl>
                                        <p:attrNameLst>
                                          <p:attrName>style.visibility</p:attrName>
                                        </p:attrNameLst>
                                      </p:cBhvr>
                                      <p:to>
                                        <p:strVal val="visible"/>
                                      </p:to>
                                    </p:set>
                                    <p:animEffect filter="fade" transition="in">
                                      <p:cBhvr>
                                        <p:cTn dur="500"/>
                                        <p:tgtEl>
                                          <p:spTgt spid="2723"/>
                                        </p:tgtEl>
                                      </p:cBhvr>
                                    </p:animEffect>
                                  </p:childTnLst>
                                </p:cTn>
                              </p:par>
                              <p:par>
                                <p:cTn fill="hold" nodeType="withEffect" presetClass="entr" presetID="10" presetSubtype="0">
                                  <p:stCondLst>
                                    <p:cond delay="0"/>
                                  </p:stCondLst>
                                  <p:childTnLst>
                                    <p:set>
                                      <p:cBhvr>
                                        <p:cTn dur="1" fill="hold">
                                          <p:stCondLst>
                                            <p:cond delay="0"/>
                                          </p:stCondLst>
                                        </p:cTn>
                                        <p:tgtEl>
                                          <p:spTgt spid="2728"/>
                                        </p:tgtEl>
                                        <p:attrNameLst>
                                          <p:attrName>style.visibility</p:attrName>
                                        </p:attrNameLst>
                                      </p:cBhvr>
                                      <p:to>
                                        <p:strVal val="visible"/>
                                      </p:to>
                                    </p:set>
                                    <p:animEffect filter="fade" transition="in">
                                      <p:cBhvr>
                                        <p:cTn dur="500"/>
                                        <p:tgtEl>
                                          <p:spTgt spid="2728"/>
                                        </p:tgtEl>
                                      </p:cBhvr>
                                    </p:animEffect>
                                  </p:childTnLst>
                                </p:cTn>
                              </p:par>
                              <p:par>
                                <p:cTn fill="hold" nodeType="withEffect" presetClass="entr" presetID="10"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animEffect filter="fade" transition="in">
                                      <p:cBhvr>
                                        <p:cTn dur="500"/>
                                        <p:tgtEl>
                                          <p:spTgt spid="273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animEffect filter="fade" transition="in">
                                      <p:cBhvr>
                                        <p:cTn dur="500"/>
                                        <p:tgtEl>
                                          <p:spTgt spid="273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animEffect filter="fade" transition="in">
                                      <p:cBhvr>
                                        <p:cTn dur="500"/>
                                        <p:tgtEl>
                                          <p:spTgt spid="273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animEffect filter="fade" transition="in">
                                      <p:cBhvr>
                                        <p:cTn dur="500"/>
                                        <p:tgtEl>
                                          <p:spTgt spid="273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animEffect filter="fade" transition="in">
                                      <p:cBhvr>
                                        <p:cTn dur="500"/>
                                        <p:tgtEl>
                                          <p:spTgt spid="273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animEffect filter="fade" transition="in">
                                      <p:cBhvr>
                                        <p:cTn dur="500"/>
                                        <p:tgtEl>
                                          <p:spTgt spid="273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2">
                                            <p:txEl>
                                              <p:pRg end="6" st="6"/>
                                            </p:txEl>
                                          </p:spTgt>
                                        </p:tgtEl>
                                        <p:attrNameLst>
                                          <p:attrName>style.visibility</p:attrName>
                                        </p:attrNameLst>
                                      </p:cBhvr>
                                      <p:to>
                                        <p:strVal val="visible"/>
                                      </p:to>
                                    </p:set>
                                    <p:animEffect filter="fade" transition="in">
                                      <p:cBhvr>
                                        <p:cTn dur="500"/>
                                        <p:tgtEl>
                                          <p:spTgt spid="273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2">
                                            <p:txEl>
                                              <p:pRg end="7" st="7"/>
                                            </p:txEl>
                                          </p:spTgt>
                                        </p:tgtEl>
                                        <p:attrNameLst>
                                          <p:attrName>style.visibility</p:attrName>
                                        </p:attrNameLst>
                                      </p:cBhvr>
                                      <p:to>
                                        <p:strVal val="visible"/>
                                      </p:to>
                                    </p:set>
                                    <p:animEffect filter="fade" transition="in">
                                      <p:cBhvr>
                                        <p:cTn dur="500"/>
                                        <p:tgtEl>
                                          <p:spTgt spid="273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2">
                                            <p:txEl>
                                              <p:pRg end="8" st="8"/>
                                            </p:txEl>
                                          </p:spTgt>
                                        </p:tgtEl>
                                        <p:attrNameLst>
                                          <p:attrName>style.visibility</p:attrName>
                                        </p:attrNameLst>
                                      </p:cBhvr>
                                      <p:to>
                                        <p:strVal val="visible"/>
                                      </p:to>
                                    </p:set>
                                    <p:animEffect filter="fade" transition="in">
                                      <p:cBhvr>
                                        <p:cTn dur="500"/>
                                        <p:tgtEl>
                                          <p:spTgt spid="273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8"/>
                                        </p:tgtEl>
                                        <p:attrNameLst>
                                          <p:attrName>style.visibility</p:attrName>
                                        </p:attrNameLst>
                                      </p:cBhvr>
                                      <p:to>
                                        <p:strVal val="visible"/>
                                      </p:to>
                                    </p:set>
                                    <p:animEffect filter="fade" transition="in">
                                      <p:cBhvr>
                                        <p:cTn dur="500"/>
                                        <p:tgtEl>
                                          <p:spTgt spid="2738"/>
                                        </p:tgtEl>
                                      </p:cBhvr>
                                    </p:animEffect>
                                  </p:childTnLst>
                                </p:cTn>
                              </p:par>
                              <p:par>
                                <p:cTn fill="hold" nodeType="withEffect" presetClass="entr" presetID="10" presetSubtype="0">
                                  <p:stCondLst>
                                    <p:cond delay="0"/>
                                  </p:stCondLst>
                                  <p:childTnLst>
                                    <p:set>
                                      <p:cBhvr>
                                        <p:cTn dur="1" fill="hold">
                                          <p:stCondLst>
                                            <p:cond delay="0"/>
                                          </p:stCondLst>
                                        </p:cTn>
                                        <p:tgtEl>
                                          <p:spTgt spid="2739"/>
                                        </p:tgtEl>
                                        <p:attrNameLst>
                                          <p:attrName>style.visibility</p:attrName>
                                        </p:attrNameLst>
                                      </p:cBhvr>
                                      <p:to>
                                        <p:strVal val="visible"/>
                                      </p:to>
                                    </p:set>
                                    <p:animEffect filter="fade" transition="in">
                                      <p:cBhvr>
                                        <p:cTn dur="500"/>
                                        <p:tgtEl>
                                          <p:spTgt spid="273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24"/>
                                        </p:tgtEl>
                                        <p:attrNameLst>
                                          <p:attrName>style.visibility</p:attrName>
                                        </p:attrNameLst>
                                      </p:cBhvr>
                                      <p:to>
                                        <p:strVal val="visible"/>
                                      </p:to>
                                    </p:set>
                                    <p:animEffect filter="fade" transition="in">
                                      <p:cBhvr>
                                        <p:cTn dur="500"/>
                                        <p:tgtEl>
                                          <p:spTgt spid="272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25"/>
                                        </p:tgtEl>
                                        <p:attrNameLst>
                                          <p:attrName>style.visibility</p:attrName>
                                        </p:attrNameLst>
                                      </p:cBhvr>
                                      <p:to>
                                        <p:strVal val="visible"/>
                                      </p:to>
                                    </p:set>
                                    <p:animEffect filter="fade" transition="in">
                                      <p:cBhvr>
                                        <p:cTn dur="500"/>
                                        <p:tgtEl>
                                          <p:spTgt spid="2725"/>
                                        </p:tgtEl>
                                      </p:cBhvr>
                                    </p:animEffect>
                                  </p:childTnLst>
                                </p:cTn>
                              </p:par>
                              <p:par>
                                <p:cTn fill="hold" nodeType="withEffect" presetClass="entr" presetID="10" presetSubtype="0">
                                  <p:stCondLst>
                                    <p:cond delay="0"/>
                                  </p:stCondLst>
                                  <p:childTnLst>
                                    <p:set>
                                      <p:cBhvr>
                                        <p:cTn dur="1" fill="hold">
                                          <p:stCondLst>
                                            <p:cond delay="0"/>
                                          </p:stCondLst>
                                        </p:cTn>
                                        <p:tgtEl>
                                          <p:spTgt spid="2729"/>
                                        </p:tgtEl>
                                        <p:attrNameLst>
                                          <p:attrName>style.visibility</p:attrName>
                                        </p:attrNameLst>
                                      </p:cBhvr>
                                      <p:to>
                                        <p:strVal val="visible"/>
                                      </p:to>
                                    </p:set>
                                    <p:animEffect filter="fade" transition="in">
                                      <p:cBhvr>
                                        <p:cTn dur="500"/>
                                        <p:tgtEl>
                                          <p:spTgt spid="2729"/>
                                        </p:tgtEl>
                                      </p:cBhvr>
                                    </p:animEffect>
                                  </p:childTnLst>
                                </p:cTn>
                              </p:par>
                              <p:par>
                                <p:cTn fill="hold" nodeType="withEffect" presetClass="entr" presetID="10" presetSubtype="0">
                                  <p:stCondLst>
                                    <p:cond delay="0"/>
                                  </p:stCondLst>
                                  <p:childTnLst>
                                    <p:set>
                                      <p:cBhvr>
                                        <p:cTn dur="1" fill="hold">
                                          <p:stCondLst>
                                            <p:cond delay="0"/>
                                          </p:stCondLst>
                                        </p:cTn>
                                        <p:tgtEl>
                                          <p:spTgt spid="2733">
                                            <p:txEl>
                                              <p:pRg end="0" st="0"/>
                                            </p:txEl>
                                          </p:spTgt>
                                        </p:tgtEl>
                                        <p:attrNameLst>
                                          <p:attrName>style.visibility</p:attrName>
                                        </p:attrNameLst>
                                      </p:cBhvr>
                                      <p:to>
                                        <p:strVal val="visible"/>
                                      </p:to>
                                    </p:set>
                                    <p:animEffect filter="fade" transition="in">
                                      <p:cBhvr>
                                        <p:cTn dur="500"/>
                                        <p:tgtEl>
                                          <p:spTgt spid="273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3">
                                            <p:txEl>
                                              <p:pRg end="1" st="1"/>
                                            </p:txEl>
                                          </p:spTgt>
                                        </p:tgtEl>
                                        <p:attrNameLst>
                                          <p:attrName>style.visibility</p:attrName>
                                        </p:attrNameLst>
                                      </p:cBhvr>
                                      <p:to>
                                        <p:strVal val="visible"/>
                                      </p:to>
                                    </p:set>
                                    <p:animEffect filter="fade" transition="in">
                                      <p:cBhvr>
                                        <p:cTn dur="500"/>
                                        <p:tgtEl>
                                          <p:spTgt spid="273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3">
                                            <p:txEl>
                                              <p:pRg end="2" st="2"/>
                                            </p:txEl>
                                          </p:spTgt>
                                        </p:tgtEl>
                                        <p:attrNameLst>
                                          <p:attrName>style.visibility</p:attrName>
                                        </p:attrNameLst>
                                      </p:cBhvr>
                                      <p:to>
                                        <p:strVal val="visible"/>
                                      </p:to>
                                    </p:set>
                                    <p:animEffect filter="fade" transition="in">
                                      <p:cBhvr>
                                        <p:cTn dur="500"/>
                                        <p:tgtEl>
                                          <p:spTgt spid="273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3">
                                            <p:txEl>
                                              <p:pRg end="3" st="3"/>
                                            </p:txEl>
                                          </p:spTgt>
                                        </p:tgtEl>
                                        <p:attrNameLst>
                                          <p:attrName>style.visibility</p:attrName>
                                        </p:attrNameLst>
                                      </p:cBhvr>
                                      <p:to>
                                        <p:strVal val="visible"/>
                                      </p:to>
                                    </p:set>
                                    <p:animEffect filter="fade" transition="in">
                                      <p:cBhvr>
                                        <p:cTn dur="500"/>
                                        <p:tgtEl>
                                          <p:spTgt spid="273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3">
                                            <p:txEl>
                                              <p:pRg end="4" st="4"/>
                                            </p:txEl>
                                          </p:spTgt>
                                        </p:tgtEl>
                                        <p:attrNameLst>
                                          <p:attrName>style.visibility</p:attrName>
                                        </p:attrNameLst>
                                      </p:cBhvr>
                                      <p:to>
                                        <p:strVal val="visible"/>
                                      </p:to>
                                    </p:set>
                                    <p:animEffect filter="fade" transition="in">
                                      <p:cBhvr>
                                        <p:cTn dur="500"/>
                                        <p:tgtEl>
                                          <p:spTgt spid="273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3">
                                            <p:txEl>
                                              <p:pRg end="5" st="5"/>
                                            </p:txEl>
                                          </p:spTgt>
                                        </p:tgtEl>
                                        <p:attrNameLst>
                                          <p:attrName>style.visibility</p:attrName>
                                        </p:attrNameLst>
                                      </p:cBhvr>
                                      <p:to>
                                        <p:strVal val="visible"/>
                                      </p:to>
                                    </p:set>
                                    <p:animEffect filter="fade" transition="in">
                                      <p:cBhvr>
                                        <p:cTn dur="500"/>
                                        <p:tgtEl>
                                          <p:spTgt spid="273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3">
                                            <p:txEl>
                                              <p:pRg end="6" st="6"/>
                                            </p:txEl>
                                          </p:spTgt>
                                        </p:tgtEl>
                                        <p:attrNameLst>
                                          <p:attrName>style.visibility</p:attrName>
                                        </p:attrNameLst>
                                      </p:cBhvr>
                                      <p:to>
                                        <p:strVal val="visible"/>
                                      </p:to>
                                    </p:set>
                                    <p:animEffect filter="fade" transition="in">
                                      <p:cBhvr>
                                        <p:cTn dur="500"/>
                                        <p:tgtEl>
                                          <p:spTgt spid="273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3">
                                            <p:txEl>
                                              <p:pRg end="7" st="7"/>
                                            </p:txEl>
                                          </p:spTgt>
                                        </p:tgtEl>
                                        <p:attrNameLst>
                                          <p:attrName>style.visibility</p:attrName>
                                        </p:attrNameLst>
                                      </p:cBhvr>
                                      <p:to>
                                        <p:strVal val="visible"/>
                                      </p:to>
                                    </p:set>
                                    <p:animEffect filter="fade" transition="in">
                                      <p:cBhvr>
                                        <p:cTn dur="500"/>
                                        <p:tgtEl>
                                          <p:spTgt spid="273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3">
                                            <p:txEl>
                                              <p:pRg end="8" st="8"/>
                                            </p:txEl>
                                          </p:spTgt>
                                        </p:tgtEl>
                                        <p:attrNameLst>
                                          <p:attrName>style.visibility</p:attrName>
                                        </p:attrNameLst>
                                      </p:cBhvr>
                                      <p:to>
                                        <p:strVal val="visible"/>
                                      </p:to>
                                    </p:set>
                                    <p:animEffect filter="fade" transition="in">
                                      <p:cBhvr>
                                        <p:cTn dur="500"/>
                                        <p:tgtEl>
                                          <p:spTgt spid="273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40"/>
                                        </p:tgtEl>
                                        <p:attrNameLst>
                                          <p:attrName>style.visibility</p:attrName>
                                        </p:attrNameLst>
                                      </p:cBhvr>
                                      <p:to>
                                        <p:strVal val="visible"/>
                                      </p:to>
                                    </p:set>
                                    <p:animEffect filter="fade" transition="in">
                                      <p:cBhvr>
                                        <p:cTn dur="500"/>
                                        <p:tgtEl>
                                          <p:spTgt spid="2740"/>
                                        </p:tgtEl>
                                      </p:cBhvr>
                                    </p:animEffect>
                                  </p:childTnLst>
                                </p:cTn>
                              </p:par>
                              <p:par>
                                <p:cTn fill="hold" nodeType="withEffect" presetClass="entr" presetID="10" presetSubtype="0">
                                  <p:stCondLst>
                                    <p:cond delay="0"/>
                                  </p:stCondLst>
                                  <p:childTnLst>
                                    <p:set>
                                      <p:cBhvr>
                                        <p:cTn dur="1" fill="hold">
                                          <p:stCondLst>
                                            <p:cond delay="0"/>
                                          </p:stCondLst>
                                        </p:cTn>
                                        <p:tgtEl>
                                          <p:spTgt spid="2741"/>
                                        </p:tgtEl>
                                        <p:attrNameLst>
                                          <p:attrName>style.visibility</p:attrName>
                                        </p:attrNameLst>
                                      </p:cBhvr>
                                      <p:to>
                                        <p:strVal val="visible"/>
                                      </p:to>
                                    </p:set>
                                    <p:animEffect filter="fade" transition="in">
                                      <p:cBhvr>
                                        <p:cTn dur="500"/>
                                        <p:tgtEl>
                                          <p:spTgt spid="2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s">
  <p:cSld name="Missions">
    <p:spTree>
      <p:nvGrpSpPr>
        <p:cNvPr id="228" name="Shape 228"/>
        <p:cNvGrpSpPr/>
        <p:nvPr/>
      </p:nvGrpSpPr>
      <p:grpSpPr>
        <a:xfrm>
          <a:off x="0" y="0"/>
          <a:ext cx="0" cy="0"/>
          <a:chOff x="0" y="0"/>
          <a:chExt cx="0" cy="0"/>
        </a:xfrm>
      </p:grpSpPr>
      <p:sp>
        <p:nvSpPr>
          <p:cNvPr id="229" name="Google Shape;229;p14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14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31" name="Google Shape;231;p149"/>
          <p:cNvCxnSpPr/>
          <p:nvPr/>
        </p:nvCxnSpPr>
        <p:spPr>
          <a:xfrm flipH="1" rot="10800000">
            <a:off x="2393174" y="1835920"/>
            <a:ext cx="12735697" cy="7216897"/>
          </a:xfrm>
          <a:prstGeom prst="straightConnector1">
            <a:avLst/>
          </a:prstGeom>
          <a:noFill/>
          <a:ln cap="flat" cmpd="sng" w="12700">
            <a:solidFill>
              <a:srgbClr val="0096BE"/>
            </a:solidFill>
            <a:prstDash val="dash"/>
            <a:round/>
            <a:headEnd len="sm" w="sm" type="none"/>
            <a:tailEnd len="sm" w="sm" type="none"/>
          </a:ln>
        </p:spPr>
      </p:cxnSp>
      <p:pic>
        <p:nvPicPr>
          <p:cNvPr id="232" name="Google Shape;232;p149"/>
          <p:cNvPicPr preferRelativeResize="0"/>
          <p:nvPr/>
        </p:nvPicPr>
        <p:blipFill rotWithShape="1">
          <a:blip r:embed="rId2">
            <a:alphaModFix/>
          </a:blip>
          <a:srcRect b="0" l="0" r="0" t="0"/>
          <a:stretch/>
        </p:blipFill>
        <p:spPr>
          <a:xfrm rot="3501904">
            <a:off x="-1694619" y="10183702"/>
            <a:ext cx="1434756" cy="1434756"/>
          </a:xfrm>
          <a:prstGeom prst="rect">
            <a:avLst/>
          </a:prstGeom>
          <a:noFill/>
          <a:ln>
            <a:noFill/>
          </a:ln>
        </p:spPr>
      </p:pic>
      <p:sp>
        <p:nvSpPr>
          <p:cNvPr id="233" name="Google Shape;233;p149"/>
          <p:cNvSpPr txBox="1"/>
          <p:nvPr>
            <p:ph idx="1" type="body"/>
          </p:nvPr>
        </p:nvSpPr>
        <p:spPr>
          <a:xfrm>
            <a:off x="8648151" y="5638555"/>
            <a:ext cx="8682531" cy="1808779"/>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4" name="Google Shape;234;p149"/>
          <p:cNvSpPr txBox="1"/>
          <p:nvPr>
            <p:ph idx="2" type="body"/>
          </p:nvPr>
        </p:nvSpPr>
        <p:spPr>
          <a:xfrm>
            <a:off x="8648151" y="7483760"/>
            <a:ext cx="8682531" cy="157517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235" name="Google Shape;235;p149"/>
          <p:cNvGrpSpPr/>
          <p:nvPr/>
        </p:nvGrpSpPr>
        <p:grpSpPr>
          <a:xfrm>
            <a:off x="2483247" y="6718675"/>
            <a:ext cx="3914655" cy="585065"/>
            <a:chOff x="4732716" y="5998594"/>
            <a:chExt cx="2970330" cy="443931"/>
          </a:xfrm>
        </p:grpSpPr>
        <p:sp>
          <p:nvSpPr>
            <p:cNvPr id="236" name="Google Shape;236;p149"/>
            <p:cNvSpPr/>
            <p:nvPr/>
          </p:nvSpPr>
          <p:spPr>
            <a:xfrm rot="5400000">
              <a:off x="7098539" y="5838017"/>
              <a:ext cx="443930" cy="76508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37" name="Google Shape;237;p149"/>
            <p:cNvSpPr/>
            <p:nvPr/>
          </p:nvSpPr>
          <p:spPr>
            <a:xfrm>
              <a:off x="4732716" y="5998594"/>
              <a:ext cx="2205245" cy="44393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38" name="Google Shape;238;p149"/>
          <p:cNvSpPr txBox="1"/>
          <p:nvPr>
            <p:ph idx="3" type="body"/>
          </p:nvPr>
        </p:nvSpPr>
        <p:spPr>
          <a:xfrm>
            <a:off x="2572476" y="6690241"/>
            <a:ext cx="2817105"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239" name="Google Shape;239;p149"/>
          <p:cNvGrpSpPr/>
          <p:nvPr/>
        </p:nvGrpSpPr>
        <p:grpSpPr>
          <a:xfrm>
            <a:off x="6173657" y="4631875"/>
            <a:ext cx="3914655" cy="585065"/>
            <a:chOff x="4732716" y="5998594"/>
            <a:chExt cx="2970330" cy="443931"/>
          </a:xfrm>
        </p:grpSpPr>
        <p:sp>
          <p:nvSpPr>
            <p:cNvPr id="240" name="Google Shape;240;p149"/>
            <p:cNvSpPr/>
            <p:nvPr/>
          </p:nvSpPr>
          <p:spPr>
            <a:xfrm rot="5400000">
              <a:off x="7098539" y="5838017"/>
              <a:ext cx="443930" cy="76508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1" name="Google Shape;241;p149"/>
            <p:cNvSpPr/>
            <p:nvPr/>
          </p:nvSpPr>
          <p:spPr>
            <a:xfrm>
              <a:off x="4732716" y="5998594"/>
              <a:ext cx="2205245" cy="44393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42" name="Google Shape;242;p149"/>
          <p:cNvSpPr txBox="1"/>
          <p:nvPr>
            <p:ph idx="4" type="body"/>
          </p:nvPr>
        </p:nvSpPr>
        <p:spPr>
          <a:xfrm>
            <a:off x="6262886" y="4603441"/>
            <a:ext cx="2817105"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243" name="Google Shape;243;p149"/>
          <p:cNvGrpSpPr/>
          <p:nvPr/>
        </p:nvGrpSpPr>
        <p:grpSpPr>
          <a:xfrm>
            <a:off x="9999082" y="2471634"/>
            <a:ext cx="3914655" cy="585065"/>
            <a:chOff x="4732716" y="5998594"/>
            <a:chExt cx="2970330" cy="443931"/>
          </a:xfrm>
        </p:grpSpPr>
        <p:sp>
          <p:nvSpPr>
            <p:cNvPr id="244" name="Google Shape;244;p149"/>
            <p:cNvSpPr/>
            <p:nvPr/>
          </p:nvSpPr>
          <p:spPr>
            <a:xfrm rot="5400000">
              <a:off x="7098539" y="5838017"/>
              <a:ext cx="443930" cy="76508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45" name="Google Shape;245;p149"/>
            <p:cNvSpPr/>
            <p:nvPr/>
          </p:nvSpPr>
          <p:spPr>
            <a:xfrm>
              <a:off x="4732716" y="5998594"/>
              <a:ext cx="2205245" cy="44393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46" name="Google Shape;246;p149"/>
          <p:cNvSpPr txBox="1"/>
          <p:nvPr>
            <p:ph idx="5" type="body"/>
          </p:nvPr>
        </p:nvSpPr>
        <p:spPr>
          <a:xfrm>
            <a:off x="10088311" y="2443200"/>
            <a:ext cx="2817105"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7" name="Google Shape;247;p149"/>
          <p:cNvSpPr txBox="1"/>
          <p:nvPr>
            <p:ph idx="6" type="body"/>
          </p:nvPr>
        </p:nvSpPr>
        <p:spPr>
          <a:xfrm>
            <a:off x="1402345" y="5503951"/>
            <a:ext cx="5138397" cy="848975"/>
          </a:xfrm>
          <a:prstGeom prst="rect">
            <a:avLst/>
          </a:prstGeom>
          <a:noFill/>
          <a:ln>
            <a:noFill/>
          </a:ln>
        </p:spPr>
        <p:txBody>
          <a:bodyPr anchorCtr="0" anchor="b" bIns="81625" lIns="163275" spcFirstLastPara="1" rIns="163275" wrap="square" tIns="81625">
            <a:noAutofit/>
          </a:bodyPr>
          <a:lstStyle>
            <a:lvl1pPr indent="-228600" lvl="0" marL="457200" algn="r">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8" name="Google Shape;248;p149"/>
          <p:cNvSpPr txBox="1"/>
          <p:nvPr>
            <p:ph idx="7" type="body"/>
          </p:nvPr>
        </p:nvSpPr>
        <p:spPr>
          <a:xfrm>
            <a:off x="5174939" y="3436958"/>
            <a:ext cx="5138397" cy="848975"/>
          </a:xfrm>
          <a:prstGeom prst="rect">
            <a:avLst/>
          </a:prstGeom>
          <a:noFill/>
          <a:ln>
            <a:noFill/>
          </a:ln>
        </p:spPr>
        <p:txBody>
          <a:bodyPr anchorCtr="0" anchor="b" bIns="81625" lIns="163275" spcFirstLastPara="1" rIns="163275" wrap="square" tIns="81625">
            <a:noAutofit/>
          </a:bodyPr>
          <a:lstStyle>
            <a:lvl1pPr indent="-228600" lvl="0" marL="457200" algn="r">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 name="Google Shape;249;p149"/>
          <p:cNvSpPr txBox="1"/>
          <p:nvPr>
            <p:ph idx="8" type="body"/>
          </p:nvPr>
        </p:nvSpPr>
        <p:spPr>
          <a:xfrm>
            <a:off x="9000364" y="1273070"/>
            <a:ext cx="5138397" cy="848975"/>
          </a:xfrm>
          <a:prstGeom prst="rect">
            <a:avLst/>
          </a:prstGeom>
          <a:noFill/>
          <a:ln>
            <a:noFill/>
          </a:ln>
        </p:spPr>
        <p:txBody>
          <a:bodyPr anchorCtr="0" anchor="b" bIns="81625" lIns="163275" spcFirstLastPara="1" rIns="163275" wrap="square" tIns="81625">
            <a:noAutofit/>
          </a:bodyPr>
          <a:lstStyle>
            <a:lvl1pPr indent="-228600" lvl="0" marL="457200" algn="r">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0" name="Google Shape;250;p149"/>
          <p:cNvSpPr txBox="1"/>
          <p:nvPr>
            <p:ph idx="9" type="body"/>
          </p:nvPr>
        </p:nvSpPr>
        <p:spPr>
          <a:xfrm>
            <a:off x="367231" y="6133610"/>
            <a:ext cx="6120679" cy="585064"/>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1" name="Google Shape;251;p149"/>
          <p:cNvSpPr txBox="1"/>
          <p:nvPr>
            <p:ph idx="13" type="body"/>
          </p:nvPr>
        </p:nvSpPr>
        <p:spPr>
          <a:xfrm>
            <a:off x="4147651" y="4063381"/>
            <a:ext cx="6120679" cy="585064"/>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2" name="Google Shape;252;p149"/>
          <p:cNvSpPr txBox="1"/>
          <p:nvPr>
            <p:ph idx="14" type="body"/>
          </p:nvPr>
        </p:nvSpPr>
        <p:spPr>
          <a:xfrm>
            <a:off x="7973076" y="1903140"/>
            <a:ext cx="6120679" cy="585064"/>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53" name="Google Shape;253;p149"/>
          <p:cNvCxnSpPr/>
          <p:nvPr/>
        </p:nvCxnSpPr>
        <p:spPr>
          <a:xfrm>
            <a:off x="8603146" y="7393750"/>
            <a:ext cx="9683267" cy="0"/>
          </a:xfrm>
          <a:prstGeom prst="straightConnector1">
            <a:avLst/>
          </a:prstGeom>
          <a:noFill/>
          <a:ln cap="flat" cmpd="sng" w="9525">
            <a:solidFill>
              <a:srgbClr val="0096BE"/>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500"/>
                                        <p:tgtEl>
                                          <p:spTgt spid="2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8">
                                            <p:txEl>
                                              <p:pRg end="0" st="0"/>
                                            </p:txEl>
                                          </p:spTgt>
                                        </p:tgtEl>
                                        <p:attrNameLst>
                                          <p:attrName>style.visibility</p:attrName>
                                        </p:attrNameLst>
                                      </p:cBhvr>
                                      <p:to>
                                        <p:strVal val="visible"/>
                                      </p:to>
                                    </p:set>
                                    <p:anim calcmode="lin" valueType="num">
                                      <p:cBhvr additive="base">
                                        <p:cTn dur="500"/>
                                        <p:tgtEl>
                                          <p:spTgt spid="238">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8">
                                            <p:txEl>
                                              <p:pRg end="1" st="1"/>
                                            </p:txEl>
                                          </p:spTgt>
                                        </p:tgtEl>
                                        <p:attrNameLst>
                                          <p:attrName>style.visibility</p:attrName>
                                        </p:attrNameLst>
                                      </p:cBhvr>
                                      <p:to>
                                        <p:strVal val="visible"/>
                                      </p:to>
                                    </p:set>
                                    <p:anim calcmode="lin" valueType="num">
                                      <p:cBhvr additive="base">
                                        <p:cTn dur="500"/>
                                        <p:tgtEl>
                                          <p:spTgt spid="238">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8">
                                            <p:txEl>
                                              <p:pRg end="2" st="2"/>
                                            </p:txEl>
                                          </p:spTgt>
                                        </p:tgtEl>
                                        <p:attrNameLst>
                                          <p:attrName>style.visibility</p:attrName>
                                        </p:attrNameLst>
                                      </p:cBhvr>
                                      <p:to>
                                        <p:strVal val="visible"/>
                                      </p:to>
                                    </p:set>
                                    <p:anim calcmode="lin" valueType="num">
                                      <p:cBhvr additive="base">
                                        <p:cTn dur="500"/>
                                        <p:tgtEl>
                                          <p:spTgt spid="238">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8">
                                            <p:txEl>
                                              <p:pRg end="3" st="3"/>
                                            </p:txEl>
                                          </p:spTgt>
                                        </p:tgtEl>
                                        <p:attrNameLst>
                                          <p:attrName>style.visibility</p:attrName>
                                        </p:attrNameLst>
                                      </p:cBhvr>
                                      <p:to>
                                        <p:strVal val="visible"/>
                                      </p:to>
                                    </p:set>
                                    <p:anim calcmode="lin" valueType="num">
                                      <p:cBhvr additive="base">
                                        <p:cTn dur="500"/>
                                        <p:tgtEl>
                                          <p:spTgt spid="238">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8">
                                            <p:txEl>
                                              <p:pRg end="4" st="4"/>
                                            </p:txEl>
                                          </p:spTgt>
                                        </p:tgtEl>
                                        <p:attrNameLst>
                                          <p:attrName>style.visibility</p:attrName>
                                        </p:attrNameLst>
                                      </p:cBhvr>
                                      <p:to>
                                        <p:strVal val="visible"/>
                                      </p:to>
                                    </p:set>
                                    <p:anim calcmode="lin" valueType="num">
                                      <p:cBhvr additive="base">
                                        <p:cTn dur="500"/>
                                        <p:tgtEl>
                                          <p:spTgt spid="238">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8">
                                            <p:txEl>
                                              <p:pRg end="5" st="5"/>
                                            </p:txEl>
                                          </p:spTgt>
                                        </p:tgtEl>
                                        <p:attrNameLst>
                                          <p:attrName>style.visibility</p:attrName>
                                        </p:attrNameLst>
                                      </p:cBhvr>
                                      <p:to>
                                        <p:strVal val="visible"/>
                                      </p:to>
                                    </p:set>
                                    <p:anim calcmode="lin" valueType="num">
                                      <p:cBhvr additive="base">
                                        <p:cTn dur="500"/>
                                        <p:tgtEl>
                                          <p:spTgt spid="238">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8">
                                            <p:txEl>
                                              <p:pRg end="6" st="6"/>
                                            </p:txEl>
                                          </p:spTgt>
                                        </p:tgtEl>
                                        <p:attrNameLst>
                                          <p:attrName>style.visibility</p:attrName>
                                        </p:attrNameLst>
                                      </p:cBhvr>
                                      <p:to>
                                        <p:strVal val="visible"/>
                                      </p:to>
                                    </p:set>
                                    <p:anim calcmode="lin" valueType="num">
                                      <p:cBhvr additive="base">
                                        <p:cTn dur="500"/>
                                        <p:tgtEl>
                                          <p:spTgt spid="238">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8">
                                            <p:txEl>
                                              <p:pRg end="7" st="7"/>
                                            </p:txEl>
                                          </p:spTgt>
                                        </p:tgtEl>
                                        <p:attrNameLst>
                                          <p:attrName>style.visibility</p:attrName>
                                        </p:attrNameLst>
                                      </p:cBhvr>
                                      <p:to>
                                        <p:strVal val="visible"/>
                                      </p:to>
                                    </p:set>
                                    <p:anim calcmode="lin" valueType="num">
                                      <p:cBhvr additive="base">
                                        <p:cTn dur="500"/>
                                        <p:tgtEl>
                                          <p:spTgt spid="238">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8">
                                            <p:txEl>
                                              <p:pRg end="8" st="8"/>
                                            </p:txEl>
                                          </p:spTgt>
                                        </p:tgtEl>
                                        <p:attrNameLst>
                                          <p:attrName>style.visibility</p:attrName>
                                        </p:attrNameLst>
                                      </p:cBhvr>
                                      <p:to>
                                        <p:strVal val="visible"/>
                                      </p:to>
                                    </p:set>
                                    <p:anim calcmode="lin" valueType="num">
                                      <p:cBhvr additive="base">
                                        <p:cTn dur="500"/>
                                        <p:tgtEl>
                                          <p:spTgt spid="238">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500"/>
                                        <p:tgtEl>
                                          <p:spTgt spid="2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500"/>
                                  </p:stCondLst>
                                  <p:childTnLst>
                                    <p:set>
                                      <p:cBhvr>
                                        <p:cTn dur="1" fill="hold">
                                          <p:stCondLst>
                                            <p:cond delay="0"/>
                                          </p:stCondLst>
                                        </p:cTn>
                                        <p:tgtEl>
                                          <p:spTgt spid="242">
                                            <p:txEl>
                                              <p:pRg end="0" st="0"/>
                                            </p:txEl>
                                          </p:spTgt>
                                        </p:tgtEl>
                                        <p:attrNameLst>
                                          <p:attrName>style.visibility</p:attrName>
                                        </p:attrNameLst>
                                      </p:cBhvr>
                                      <p:to>
                                        <p:strVal val="visible"/>
                                      </p:to>
                                    </p:set>
                                    <p:anim calcmode="lin" valueType="num">
                                      <p:cBhvr additive="base">
                                        <p:cTn dur="500"/>
                                        <p:tgtEl>
                                          <p:spTgt spid="24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500"/>
                                  </p:stCondLst>
                                  <p:childTnLst>
                                    <p:set>
                                      <p:cBhvr>
                                        <p:cTn dur="1" fill="hold">
                                          <p:stCondLst>
                                            <p:cond delay="0"/>
                                          </p:stCondLst>
                                        </p:cTn>
                                        <p:tgtEl>
                                          <p:spTgt spid="242">
                                            <p:txEl>
                                              <p:pRg end="1" st="1"/>
                                            </p:txEl>
                                          </p:spTgt>
                                        </p:tgtEl>
                                        <p:attrNameLst>
                                          <p:attrName>style.visibility</p:attrName>
                                        </p:attrNameLst>
                                      </p:cBhvr>
                                      <p:to>
                                        <p:strVal val="visible"/>
                                      </p:to>
                                    </p:set>
                                    <p:anim calcmode="lin" valueType="num">
                                      <p:cBhvr additive="base">
                                        <p:cTn dur="500"/>
                                        <p:tgtEl>
                                          <p:spTgt spid="24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500"/>
                                  </p:stCondLst>
                                  <p:childTnLst>
                                    <p:set>
                                      <p:cBhvr>
                                        <p:cTn dur="1" fill="hold">
                                          <p:stCondLst>
                                            <p:cond delay="0"/>
                                          </p:stCondLst>
                                        </p:cTn>
                                        <p:tgtEl>
                                          <p:spTgt spid="242">
                                            <p:txEl>
                                              <p:pRg end="2" st="2"/>
                                            </p:txEl>
                                          </p:spTgt>
                                        </p:tgtEl>
                                        <p:attrNameLst>
                                          <p:attrName>style.visibility</p:attrName>
                                        </p:attrNameLst>
                                      </p:cBhvr>
                                      <p:to>
                                        <p:strVal val="visible"/>
                                      </p:to>
                                    </p:set>
                                    <p:anim calcmode="lin" valueType="num">
                                      <p:cBhvr additive="base">
                                        <p:cTn dur="500"/>
                                        <p:tgtEl>
                                          <p:spTgt spid="24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500"/>
                                  </p:stCondLst>
                                  <p:childTnLst>
                                    <p:set>
                                      <p:cBhvr>
                                        <p:cTn dur="1" fill="hold">
                                          <p:stCondLst>
                                            <p:cond delay="0"/>
                                          </p:stCondLst>
                                        </p:cTn>
                                        <p:tgtEl>
                                          <p:spTgt spid="242">
                                            <p:txEl>
                                              <p:pRg end="3" st="3"/>
                                            </p:txEl>
                                          </p:spTgt>
                                        </p:tgtEl>
                                        <p:attrNameLst>
                                          <p:attrName>style.visibility</p:attrName>
                                        </p:attrNameLst>
                                      </p:cBhvr>
                                      <p:to>
                                        <p:strVal val="visible"/>
                                      </p:to>
                                    </p:set>
                                    <p:anim calcmode="lin" valueType="num">
                                      <p:cBhvr additive="base">
                                        <p:cTn dur="500"/>
                                        <p:tgtEl>
                                          <p:spTgt spid="24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500"/>
                                  </p:stCondLst>
                                  <p:childTnLst>
                                    <p:set>
                                      <p:cBhvr>
                                        <p:cTn dur="1" fill="hold">
                                          <p:stCondLst>
                                            <p:cond delay="0"/>
                                          </p:stCondLst>
                                        </p:cTn>
                                        <p:tgtEl>
                                          <p:spTgt spid="242">
                                            <p:txEl>
                                              <p:pRg end="4" st="4"/>
                                            </p:txEl>
                                          </p:spTgt>
                                        </p:tgtEl>
                                        <p:attrNameLst>
                                          <p:attrName>style.visibility</p:attrName>
                                        </p:attrNameLst>
                                      </p:cBhvr>
                                      <p:to>
                                        <p:strVal val="visible"/>
                                      </p:to>
                                    </p:set>
                                    <p:anim calcmode="lin" valueType="num">
                                      <p:cBhvr additive="base">
                                        <p:cTn dur="500"/>
                                        <p:tgtEl>
                                          <p:spTgt spid="24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500"/>
                                  </p:stCondLst>
                                  <p:childTnLst>
                                    <p:set>
                                      <p:cBhvr>
                                        <p:cTn dur="1" fill="hold">
                                          <p:stCondLst>
                                            <p:cond delay="0"/>
                                          </p:stCondLst>
                                        </p:cTn>
                                        <p:tgtEl>
                                          <p:spTgt spid="242">
                                            <p:txEl>
                                              <p:pRg end="5" st="5"/>
                                            </p:txEl>
                                          </p:spTgt>
                                        </p:tgtEl>
                                        <p:attrNameLst>
                                          <p:attrName>style.visibility</p:attrName>
                                        </p:attrNameLst>
                                      </p:cBhvr>
                                      <p:to>
                                        <p:strVal val="visible"/>
                                      </p:to>
                                    </p:set>
                                    <p:anim calcmode="lin" valueType="num">
                                      <p:cBhvr additive="base">
                                        <p:cTn dur="500"/>
                                        <p:tgtEl>
                                          <p:spTgt spid="242">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500"/>
                                  </p:stCondLst>
                                  <p:childTnLst>
                                    <p:set>
                                      <p:cBhvr>
                                        <p:cTn dur="1" fill="hold">
                                          <p:stCondLst>
                                            <p:cond delay="0"/>
                                          </p:stCondLst>
                                        </p:cTn>
                                        <p:tgtEl>
                                          <p:spTgt spid="242">
                                            <p:txEl>
                                              <p:pRg end="6" st="6"/>
                                            </p:txEl>
                                          </p:spTgt>
                                        </p:tgtEl>
                                        <p:attrNameLst>
                                          <p:attrName>style.visibility</p:attrName>
                                        </p:attrNameLst>
                                      </p:cBhvr>
                                      <p:to>
                                        <p:strVal val="visible"/>
                                      </p:to>
                                    </p:set>
                                    <p:anim calcmode="lin" valueType="num">
                                      <p:cBhvr additive="base">
                                        <p:cTn dur="500"/>
                                        <p:tgtEl>
                                          <p:spTgt spid="242">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8">
                                  <p:stCondLst>
                                    <p:cond delay="500"/>
                                  </p:stCondLst>
                                  <p:childTnLst>
                                    <p:set>
                                      <p:cBhvr>
                                        <p:cTn dur="1" fill="hold">
                                          <p:stCondLst>
                                            <p:cond delay="0"/>
                                          </p:stCondLst>
                                        </p:cTn>
                                        <p:tgtEl>
                                          <p:spTgt spid="242">
                                            <p:txEl>
                                              <p:pRg end="7" st="7"/>
                                            </p:txEl>
                                          </p:spTgt>
                                        </p:tgtEl>
                                        <p:attrNameLst>
                                          <p:attrName>style.visibility</p:attrName>
                                        </p:attrNameLst>
                                      </p:cBhvr>
                                      <p:to>
                                        <p:strVal val="visible"/>
                                      </p:to>
                                    </p:set>
                                    <p:anim calcmode="lin" valueType="num">
                                      <p:cBhvr additive="base">
                                        <p:cTn dur="500"/>
                                        <p:tgtEl>
                                          <p:spTgt spid="242">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500"/>
                                  </p:stCondLst>
                                  <p:childTnLst>
                                    <p:set>
                                      <p:cBhvr>
                                        <p:cTn dur="1" fill="hold">
                                          <p:stCondLst>
                                            <p:cond delay="0"/>
                                          </p:stCondLst>
                                        </p:cTn>
                                        <p:tgtEl>
                                          <p:spTgt spid="242">
                                            <p:txEl>
                                              <p:pRg end="8" st="8"/>
                                            </p:txEl>
                                          </p:spTgt>
                                        </p:tgtEl>
                                        <p:attrNameLst>
                                          <p:attrName>style.visibility</p:attrName>
                                        </p:attrNameLst>
                                      </p:cBhvr>
                                      <p:to>
                                        <p:strVal val="visible"/>
                                      </p:to>
                                    </p:set>
                                    <p:anim calcmode="lin" valueType="num">
                                      <p:cBhvr additive="base">
                                        <p:cTn dur="500"/>
                                        <p:tgtEl>
                                          <p:spTgt spid="24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500"/>
                                        <p:tgtEl>
                                          <p:spTgt spid="239"/>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500"/>
                                        <p:tgtEl>
                                          <p:spTgt spid="2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8">
                                  <p:stCondLst>
                                    <p:cond delay="500"/>
                                  </p:stCondLst>
                                  <p:childTnLst>
                                    <p:set>
                                      <p:cBhvr>
                                        <p:cTn dur="1" fill="hold">
                                          <p:stCondLst>
                                            <p:cond delay="0"/>
                                          </p:stCondLst>
                                        </p:cTn>
                                        <p:tgtEl>
                                          <p:spTgt spid="246">
                                            <p:txEl>
                                              <p:pRg end="0" st="0"/>
                                            </p:txEl>
                                          </p:spTgt>
                                        </p:tgtEl>
                                        <p:attrNameLst>
                                          <p:attrName>style.visibility</p:attrName>
                                        </p:attrNameLst>
                                      </p:cBhvr>
                                      <p:to>
                                        <p:strVal val="visible"/>
                                      </p:to>
                                    </p:set>
                                    <p:anim calcmode="lin" valueType="num">
                                      <p:cBhvr additive="base">
                                        <p:cTn dur="500"/>
                                        <p:tgtEl>
                                          <p:spTgt spid="24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8">
                                  <p:stCondLst>
                                    <p:cond delay="500"/>
                                  </p:stCondLst>
                                  <p:childTnLst>
                                    <p:set>
                                      <p:cBhvr>
                                        <p:cTn dur="1" fill="hold">
                                          <p:stCondLst>
                                            <p:cond delay="0"/>
                                          </p:stCondLst>
                                        </p:cTn>
                                        <p:tgtEl>
                                          <p:spTgt spid="246">
                                            <p:txEl>
                                              <p:pRg end="1" st="1"/>
                                            </p:txEl>
                                          </p:spTgt>
                                        </p:tgtEl>
                                        <p:attrNameLst>
                                          <p:attrName>style.visibility</p:attrName>
                                        </p:attrNameLst>
                                      </p:cBhvr>
                                      <p:to>
                                        <p:strVal val="visible"/>
                                      </p:to>
                                    </p:set>
                                    <p:anim calcmode="lin" valueType="num">
                                      <p:cBhvr additive="base">
                                        <p:cTn dur="500"/>
                                        <p:tgtEl>
                                          <p:spTgt spid="246">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500"/>
                                  </p:stCondLst>
                                  <p:childTnLst>
                                    <p:set>
                                      <p:cBhvr>
                                        <p:cTn dur="1" fill="hold">
                                          <p:stCondLst>
                                            <p:cond delay="0"/>
                                          </p:stCondLst>
                                        </p:cTn>
                                        <p:tgtEl>
                                          <p:spTgt spid="246">
                                            <p:txEl>
                                              <p:pRg end="2" st="2"/>
                                            </p:txEl>
                                          </p:spTgt>
                                        </p:tgtEl>
                                        <p:attrNameLst>
                                          <p:attrName>style.visibility</p:attrName>
                                        </p:attrNameLst>
                                      </p:cBhvr>
                                      <p:to>
                                        <p:strVal val="visible"/>
                                      </p:to>
                                    </p:set>
                                    <p:anim calcmode="lin" valueType="num">
                                      <p:cBhvr additive="base">
                                        <p:cTn dur="500"/>
                                        <p:tgtEl>
                                          <p:spTgt spid="246">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8">
                                  <p:stCondLst>
                                    <p:cond delay="500"/>
                                  </p:stCondLst>
                                  <p:childTnLst>
                                    <p:set>
                                      <p:cBhvr>
                                        <p:cTn dur="1" fill="hold">
                                          <p:stCondLst>
                                            <p:cond delay="0"/>
                                          </p:stCondLst>
                                        </p:cTn>
                                        <p:tgtEl>
                                          <p:spTgt spid="246">
                                            <p:txEl>
                                              <p:pRg end="3" st="3"/>
                                            </p:txEl>
                                          </p:spTgt>
                                        </p:tgtEl>
                                        <p:attrNameLst>
                                          <p:attrName>style.visibility</p:attrName>
                                        </p:attrNameLst>
                                      </p:cBhvr>
                                      <p:to>
                                        <p:strVal val="visible"/>
                                      </p:to>
                                    </p:set>
                                    <p:anim calcmode="lin" valueType="num">
                                      <p:cBhvr additive="base">
                                        <p:cTn dur="500"/>
                                        <p:tgtEl>
                                          <p:spTgt spid="246">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8">
                                  <p:stCondLst>
                                    <p:cond delay="500"/>
                                  </p:stCondLst>
                                  <p:childTnLst>
                                    <p:set>
                                      <p:cBhvr>
                                        <p:cTn dur="1" fill="hold">
                                          <p:stCondLst>
                                            <p:cond delay="0"/>
                                          </p:stCondLst>
                                        </p:cTn>
                                        <p:tgtEl>
                                          <p:spTgt spid="246">
                                            <p:txEl>
                                              <p:pRg end="4" st="4"/>
                                            </p:txEl>
                                          </p:spTgt>
                                        </p:tgtEl>
                                        <p:attrNameLst>
                                          <p:attrName>style.visibility</p:attrName>
                                        </p:attrNameLst>
                                      </p:cBhvr>
                                      <p:to>
                                        <p:strVal val="visible"/>
                                      </p:to>
                                    </p:set>
                                    <p:anim calcmode="lin" valueType="num">
                                      <p:cBhvr additive="base">
                                        <p:cTn dur="500"/>
                                        <p:tgtEl>
                                          <p:spTgt spid="246">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8">
                                  <p:stCondLst>
                                    <p:cond delay="500"/>
                                  </p:stCondLst>
                                  <p:childTnLst>
                                    <p:set>
                                      <p:cBhvr>
                                        <p:cTn dur="1" fill="hold">
                                          <p:stCondLst>
                                            <p:cond delay="0"/>
                                          </p:stCondLst>
                                        </p:cTn>
                                        <p:tgtEl>
                                          <p:spTgt spid="246">
                                            <p:txEl>
                                              <p:pRg end="5" st="5"/>
                                            </p:txEl>
                                          </p:spTgt>
                                        </p:tgtEl>
                                        <p:attrNameLst>
                                          <p:attrName>style.visibility</p:attrName>
                                        </p:attrNameLst>
                                      </p:cBhvr>
                                      <p:to>
                                        <p:strVal val="visible"/>
                                      </p:to>
                                    </p:set>
                                    <p:anim calcmode="lin" valueType="num">
                                      <p:cBhvr additive="base">
                                        <p:cTn dur="500"/>
                                        <p:tgtEl>
                                          <p:spTgt spid="246">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8">
                                  <p:stCondLst>
                                    <p:cond delay="500"/>
                                  </p:stCondLst>
                                  <p:childTnLst>
                                    <p:set>
                                      <p:cBhvr>
                                        <p:cTn dur="1" fill="hold">
                                          <p:stCondLst>
                                            <p:cond delay="0"/>
                                          </p:stCondLst>
                                        </p:cTn>
                                        <p:tgtEl>
                                          <p:spTgt spid="246">
                                            <p:txEl>
                                              <p:pRg end="6" st="6"/>
                                            </p:txEl>
                                          </p:spTgt>
                                        </p:tgtEl>
                                        <p:attrNameLst>
                                          <p:attrName>style.visibility</p:attrName>
                                        </p:attrNameLst>
                                      </p:cBhvr>
                                      <p:to>
                                        <p:strVal val="visible"/>
                                      </p:to>
                                    </p:set>
                                    <p:anim calcmode="lin" valueType="num">
                                      <p:cBhvr additive="base">
                                        <p:cTn dur="500"/>
                                        <p:tgtEl>
                                          <p:spTgt spid="246">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8">
                                  <p:stCondLst>
                                    <p:cond delay="500"/>
                                  </p:stCondLst>
                                  <p:childTnLst>
                                    <p:set>
                                      <p:cBhvr>
                                        <p:cTn dur="1" fill="hold">
                                          <p:stCondLst>
                                            <p:cond delay="0"/>
                                          </p:stCondLst>
                                        </p:cTn>
                                        <p:tgtEl>
                                          <p:spTgt spid="246">
                                            <p:txEl>
                                              <p:pRg end="7" st="7"/>
                                            </p:txEl>
                                          </p:spTgt>
                                        </p:tgtEl>
                                        <p:attrNameLst>
                                          <p:attrName>style.visibility</p:attrName>
                                        </p:attrNameLst>
                                      </p:cBhvr>
                                      <p:to>
                                        <p:strVal val="visible"/>
                                      </p:to>
                                    </p:set>
                                    <p:anim calcmode="lin" valueType="num">
                                      <p:cBhvr additive="base">
                                        <p:cTn dur="500"/>
                                        <p:tgtEl>
                                          <p:spTgt spid="246">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8">
                                  <p:stCondLst>
                                    <p:cond delay="500"/>
                                  </p:stCondLst>
                                  <p:childTnLst>
                                    <p:set>
                                      <p:cBhvr>
                                        <p:cTn dur="1" fill="hold">
                                          <p:stCondLst>
                                            <p:cond delay="0"/>
                                          </p:stCondLst>
                                        </p:cTn>
                                        <p:tgtEl>
                                          <p:spTgt spid="246">
                                            <p:txEl>
                                              <p:pRg end="8" st="8"/>
                                            </p:txEl>
                                          </p:spTgt>
                                        </p:tgtEl>
                                        <p:attrNameLst>
                                          <p:attrName>style.visibility</p:attrName>
                                        </p:attrNameLst>
                                      </p:cBhvr>
                                      <p:to>
                                        <p:strVal val="visible"/>
                                      </p:to>
                                    </p:set>
                                    <p:anim calcmode="lin" valueType="num">
                                      <p:cBhvr additive="base">
                                        <p:cTn dur="500"/>
                                        <p:tgtEl>
                                          <p:spTgt spid="246">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8">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500"/>
                                        <p:tgtEl>
                                          <p:spTgt spid="2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500"/>
                                        <p:tgtEl>
                                          <p:spTgt spid="249"/>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2">
                                  <p:stCondLst>
                                    <p:cond delay="50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500"/>
                                        <p:tgtEl>
                                          <p:spTgt spid="23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par>
                          <p:cTn fill="hold">
                            <p:stCondLst>
                              <p:cond delay="12500"/>
                            </p:stCondLst>
                            <p:childTnLst>
                              <p:par>
                                <p:cTn fill="hold" nodeType="afterEffect" presetClass="entr" presetID="2" presetSubtype="2">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500"/>
                                        <p:tgtEl>
                                          <p:spTgt spid="2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Devices">
  <p:cSld name="All Devices">
    <p:spTree>
      <p:nvGrpSpPr>
        <p:cNvPr id="2745" name="Shape 2745"/>
        <p:cNvGrpSpPr/>
        <p:nvPr/>
      </p:nvGrpSpPr>
      <p:grpSpPr>
        <a:xfrm>
          <a:off x="0" y="0"/>
          <a:ext cx="0" cy="0"/>
          <a:chOff x="0" y="0"/>
          <a:chExt cx="0" cy="0"/>
        </a:xfrm>
      </p:grpSpPr>
      <p:sp>
        <p:nvSpPr>
          <p:cNvPr id="2746" name="Google Shape;2746;g1f5b7746bd3_0_1288"/>
          <p:cNvSpPr/>
          <p:nvPr/>
        </p:nvSpPr>
        <p:spPr>
          <a:xfrm>
            <a:off x="0" y="6043600"/>
            <a:ext cx="18286500" cy="20703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47" name="Google Shape;2747;g1f5b7746bd3_0_1288"/>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48" name="Google Shape;2748;g1f5b7746bd3_0_1288"/>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2749" name="Google Shape;2749;g1f5b7746bd3_0_1288"/>
          <p:cNvPicPr preferRelativeResize="0"/>
          <p:nvPr/>
        </p:nvPicPr>
        <p:blipFill rotWithShape="1">
          <a:blip r:embed="rId2">
            <a:alphaModFix/>
          </a:blip>
          <a:srcRect b="0" l="0" r="0" t="0"/>
          <a:stretch/>
        </p:blipFill>
        <p:spPr>
          <a:xfrm>
            <a:off x="4667076" y="462980"/>
            <a:ext cx="7911619" cy="6409097"/>
          </a:xfrm>
          <a:prstGeom prst="rect">
            <a:avLst/>
          </a:prstGeom>
          <a:noFill/>
          <a:ln>
            <a:noFill/>
          </a:ln>
        </p:spPr>
      </p:pic>
      <p:pic>
        <p:nvPicPr>
          <p:cNvPr id="2750" name="Google Shape;2750;g1f5b7746bd3_0_1288"/>
          <p:cNvPicPr preferRelativeResize="0"/>
          <p:nvPr/>
        </p:nvPicPr>
        <p:blipFill rotWithShape="1">
          <a:blip r:embed="rId3">
            <a:alphaModFix/>
          </a:blip>
          <a:srcRect b="0" l="0" r="0" t="0"/>
          <a:stretch/>
        </p:blipFill>
        <p:spPr>
          <a:xfrm>
            <a:off x="12468231" y="1425361"/>
            <a:ext cx="3830770" cy="5446714"/>
          </a:xfrm>
          <a:prstGeom prst="rect">
            <a:avLst/>
          </a:prstGeom>
          <a:noFill/>
          <a:ln>
            <a:noFill/>
          </a:ln>
        </p:spPr>
      </p:pic>
      <p:pic>
        <p:nvPicPr>
          <p:cNvPr id="2751" name="Google Shape;2751;g1f5b7746bd3_0_1288"/>
          <p:cNvPicPr preferRelativeResize="0"/>
          <p:nvPr/>
        </p:nvPicPr>
        <p:blipFill rotWithShape="1">
          <a:blip r:embed="rId4">
            <a:alphaModFix/>
          </a:blip>
          <a:srcRect b="0" l="0" r="0" t="0"/>
          <a:stretch/>
        </p:blipFill>
        <p:spPr>
          <a:xfrm>
            <a:off x="2695226" y="2706412"/>
            <a:ext cx="2044962" cy="4165663"/>
          </a:xfrm>
          <a:prstGeom prst="rect">
            <a:avLst/>
          </a:prstGeom>
          <a:noFill/>
          <a:ln>
            <a:noFill/>
          </a:ln>
        </p:spPr>
      </p:pic>
      <p:sp>
        <p:nvSpPr>
          <p:cNvPr id="2752" name="Google Shape;2752;g1f5b7746bd3_0_1288"/>
          <p:cNvSpPr/>
          <p:nvPr>
            <p:ph idx="2" type="pic"/>
          </p:nvPr>
        </p:nvSpPr>
        <p:spPr>
          <a:xfrm>
            <a:off x="2862839" y="3236669"/>
            <a:ext cx="1709700" cy="3105300"/>
          </a:xfrm>
          <a:prstGeom prst="rect">
            <a:avLst/>
          </a:prstGeom>
          <a:noFill/>
          <a:ln>
            <a:noFill/>
          </a:ln>
        </p:spPr>
      </p:sp>
      <p:sp>
        <p:nvSpPr>
          <p:cNvPr id="2753" name="Google Shape;2753;g1f5b7746bd3_0_1288"/>
          <p:cNvSpPr/>
          <p:nvPr>
            <p:ph idx="3" type="pic"/>
          </p:nvPr>
        </p:nvSpPr>
        <p:spPr>
          <a:xfrm>
            <a:off x="4957741" y="733010"/>
            <a:ext cx="7335900" cy="4056300"/>
          </a:xfrm>
          <a:prstGeom prst="rect">
            <a:avLst/>
          </a:prstGeom>
          <a:noFill/>
          <a:ln>
            <a:noFill/>
          </a:ln>
        </p:spPr>
      </p:sp>
      <p:sp>
        <p:nvSpPr>
          <p:cNvPr id="2754" name="Google Shape;2754;g1f5b7746bd3_0_1288"/>
          <p:cNvSpPr/>
          <p:nvPr>
            <p:ph idx="4" type="pic"/>
          </p:nvPr>
        </p:nvSpPr>
        <p:spPr>
          <a:xfrm>
            <a:off x="12743606" y="1948145"/>
            <a:ext cx="3285300" cy="4410600"/>
          </a:xfrm>
          <a:prstGeom prst="rect">
            <a:avLst/>
          </a:prstGeom>
          <a:noFill/>
          <a:ln>
            <a:noFill/>
          </a:ln>
        </p:spPr>
      </p:sp>
      <p:sp>
        <p:nvSpPr>
          <p:cNvPr id="2755" name="Google Shape;2755;g1f5b7746bd3_0_1288"/>
          <p:cNvSpPr txBox="1"/>
          <p:nvPr>
            <p:ph idx="1" type="body"/>
          </p:nvPr>
        </p:nvSpPr>
        <p:spPr>
          <a:xfrm>
            <a:off x="2048729" y="6980806"/>
            <a:ext cx="14189100" cy="10881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56" name="Google Shape;2756;g1f5b7746bd3_0_1288"/>
          <p:cNvSpPr txBox="1"/>
          <p:nvPr>
            <p:ph idx="5" type="body"/>
          </p:nvPr>
        </p:nvSpPr>
        <p:spPr>
          <a:xfrm>
            <a:off x="1514859" y="8248845"/>
            <a:ext cx="15256800" cy="1170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1"/>
                                        </p:tgtEl>
                                        <p:attrNameLst>
                                          <p:attrName>style.visibility</p:attrName>
                                        </p:attrNameLst>
                                      </p:cBhvr>
                                      <p:to>
                                        <p:strVal val="visible"/>
                                      </p:to>
                                    </p:set>
                                    <p:animEffect filter="fade" transition="in">
                                      <p:cBhvr>
                                        <p:cTn dur="500"/>
                                        <p:tgtEl>
                                          <p:spTgt spid="2751"/>
                                        </p:tgtEl>
                                      </p:cBhvr>
                                    </p:animEffect>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500"/>
                                        <p:tgtEl>
                                          <p:spTgt spid="27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49"/>
                                        </p:tgtEl>
                                        <p:attrNameLst>
                                          <p:attrName>style.visibility</p:attrName>
                                        </p:attrNameLst>
                                      </p:cBhvr>
                                      <p:to>
                                        <p:strVal val="visible"/>
                                      </p:to>
                                    </p:set>
                                    <p:animEffect filter="fade" transition="in">
                                      <p:cBhvr>
                                        <p:cTn dur="500"/>
                                        <p:tgtEl>
                                          <p:spTgt spid="2749"/>
                                        </p:tgtEl>
                                      </p:cBhvr>
                                    </p:animEffect>
                                  </p:childTnLst>
                                </p:cTn>
                              </p:par>
                              <p:par>
                                <p:cTn fill="hold" nodeType="withEffect" presetClass="entr" presetID="10" presetSubtype="0">
                                  <p:stCondLst>
                                    <p:cond delay="0"/>
                                  </p:stCondLst>
                                  <p:childTnLst>
                                    <p:set>
                                      <p:cBhvr>
                                        <p:cTn dur="1" fill="hold">
                                          <p:stCondLst>
                                            <p:cond delay="0"/>
                                          </p:stCondLst>
                                        </p:cTn>
                                        <p:tgtEl>
                                          <p:spTgt spid="2753"/>
                                        </p:tgtEl>
                                        <p:attrNameLst>
                                          <p:attrName>style.visibility</p:attrName>
                                        </p:attrNameLst>
                                      </p:cBhvr>
                                      <p:to>
                                        <p:strVal val="visible"/>
                                      </p:to>
                                    </p:set>
                                    <p:animEffect filter="fade" transition="in">
                                      <p:cBhvr>
                                        <p:cTn dur="500"/>
                                        <p:tgtEl>
                                          <p:spTgt spid="27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50"/>
                                        </p:tgtEl>
                                        <p:attrNameLst>
                                          <p:attrName>style.visibility</p:attrName>
                                        </p:attrNameLst>
                                      </p:cBhvr>
                                      <p:to>
                                        <p:strVal val="visible"/>
                                      </p:to>
                                    </p:set>
                                    <p:animEffect filter="fade" transition="in">
                                      <p:cBhvr>
                                        <p:cTn dur="500"/>
                                        <p:tgtEl>
                                          <p:spTgt spid="2750"/>
                                        </p:tgtEl>
                                      </p:cBhvr>
                                    </p:animEffect>
                                  </p:childTnLst>
                                </p:cTn>
                              </p:par>
                              <p:par>
                                <p:cTn fill="hold" nodeType="withEffect" presetClass="entr" presetID="10" presetSubtype="0">
                                  <p:stCondLst>
                                    <p:cond delay="0"/>
                                  </p:stCondLst>
                                  <p:childTnLst>
                                    <p:set>
                                      <p:cBhvr>
                                        <p:cTn dur="1" fill="hold">
                                          <p:stCondLst>
                                            <p:cond delay="0"/>
                                          </p:stCondLst>
                                        </p:cTn>
                                        <p:tgtEl>
                                          <p:spTgt spid="2754"/>
                                        </p:tgtEl>
                                        <p:attrNameLst>
                                          <p:attrName>style.visibility</p:attrName>
                                        </p:attrNameLst>
                                      </p:cBhvr>
                                      <p:to>
                                        <p:strVal val="visible"/>
                                      </p:to>
                                    </p:set>
                                    <p:animEffect filter="fade" transition="in">
                                      <p:cBhvr>
                                        <p:cTn dur="500"/>
                                        <p:tgtEl>
                                          <p:spTgt spid="275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46"/>
                                        </p:tgtEl>
                                        <p:attrNameLst>
                                          <p:attrName>style.visibility</p:attrName>
                                        </p:attrNameLst>
                                      </p:cBhvr>
                                      <p:to>
                                        <p:strVal val="visible"/>
                                      </p:to>
                                    </p:set>
                                    <p:animEffect filter="fade" transition="in">
                                      <p:cBhvr>
                                        <p:cTn dur="500"/>
                                        <p:tgtEl>
                                          <p:spTgt spid="2746"/>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755"/>
                                        </p:tgtEl>
                                        <p:attrNameLst>
                                          <p:attrName>style.visibility</p:attrName>
                                        </p:attrNameLst>
                                      </p:cBhvr>
                                      <p:to>
                                        <p:strVal val="visible"/>
                                      </p:to>
                                    </p:set>
                                    <p:anim calcmode="lin" valueType="num">
                                      <p:cBhvr additive="base">
                                        <p:cTn dur="500"/>
                                        <p:tgtEl>
                                          <p:spTgt spid="2755"/>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2756"/>
                                        </p:tgtEl>
                                        <p:attrNameLst>
                                          <p:attrName>style.visibility</p:attrName>
                                        </p:attrNameLst>
                                      </p:cBhvr>
                                      <p:to>
                                        <p:strVal val="visible"/>
                                      </p:to>
                                    </p:set>
                                    <p:anim calcmode="lin" valueType="num">
                                      <p:cBhvr additive="base">
                                        <p:cTn dur="500"/>
                                        <p:tgtEl>
                                          <p:spTgt spid="27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1">
  <p:cSld name="Mobile 1">
    <p:spTree>
      <p:nvGrpSpPr>
        <p:cNvPr id="2757" name="Shape 2757"/>
        <p:cNvGrpSpPr/>
        <p:nvPr/>
      </p:nvGrpSpPr>
      <p:grpSpPr>
        <a:xfrm>
          <a:off x="0" y="0"/>
          <a:ext cx="0" cy="0"/>
          <a:chOff x="0" y="0"/>
          <a:chExt cx="0" cy="0"/>
        </a:xfrm>
      </p:grpSpPr>
      <p:cxnSp>
        <p:nvCxnSpPr>
          <p:cNvPr id="2758" name="Google Shape;2758;g1f5b7746bd3_0_1300"/>
          <p:cNvCxnSpPr/>
          <p:nvPr/>
        </p:nvCxnSpPr>
        <p:spPr>
          <a:xfrm rot="10800000">
            <a:off x="-87" y="2414064"/>
            <a:ext cx="18286500" cy="0"/>
          </a:xfrm>
          <a:prstGeom prst="straightConnector1">
            <a:avLst/>
          </a:prstGeom>
          <a:noFill/>
          <a:ln cap="flat" cmpd="sng" w="12700">
            <a:solidFill>
              <a:srgbClr val="0096BE"/>
            </a:solidFill>
            <a:prstDash val="solid"/>
            <a:round/>
            <a:headEnd len="sm" w="sm" type="none"/>
            <a:tailEnd len="sm" w="sm" type="none"/>
          </a:ln>
        </p:spPr>
      </p:cxnSp>
      <p:sp>
        <p:nvSpPr>
          <p:cNvPr id="2759" name="Google Shape;2759;g1f5b7746bd3_0_1300"/>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60" name="Google Shape;2760;g1f5b7746bd3_0_1300"/>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2761" name="Google Shape;2761;g1f5b7746bd3_0_1300"/>
          <p:cNvPicPr preferRelativeResize="0"/>
          <p:nvPr/>
        </p:nvPicPr>
        <p:blipFill rotWithShape="1">
          <a:blip r:embed="rId2">
            <a:alphaModFix/>
          </a:blip>
          <a:srcRect b="0" l="0" r="0" t="0"/>
          <a:stretch/>
        </p:blipFill>
        <p:spPr>
          <a:xfrm>
            <a:off x="2001348" y="951470"/>
            <a:ext cx="3894306" cy="7956931"/>
          </a:xfrm>
          <a:prstGeom prst="rect">
            <a:avLst/>
          </a:prstGeom>
          <a:noFill/>
          <a:ln>
            <a:noFill/>
          </a:ln>
        </p:spPr>
      </p:pic>
      <p:sp>
        <p:nvSpPr>
          <p:cNvPr id="2762" name="Google Shape;2762;g1f5b7746bd3_0_1300"/>
          <p:cNvSpPr/>
          <p:nvPr>
            <p:ph idx="2" type="pic"/>
          </p:nvPr>
        </p:nvSpPr>
        <p:spPr>
          <a:xfrm>
            <a:off x="2280575" y="1976438"/>
            <a:ext cx="3336000" cy="5956200"/>
          </a:xfrm>
          <a:prstGeom prst="rect">
            <a:avLst/>
          </a:prstGeom>
          <a:noFill/>
          <a:ln>
            <a:noFill/>
          </a:ln>
        </p:spPr>
      </p:sp>
      <p:sp>
        <p:nvSpPr>
          <p:cNvPr id="2763" name="Google Shape;2763;g1f5b7746bd3_0_1300"/>
          <p:cNvSpPr txBox="1"/>
          <p:nvPr>
            <p:ph idx="1" type="body"/>
          </p:nvPr>
        </p:nvSpPr>
        <p:spPr>
          <a:xfrm>
            <a:off x="6142789" y="1318075"/>
            <a:ext cx="10081200" cy="1088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64" name="Google Shape;2764;g1f5b7746bd3_0_1300"/>
          <p:cNvSpPr txBox="1"/>
          <p:nvPr>
            <p:ph idx="3" type="body"/>
          </p:nvPr>
        </p:nvSpPr>
        <p:spPr>
          <a:xfrm>
            <a:off x="6787588" y="3273388"/>
            <a:ext cx="9541200" cy="1350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65" name="Google Shape;2765;g1f5b7746bd3_0_1300"/>
          <p:cNvSpPr txBox="1"/>
          <p:nvPr>
            <p:ph idx="4" type="body"/>
          </p:nvPr>
        </p:nvSpPr>
        <p:spPr>
          <a:xfrm>
            <a:off x="6787588" y="2693958"/>
            <a:ext cx="95412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66" name="Google Shape;2766;g1f5b7746bd3_0_1300"/>
          <p:cNvSpPr txBox="1"/>
          <p:nvPr>
            <p:ph idx="5" type="body"/>
          </p:nvPr>
        </p:nvSpPr>
        <p:spPr>
          <a:xfrm>
            <a:off x="6787588" y="5266996"/>
            <a:ext cx="9541200" cy="1350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67" name="Google Shape;2767;g1f5b7746bd3_0_1300"/>
          <p:cNvSpPr txBox="1"/>
          <p:nvPr>
            <p:ph idx="6" type="body"/>
          </p:nvPr>
        </p:nvSpPr>
        <p:spPr>
          <a:xfrm>
            <a:off x="6787588" y="4687566"/>
            <a:ext cx="95412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68" name="Google Shape;2768;g1f5b7746bd3_0_1300"/>
          <p:cNvSpPr txBox="1"/>
          <p:nvPr>
            <p:ph idx="7" type="body"/>
          </p:nvPr>
        </p:nvSpPr>
        <p:spPr>
          <a:xfrm>
            <a:off x="6787588" y="7303740"/>
            <a:ext cx="9541200" cy="1350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69" name="Google Shape;2769;g1f5b7746bd3_0_1300"/>
          <p:cNvSpPr txBox="1"/>
          <p:nvPr>
            <p:ph idx="8" type="body"/>
          </p:nvPr>
        </p:nvSpPr>
        <p:spPr>
          <a:xfrm>
            <a:off x="6787588" y="6724310"/>
            <a:ext cx="95412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70" name="Google Shape;2770;g1f5b7746bd3_0_1300"/>
          <p:cNvSpPr/>
          <p:nvPr/>
        </p:nvSpPr>
        <p:spPr>
          <a:xfrm>
            <a:off x="6307891" y="2890043"/>
            <a:ext cx="479700" cy="3594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71" name="Google Shape;2771;g1f5b7746bd3_0_1300"/>
          <p:cNvSpPr/>
          <p:nvPr/>
        </p:nvSpPr>
        <p:spPr>
          <a:xfrm>
            <a:off x="6307891" y="4883651"/>
            <a:ext cx="479700" cy="3594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72" name="Google Shape;2772;g1f5b7746bd3_0_1300"/>
          <p:cNvSpPr/>
          <p:nvPr/>
        </p:nvSpPr>
        <p:spPr>
          <a:xfrm>
            <a:off x="6307891" y="6920395"/>
            <a:ext cx="479700" cy="3594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500"/>
                                        <p:tgtEl>
                                          <p:spTgt spid="2762"/>
                                        </p:tgtEl>
                                      </p:cBhvr>
                                    </p:animEffect>
                                  </p:childTnLst>
                                </p:cTn>
                              </p:par>
                              <p:par>
                                <p:cTn fill="hold" nodeType="withEffect" presetClass="entr" presetID="10" presetSubtype="0">
                                  <p:stCondLst>
                                    <p:cond delay="0"/>
                                  </p:stCondLst>
                                  <p:childTnLst>
                                    <p:set>
                                      <p:cBhvr>
                                        <p:cTn dur="1" fill="hold">
                                          <p:stCondLst>
                                            <p:cond delay="0"/>
                                          </p:stCondLst>
                                        </p:cTn>
                                        <p:tgtEl>
                                          <p:spTgt spid="2761"/>
                                        </p:tgtEl>
                                        <p:attrNameLst>
                                          <p:attrName>style.visibility</p:attrName>
                                        </p:attrNameLst>
                                      </p:cBhvr>
                                      <p:to>
                                        <p:strVal val="visible"/>
                                      </p:to>
                                    </p:set>
                                    <p:animEffect filter="fade" transition="in">
                                      <p:cBhvr>
                                        <p:cTn dur="500"/>
                                        <p:tgtEl>
                                          <p:spTgt spid="2761"/>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2758"/>
                                        </p:tgtEl>
                                        <p:attrNameLst>
                                          <p:attrName>style.visibility</p:attrName>
                                        </p:attrNameLst>
                                      </p:cBhvr>
                                      <p:to>
                                        <p:strVal val="visible"/>
                                      </p:to>
                                    </p:set>
                                    <p:animEffect filter="fade" transition="in">
                                      <p:cBhvr>
                                        <p:cTn dur="500"/>
                                        <p:tgtEl>
                                          <p:spTgt spid="2758"/>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763"/>
                                        </p:tgtEl>
                                        <p:attrNameLst>
                                          <p:attrName>style.visibility</p:attrName>
                                        </p:attrNameLst>
                                      </p:cBhvr>
                                      <p:to>
                                        <p:strVal val="visible"/>
                                      </p:to>
                                    </p:set>
                                    <p:anim calcmode="lin" valueType="num">
                                      <p:cBhvr additive="base">
                                        <p:cTn dur="500"/>
                                        <p:tgtEl>
                                          <p:spTgt spid="276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2770"/>
                                        </p:tgtEl>
                                        <p:attrNameLst>
                                          <p:attrName>style.visibility</p:attrName>
                                        </p:attrNameLst>
                                      </p:cBhvr>
                                      <p:to>
                                        <p:strVal val="visible"/>
                                      </p:to>
                                    </p:set>
                                    <p:anim calcmode="lin" valueType="num">
                                      <p:cBhvr additive="base">
                                        <p:cTn dur="500"/>
                                        <p:tgtEl>
                                          <p:spTgt spid="27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64"/>
                                        </p:tgtEl>
                                        <p:attrNameLst>
                                          <p:attrName>style.visibility</p:attrName>
                                        </p:attrNameLst>
                                      </p:cBhvr>
                                      <p:to>
                                        <p:strVal val="visible"/>
                                      </p:to>
                                    </p:set>
                                    <p:anim calcmode="lin" valueType="num">
                                      <p:cBhvr additive="base">
                                        <p:cTn dur="500"/>
                                        <p:tgtEl>
                                          <p:spTgt spid="27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65"/>
                                        </p:tgtEl>
                                        <p:attrNameLst>
                                          <p:attrName>style.visibility</p:attrName>
                                        </p:attrNameLst>
                                      </p:cBhvr>
                                      <p:to>
                                        <p:strVal val="visible"/>
                                      </p:to>
                                    </p:set>
                                    <p:anim calcmode="lin" valueType="num">
                                      <p:cBhvr additive="base">
                                        <p:cTn dur="500"/>
                                        <p:tgtEl>
                                          <p:spTgt spid="276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500"/>
                                  </p:stCondLst>
                                  <p:childTnLst>
                                    <p:set>
                                      <p:cBhvr>
                                        <p:cTn dur="1" fill="hold">
                                          <p:stCondLst>
                                            <p:cond delay="0"/>
                                          </p:stCondLst>
                                        </p:cTn>
                                        <p:tgtEl>
                                          <p:spTgt spid="2771"/>
                                        </p:tgtEl>
                                        <p:attrNameLst>
                                          <p:attrName>style.visibility</p:attrName>
                                        </p:attrNameLst>
                                      </p:cBhvr>
                                      <p:to>
                                        <p:strVal val="visible"/>
                                      </p:to>
                                    </p:set>
                                    <p:anim calcmode="lin" valueType="num">
                                      <p:cBhvr additive="base">
                                        <p:cTn dur="500"/>
                                        <p:tgtEl>
                                          <p:spTgt spid="27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66"/>
                                        </p:tgtEl>
                                        <p:attrNameLst>
                                          <p:attrName>style.visibility</p:attrName>
                                        </p:attrNameLst>
                                      </p:cBhvr>
                                      <p:to>
                                        <p:strVal val="visible"/>
                                      </p:to>
                                    </p:set>
                                    <p:anim calcmode="lin" valueType="num">
                                      <p:cBhvr additive="base">
                                        <p:cTn dur="500"/>
                                        <p:tgtEl>
                                          <p:spTgt spid="27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67"/>
                                        </p:tgtEl>
                                        <p:attrNameLst>
                                          <p:attrName>style.visibility</p:attrName>
                                        </p:attrNameLst>
                                      </p:cBhvr>
                                      <p:to>
                                        <p:strVal val="visible"/>
                                      </p:to>
                                    </p:set>
                                    <p:anim calcmode="lin" valueType="num">
                                      <p:cBhvr additive="base">
                                        <p:cTn dur="500"/>
                                        <p:tgtEl>
                                          <p:spTgt spid="2767"/>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500"/>
                                  </p:stCondLst>
                                  <p:childTnLst>
                                    <p:set>
                                      <p:cBhvr>
                                        <p:cTn dur="1" fill="hold">
                                          <p:stCondLst>
                                            <p:cond delay="0"/>
                                          </p:stCondLst>
                                        </p:cTn>
                                        <p:tgtEl>
                                          <p:spTgt spid="2772"/>
                                        </p:tgtEl>
                                        <p:attrNameLst>
                                          <p:attrName>style.visibility</p:attrName>
                                        </p:attrNameLst>
                                      </p:cBhvr>
                                      <p:to>
                                        <p:strVal val="visible"/>
                                      </p:to>
                                    </p:set>
                                    <p:anim calcmode="lin" valueType="num">
                                      <p:cBhvr additive="base">
                                        <p:cTn dur="500"/>
                                        <p:tgtEl>
                                          <p:spTgt spid="27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68"/>
                                        </p:tgtEl>
                                        <p:attrNameLst>
                                          <p:attrName>style.visibility</p:attrName>
                                        </p:attrNameLst>
                                      </p:cBhvr>
                                      <p:to>
                                        <p:strVal val="visible"/>
                                      </p:to>
                                    </p:set>
                                    <p:anim calcmode="lin" valueType="num">
                                      <p:cBhvr additive="base">
                                        <p:cTn dur="500"/>
                                        <p:tgtEl>
                                          <p:spTgt spid="27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69"/>
                                        </p:tgtEl>
                                        <p:attrNameLst>
                                          <p:attrName>style.visibility</p:attrName>
                                        </p:attrNameLst>
                                      </p:cBhvr>
                                      <p:to>
                                        <p:strVal val="visible"/>
                                      </p:to>
                                    </p:set>
                                    <p:anim calcmode="lin" valueType="num">
                                      <p:cBhvr additive="base">
                                        <p:cTn dur="500"/>
                                        <p:tgtEl>
                                          <p:spTgt spid="27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2">
  <p:cSld name="Mobile 2">
    <p:spTree>
      <p:nvGrpSpPr>
        <p:cNvPr id="2773" name="Shape 2773"/>
        <p:cNvGrpSpPr/>
        <p:nvPr/>
      </p:nvGrpSpPr>
      <p:grpSpPr>
        <a:xfrm>
          <a:off x="0" y="0"/>
          <a:ext cx="0" cy="0"/>
          <a:chOff x="0" y="0"/>
          <a:chExt cx="0" cy="0"/>
        </a:xfrm>
      </p:grpSpPr>
      <p:sp>
        <p:nvSpPr>
          <p:cNvPr id="2774" name="Google Shape;2774;g1f5b7746bd3_0_1316"/>
          <p:cNvSpPr/>
          <p:nvPr/>
        </p:nvSpPr>
        <p:spPr>
          <a:xfrm>
            <a:off x="0" y="5323520"/>
            <a:ext cx="18286500" cy="13503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75" name="Google Shape;2775;g1f5b7746bd3_0_1316"/>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6" name="Google Shape;2776;g1f5b7746bd3_0_1316"/>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2777" name="Google Shape;2777;g1f5b7746bd3_0_1316"/>
          <p:cNvPicPr preferRelativeResize="0"/>
          <p:nvPr/>
        </p:nvPicPr>
        <p:blipFill rotWithShape="1">
          <a:blip r:embed="rId2">
            <a:alphaModFix/>
          </a:blip>
          <a:srcRect b="0" l="0" r="0" t="0"/>
          <a:stretch/>
        </p:blipFill>
        <p:spPr>
          <a:xfrm>
            <a:off x="2001348" y="951470"/>
            <a:ext cx="3894306" cy="7956931"/>
          </a:xfrm>
          <a:prstGeom prst="rect">
            <a:avLst/>
          </a:prstGeom>
          <a:noFill/>
          <a:ln>
            <a:noFill/>
          </a:ln>
        </p:spPr>
      </p:pic>
      <p:sp>
        <p:nvSpPr>
          <p:cNvPr id="2778" name="Google Shape;2778;g1f5b7746bd3_0_1316"/>
          <p:cNvSpPr/>
          <p:nvPr>
            <p:ph idx="2" type="pic"/>
          </p:nvPr>
        </p:nvSpPr>
        <p:spPr>
          <a:xfrm>
            <a:off x="2280575" y="1976438"/>
            <a:ext cx="3336000" cy="5956200"/>
          </a:xfrm>
          <a:prstGeom prst="rect">
            <a:avLst/>
          </a:prstGeom>
          <a:noFill/>
          <a:ln>
            <a:noFill/>
          </a:ln>
        </p:spPr>
      </p:sp>
      <p:sp>
        <p:nvSpPr>
          <p:cNvPr id="2779" name="Google Shape;2779;g1f5b7746bd3_0_1316"/>
          <p:cNvSpPr txBox="1"/>
          <p:nvPr>
            <p:ph idx="1" type="body"/>
          </p:nvPr>
        </p:nvSpPr>
        <p:spPr>
          <a:xfrm>
            <a:off x="6142789" y="5413530"/>
            <a:ext cx="10081200" cy="1088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80" name="Google Shape;2780;g1f5b7746bd3_0_1316"/>
          <p:cNvSpPr txBox="1"/>
          <p:nvPr>
            <p:ph idx="3" type="body"/>
          </p:nvPr>
        </p:nvSpPr>
        <p:spPr>
          <a:xfrm>
            <a:off x="6172876" y="6763679"/>
            <a:ext cx="10891200" cy="202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77"/>
                                        </p:tgtEl>
                                        <p:attrNameLst>
                                          <p:attrName>style.visibility</p:attrName>
                                        </p:attrNameLst>
                                      </p:cBhvr>
                                      <p:to>
                                        <p:strVal val="visible"/>
                                      </p:to>
                                    </p:set>
                                    <p:animEffect filter="fade" transition="in">
                                      <p:cBhvr>
                                        <p:cTn dur="500"/>
                                        <p:tgtEl>
                                          <p:spTgt spid="2777"/>
                                        </p:tgtEl>
                                      </p:cBhvr>
                                    </p:animEffect>
                                  </p:childTnLst>
                                </p:cTn>
                              </p:par>
                              <p:par>
                                <p:cTn fill="hold" nodeType="withEffect" presetClass="entr" presetID="10" presetSubtype="0">
                                  <p:stCondLst>
                                    <p:cond delay="0"/>
                                  </p:stCondLst>
                                  <p:childTnLst>
                                    <p:set>
                                      <p:cBhvr>
                                        <p:cTn dur="1" fill="hold">
                                          <p:stCondLst>
                                            <p:cond delay="0"/>
                                          </p:stCondLst>
                                        </p:cTn>
                                        <p:tgtEl>
                                          <p:spTgt spid="2778"/>
                                        </p:tgtEl>
                                        <p:attrNameLst>
                                          <p:attrName>style.visibility</p:attrName>
                                        </p:attrNameLst>
                                      </p:cBhvr>
                                      <p:to>
                                        <p:strVal val="visible"/>
                                      </p:to>
                                    </p:set>
                                    <p:animEffect filter="fade" transition="in">
                                      <p:cBhvr>
                                        <p:cTn dur="500"/>
                                        <p:tgtEl>
                                          <p:spTgt spid="27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74"/>
                                        </p:tgtEl>
                                        <p:attrNameLst>
                                          <p:attrName>style.visibility</p:attrName>
                                        </p:attrNameLst>
                                      </p:cBhvr>
                                      <p:to>
                                        <p:strVal val="visible"/>
                                      </p:to>
                                    </p:set>
                                    <p:animEffect filter="fade" transition="in">
                                      <p:cBhvr>
                                        <p:cTn dur="500"/>
                                        <p:tgtEl>
                                          <p:spTgt spid="2774"/>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779"/>
                                        </p:tgtEl>
                                        <p:attrNameLst>
                                          <p:attrName>style.visibility</p:attrName>
                                        </p:attrNameLst>
                                      </p:cBhvr>
                                      <p:to>
                                        <p:strVal val="visible"/>
                                      </p:to>
                                    </p:set>
                                    <p:anim calcmode="lin" valueType="num">
                                      <p:cBhvr additive="base">
                                        <p:cTn dur="500"/>
                                        <p:tgtEl>
                                          <p:spTgt spid="27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80"/>
                                        </p:tgtEl>
                                        <p:attrNameLst>
                                          <p:attrName>style.visibility</p:attrName>
                                        </p:attrNameLst>
                                      </p:cBhvr>
                                      <p:to>
                                        <p:strVal val="visible"/>
                                      </p:to>
                                    </p:set>
                                    <p:anim calcmode="lin" valueType="num">
                                      <p:cBhvr additive="base">
                                        <p:cTn dur="500"/>
                                        <p:tgtEl>
                                          <p:spTgt spid="27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4">
  <p:cSld name="Mobile 4">
    <p:spTree>
      <p:nvGrpSpPr>
        <p:cNvPr id="2781" name="Shape 2781"/>
        <p:cNvGrpSpPr/>
        <p:nvPr/>
      </p:nvGrpSpPr>
      <p:grpSpPr>
        <a:xfrm>
          <a:off x="0" y="0"/>
          <a:ext cx="0" cy="0"/>
          <a:chOff x="0" y="0"/>
          <a:chExt cx="0" cy="0"/>
        </a:xfrm>
      </p:grpSpPr>
      <p:sp>
        <p:nvSpPr>
          <p:cNvPr id="2782" name="Google Shape;2782;g1f5b7746bd3_0_1324"/>
          <p:cNvSpPr/>
          <p:nvPr/>
        </p:nvSpPr>
        <p:spPr>
          <a:xfrm>
            <a:off x="0" y="5323520"/>
            <a:ext cx="18286500" cy="13503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pic>
        <p:nvPicPr>
          <p:cNvPr id="2783" name="Google Shape;2783;g1f5b7746bd3_0_1324"/>
          <p:cNvPicPr preferRelativeResize="0"/>
          <p:nvPr/>
        </p:nvPicPr>
        <p:blipFill rotWithShape="1">
          <a:blip r:embed="rId2">
            <a:alphaModFix/>
          </a:blip>
          <a:srcRect b="0" l="0" r="0" t="0"/>
          <a:stretch/>
        </p:blipFill>
        <p:spPr>
          <a:xfrm>
            <a:off x="12931284" y="510933"/>
            <a:ext cx="3820508" cy="9260434"/>
          </a:xfrm>
          <a:prstGeom prst="rect">
            <a:avLst/>
          </a:prstGeom>
          <a:noFill/>
          <a:ln>
            <a:noFill/>
          </a:ln>
        </p:spPr>
      </p:pic>
      <p:sp>
        <p:nvSpPr>
          <p:cNvPr id="2784" name="Google Shape;2784;g1f5b7746bd3_0_1324"/>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85" name="Google Shape;2785;g1f5b7746bd3_0_1324"/>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2786" name="Google Shape;2786;g1f5b7746bd3_0_1324"/>
          <p:cNvPicPr preferRelativeResize="0"/>
          <p:nvPr/>
        </p:nvPicPr>
        <p:blipFill rotWithShape="1">
          <a:blip r:embed="rId3">
            <a:alphaModFix/>
          </a:blip>
          <a:srcRect b="0" l="0" r="0" t="0"/>
          <a:stretch/>
        </p:blipFill>
        <p:spPr>
          <a:xfrm>
            <a:off x="9449044" y="1453090"/>
            <a:ext cx="3894306" cy="7956931"/>
          </a:xfrm>
          <a:prstGeom prst="rect">
            <a:avLst/>
          </a:prstGeom>
          <a:noFill/>
          <a:ln>
            <a:noFill/>
          </a:ln>
        </p:spPr>
      </p:pic>
      <p:sp>
        <p:nvSpPr>
          <p:cNvPr id="2787" name="Google Shape;2787;g1f5b7746bd3_0_1324"/>
          <p:cNvSpPr/>
          <p:nvPr>
            <p:ph idx="2" type="pic"/>
          </p:nvPr>
        </p:nvSpPr>
        <p:spPr>
          <a:xfrm>
            <a:off x="9728271" y="2478058"/>
            <a:ext cx="3336000" cy="5956200"/>
          </a:xfrm>
          <a:prstGeom prst="rect">
            <a:avLst/>
          </a:prstGeom>
          <a:noFill/>
          <a:ln>
            <a:noFill/>
          </a:ln>
        </p:spPr>
      </p:sp>
      <p:sp>
        <p:nvSpPr>
          <p:cNvPr id="2788" name="Google Shape;2788;g1f5b7746bd3_0_1324"/>
          <p:cNvSpPr txBox="1"/>
          <p:nvPr>
            <p:ph idx="1" type="body"/>
          </p:nvPr>
        </p:nvSpPr>
        <p:spPr>
          <a:xfrm>
            <a:off x="547251" y="5413530"/>
            <a:ext cx="8595900" cy="1088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89" name="Google Shape;2789;g1f5b7746bd3_0_1324"/>
          <p:cNvSpPr txBox="1"/>
          <p:nvPr>
            <p:ph idx="3" type="body"/>
          </p:nvPr>
        </p:nvSpPr>
        <p:spPr>
          <a:xfrm>
            <a:off x="547250" y="6763679"/>
            <a:ext cx="8595900" cy="202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87"/>
                                        </p:tgtEl>
                                        <p:attrNameLst>
                                          <p:attrName>style.visibility</p:attrName>
                                        </p:attrNameLst>
                                      </p:cBhvr>
                                      <p:to>
                                        <p:strVal val="visible"/>
                                      </p:to>
                                    </p:set>
                                    <p:animEffect filter="fade" transition="in">
                                      <p:cBhvr>
                                        <p:cTn dur="500"/>
                                        <p:tgtEl>
                                          <p:spTgt spid="2787"/>
                                        </p:tgtEl>
                                      </p:cBhvr>
                                    </p:animEffect>
                                  </p:childTnLst>
                                </p:cTn>
                              </p:par>
                              <p:par>
                                <p:cTn fill="hold" nodeType="withEffect" presetClass="entr" presetID="10" presetSubtype="0">
                                  <p:stCondLst>
                                    <p:cond delay="0"/>
                                  </p:stCondLst>
                                  <p:childTnLst>
                                    <p:set>
                                      <p:cBhvr>
                                        <p:cTn dur="1" fill="hold">
                                          <p:stCondLst>
                                            <p:cond delay="0"/>
                                          </p:stCondLst>
                                        </p:cTn>
                                        <p:tgtEl>
                                          <p:spTgt spid="2786"/>
                                        </p:tgtEl>
                                        <p:attrNameLst>
                                          <p:attrName>style.visibility</p:attrName>
                                        </p:attrNameLst>
                                      </p:cBhvr>
                                      <p:to>
                                        <p:strVal val="visible"/>
                                      </p:to>
                                    </p:set>
                                    <p:animEffect filter="fade" transition="in">
                                      <p:cBhvr>
                                        <p:cTn dur="500"/>
                                        <p:tgtEl>
                                          <p:spTgt spid="27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83"/>
                                        </p:tgtEl>
                                        <p:attrNameLst>
                                          <p:attrName>style.visibility</p:attrName>
                                        </p:attrNameLst>
                                      </p:cBhvr>
                                      <p:to>
                                        <p:strVal val="visible"/>
                                      </p:to>
                                    </p:set>
                                    <p:animEffect filter="fade" transition="in">
                                      <p:cBhvr>
                                        <p:cTn dur="500"/>
                                        <p:tgtEl>
                                          <p:spTgt spid="27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82"/>
                                        </p:tgtEl>
                                        <p:attrNameLst>
                                          <p:attrName>style.visibility</p:attrName>
                                        </p:attrNameLst>
                                      </p:cBhvr>
                                      <p:to>
                                        <p:strVal val="visible"/>
                                      </p:to>
                                    </p:set>
                                    <p:animEffect filter="fade" transition="in">
                                      <p:cBhvr>
                                        <p:cTn dur="500"/>
                                        <p:tgtEl>
                                          <p:spTgt spid="2782"/>
                                        </p:tgtEl>
                                      </p:cBhvr>
                                    </p:animEffect>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2788"/>
                                        </p:tgtEl>
                                        <p:attrNameLst>
                                          <p:attrName>style.visibility</p:attrName>
                                        </p:attrNameLst>
                                      </p:cBhvr>
                                      <p:to>
                                        <p:strVal val="visible"/>
                                      </p:to>
                                    </p:set>
                                    <p:anim calcmode="lin" valueType="num">
                                      <p:cBhvr additive="base">
                                        <p:cTn dur="500"/>
                                        <p:tgtEl>
                                          <p:spTgt spid="278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789"/>
                                        </p:tgtEl>
                                        <p:attrNameLst>
                                          <p:attrName>style.visibility</p:attrName>
                                        </p:attrNameLst>
                                      </p:cBhvr>
                                      <p:to>
                                        <p:strVal val="visible"/>
                                      </p:to>
                                    </p:set>
                                    <p:anim calcmode="lin" valueType="num">
                                      <p:cBhvr additive="base">
                                        <p:cTn dur="500"/>
                                        <p:tgtEl>
                                          <p:spTgt spid="27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ep">
  <p:cSld name="5 Step">
    <p:spTree>
      <p:nvGrpSpPr>
        <p:cNvPr id="2790" name="Shape 2790"/>
        <p:cNvGrpSpPr/>
        <p:nvPr/>
      </p:nvGrpSpPr>
      <p:grpSpPr>
        <a:xfrm>
          <a:off x="0" y="0"/>
          <a:ext cx="0" cy="0"/>
          <a:chOff x="0" y="0"/>
          <a:chExt cx="0" cy="0"/>
        </a:xfrm>
      </p:grpSpPr>
      <p:cxnSp>
        <p:nvCxnSpPr>
          <p:cNvPr id="2791" name="Google Shape;2791;g1f5b7746bd3_0_1333"/>
          <p:cNvCxnSpPr/>
          <p:nvPr/>
        </p:nvCxnSpPr>
        <p:spPr>
          <a:xfrm>
            <a:off x="-135015" y="1003040"/>
            <a:ext cx="18594300" cy="7661400"/>
          </a:xfrm>
          <a:prstGeom prst="straightConnector1">
            <a:avLst/>
          </a:prstGeom>
          <a:noFill/>
          <a:ln cap="flat" cmpd="sng" w="76200">
            <a:solidFill>
              <a:srgbClr val="BFF1FF"/>
            </a:solidFill>
            <a:prstDash val="solid"/>
            <a:round/>
            <a:headEnd len="sm" w="sm" type="none"/>
            <a:tailEnd len="sm" w="sm" type="none"/>
          </a:ln>
        </p:spPr>
      </p:cxnSp>
      <p:sp>
        <p:nvSpPr>
          <p:cNvPr id="2792" name="Google Shape;2792;g1f5b7746bd3_0_1333"/>
          <p:cNvSpPr/>
          <p:nvPr/>
        </p:nvSpPr>
        <p:spPr>
          <a:xfrm>
            <a:off x="3876495" y="1825616"/>
            <a:ext cx="3002700" cy="3002700"/>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93" name="Google Shape;2793;g1f5b7746bd3_0_1333"/>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94" name="Google Shape;2794;g1f5b7746bd3_0_1333"/>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795" name="Google Shape;2795;g1f5b7746bd3_0_1333"/>
          <p:cNvSpPr/>
          <p:nvPr/>
        </p:nvSpPr>
        <p:spPr>
          <a:xfrm>
            <a:off x="443629" y="417975"/>
            <a:ext cx="3002700" cy="3002700"/>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96" name="Google Shape;2796;g1f5b7746bd3_0_1333"/>
          <p:cNvSpPr/>
          <p:nvPr/>
        </p:nvSpPr>
        <p:spPr>
          <a:xfrm>
            <a:off x="3041432" y="749270"/>
            <a:ext cx="990000" cy="99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97" name="Google Shape;2797;g1f5b7746bd3_0_1333"/>
          <p:cNvSpPr/>
          <p:nvPr/>
        </p:nvSpPr>
        <p:spPr>
          <a:xfrm>
            <a:off x="7341880" y="3253290"/>
            <a:ext cx="3002700" cy="3002700"/>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98" name="Google Shape;2798;g1f5b7746bd3_0_1333"/>
          <p:cNvSpPr/>
          <p:nvPr/>
        </p:nvSpPr>
        <p:spPr>
          <a:xfrm>
            <a:off x="10839784" y="4705936"/>
            <a:ext cx="3002700" cy="3002700"/>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99" name="Google Shape;2799;g1f5b7746bd3_0_1333"/>
          <p:cNvSpPr/>
          <p:nvPr/>
        </p:nvSpPr>
        <p:spPr>
          <a:xfrm>
            <a:off x="14376272" y="6088605"/>
            <a:ext cx="3002700" cy="3002700"/>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00" name="Google Shape;2800;g1f5b7746bd3_0_1333"/>
          <p:cNvSpPr/>
          <p:nvPr/>
        </p:nvSpPr>
        <p:spPr>
          <a:xfrm>
            <a:off x="6487910" y="2173171"/>
            <a:ext cx="990000" cy="99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01" name="Google Shape;2801;g1f5b7746bd3_0_1333"/>
          <p:cNvSpPr/>
          <p:nvPr/>
        </p:nvSpPr>
        <p:spPr>
          <a:xfrm>
            <a:off x="9953295" y="3613331"/>
            <a:ext cx="990000" cy="99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02" name="Google Shape;2802;g1f5b7746bd3_0_1333"/>
          <p:cNvSpPr/>
          <p:nvPr/>
        </p:nvSpPr>
        <p:spPr>
          <a:xfrm>
            <a:off x="13463686" y="5098495"/>
            <a:ext cx="990000" cy="99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03" name="Google Shape;2803;g1f5b7746bd3_0_1333"/>
          <p:cNvSpPr/>
          <p:nvPr/>
        </p:nvSpPr>
        <p:spPr>
          <a:xfrm>
            <a:off x="16974075" y="6493651"/>
            <a:ext cx="990000" cy="990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04" name="Google Shape;2804;g1f5b7746bd3_0_1333"/>
          <p:cNvSpPr txBox="1"/>
          <p:nvPr>
            <p:ph idx="1" type="body"/>
          </p:nvPr>
        </p:nvSpPr>
        <p:spPr>
          <a:xfrm>
            <a:off x="586569" y="5418561"/>
            <a:ext cx="6757800" cy="2213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05" name="Google Shape;2805;g1f5b7746bd3_0_1333"/>
          <p:cNvSpPr txBox="1"/>
          <p:nvPr>
            <p:ph idx="2" type="body"/>
          </p:nvPr>
        </p:nvSpPr>
        <p:spPr>
          <a:xfrm>
            <a:off x="620582" y="7676465"/>
            <a:ext cx="8792700" cy="16974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806" name="Google Shape;2806;g1f5b7746bd3_0_1333"/>
          <p:cNvCxnSpPr/>
          <p:nvPr/>
        </p:nvCxnSpPr>
        <p:spPr>
          <a:xfrm rot="10800000">
            <a:off x="7336" y="7631705"/>
            <a:ext cx="9405900" cy="0"/>
          </a:xfrm>
          <a:prstGeom prst="straightConnector1">
            <a:avLst/>
          </a:prstGeom>
          <a:noFill/>
          <a:ln cap="flat" cmpd="sng" w="12700">
            <a:solidFill>
              <a:srgbClr val="0096BE"/>
            </a:solidFill>
            <a:prstDash val="solid"/>
            <a:round/>
            <a:headEnd len="sm" w="sm" type="none"/>
            <a:tailEnd len="sm" w="sm" type="none"/>
          </a:ln>
        </p:spPr>
      </p:cxnSp>
      <p:sp>
        <p:nvSpPr>
          <p:cNvPr id="2807" name="Google Shape;2807;g1f5b7746bd3_0_1333"/>
          <p:cNvSpPr/>
          <p:nvPr/>
        </p:nvSpPr>
        <p:spPr>
          <a:xfrm rot="-6770643">
            <a:off x="-60338" y="-725917"/>
            <a:ext cx="401057" cy="401057"/>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08" name="Google Shape;2808;g1f5b7746bd3_0_1333"/>
          <p:cNvSpPr/>
          <p:nvPr/>
        </p:nvSpPr>
        <p:spPr>
          <a:xfrm rot="-6770643">
            <a:off x="801949" y="-725917"/>
            <a:ext cx="401057" cy="401057"/>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09" name="Google Shape;2809;g1f5b7746bd3_0_1333"/>
          <p:cNvSpPr/>
          <p:nvPr/>
        </p:nvSpPr>
        <p:spPr>
          <a:xfrm rot="-6770643">
            <a:off x="1596062" y="-725917"/>
            <a:ext cx="401057" cy="401057"/>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10" name="Google Shape;2810;g1f5b7746bd3_0_1333"/>
          <p:cNvSpPr/>
          <p:nvPr/>
        </p:nvSpPr>
        <p:spPr>
          <a:xfrm rot="-6770643">
            <a:off x="2364648" y="-725918"/>
            <a:ext cx="401057" cy="401057"/>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11" name="Google Shape;2811;g1f5b7746bd3_0_1333"/>
          <p:cNvSpPr txBox="1"/>
          <p:nvPr/>
        </p:nvSpPr>
        <p:spPr>
          <a:xfrm>
            <a:off x="3337561" y="951937"/>
            <a:ext cx="41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1</a:t>
            </a:r>
            <a:endParaRPr sz="3200">
              <a:solidFill>
                <a:schemeClr val="lt1"/>
              </a:solidFill>
              <a:latin typeface="Roboto Light"/>
              <a:ea typeface="Roboto Light"/>
              <a:cs typeface="Roboto Light"/>
              <a:sym typeface="Roboto Light"/>
            </a:endParaRPr>
          </a:p>
        </p:txBody>
      </p:sp>
      <p:sp>
        <p:nvSpPr>
          <p:cNvPr id="2812" name="Google Shape;2812;g1f5b7746bd3_0_1333"/>
          <p:cNvSpPr txBox="1"/>
          <p:nvPr/>
        </p:nvSpPr>
        <p:spPr>
          <a:xfrm>
            <a:off x="6776819" y="2375838"/>
            <a:ext cx="41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2</a:t>
            </a:r>
            <a:endParaRPr sz="3200">
              <a:solidFill>
                <a:schemeClr val="lt1"/>
              </a:solidFill>
              <a:latin typeface="Roboto Light"/>
              <a:ea typeface="Roboto Light"/>
              <a:cs typeface="Roboto Light"/>
              <a:sym typeface="Roboto Light"/>
            </a:endParaRPr>
          </a:p>
        </p:txBody>
      </p:sp>
      <p:sp>
        <p:nvSpPr>
          <p:cNvPr id="2813" name="Google Shape;2813;g1f5b7746bd3_0_1333"/>
          <p:cNvSpPr txBox="1"/>
          <p:nvPr/>
        </p:nvSpPr>
        <p:spPr>
          <a:xfrm>
            <a:off x="10242204" y="3815997"/>
            <a:ext cx="41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3</a:t>
            </a:r>
            <a:endParaRPr sz="3200">
              <a:solidFill>
                <a:schemeClr val="lt1"/>
              </a:solidFill>
              <a:latin typeface="Roboto Light"/>
              <a:ea typeface="Roboto Light"/>
              <a:cs typeface="Roboto Light"/>
              <a:sym typeface="Roboto Light"/>
            </a:endParaRPr>
          </a:p>
        </p:txBody>
      </p:sp>
      <p:sp>
        <p:nvSpPr>
          <p:cNvPr id="2814" name="Google Shape;2814;g1f5b7746bd3_0_1333"/>
          <p:cNvSpPr txBox="1"/>
          <p:nvPr/>
        </p:nvSpPr>
        <p:spPr>
          <a:xfrm>
            <a:off x="13752595" y="5301162"/>
            <a:ext cx="41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4</a:t>
            </a:r>
            <a:endParaRPr sz="3200">
              <a:solidFill>
                <a:schemeClr val="lt1"/>
              </a:solidFill>
              <a:latin typeface="Roboto Light"/>
              <a:ea typeface="Roboto Light"/>
              <a:cs typeface="Roboto Light"/>
              <a:sym typeface="Roboto Light"/>
            </a:endParaRPr>
          </a:p>
        </p:txBody>
      </p:sp>
      <p:sp>
        <p:nvSpPr>
          <p:cNvPr id="2815" name="Google Shape;2815;g1f5b7746bd3_0_1333"/>
          <p:cNvSpPr txBox="1"/>
          <p:nvPr/>
        </p:nvSpPr>
        <p:spPr>
          <a:xfrm>
            <a:off x="17262984" y="6696318"/>
            <a:ext cx="41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5</a:t>
            </a:r>
            <a:endParaRPr sz="3200">
              <a:solidFill>
                <a:schemeClr val="lt1"/>
              </a:solidFill>
              <a:latin typeface="Roboto Light"/>
              <a:ea typeface="Roboto Light"/>
              <a:cs typeface="Roboto Light"/>
              <a:sym typeface="Roboto Light"/>
            </a:endParaRPr>
          </a:p>
        </p:txBody>
      </p:sp>
      <p:sp>
        <p:nvSpPr>
          <p:cNvPr id="2816" name="Google Shape;2816;g1f5b7746bd3_0_1333"/>
          <p:cNvSpPr txBox="1"/>
          <p:nvPr>
            <p:ph idx="3" type="body"/>
          </p:nvPr>
        </p:nvSpPr>
        <p:spPr>
          <a:xfrm>
            <a:off x="816155" y="823020"/>
            <a:ext cx="2225400" cy="20916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17" name="Google Shape;2817;g1f5b7746bd3_0_1333"/>
          <p:cNvSpPr txBox="1"/>
          <p:nvPr>
            <p:ph idx="4" type="body"/>
          </p:nvPr>
        </p:nvSpPr>
        <p:spPr>
          <a:xfrm>
            <a:off x="4265280" y="2254210"/>
            <a:ext cx="2225400" cy="20916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18" name="Google Shape;2818;g1f5b7746bd3_0_1333"/>
          <p:cNvSpPr txBox="1"/>
          <p:nvPr>
            <p:ph idx="5" type="body"/>
          </p:nvPr>
        </p:nvSpPr>
        <p:spPr>
          <a:xfrm>
            <a:off x="7728018" y="3698760"/>
            <a:ext cx="2225400" cy="20916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19" name="Google Shape;2819;g1f5b7746bd3_0_1333"/>
          <p:cNvSpPr txBox="1"/>
          <p:nvPr>
            <p:ph idx="6" type="body"/>
          </p:nvPr>
        </p:nvSpPr>
        <p:spPr>
          <a:xfrm>
            <a:off x="11228569" y="5134530"/>
            <a:ext cx="2225400" cy="20916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20" name="Google Shape;2820;g1f5b7746bd3_0_1333"/>
          <p:cNvSpPr txBox="1"/>
          <p:nvPr>
            <p:ph idx="7" type="body"/>
          </p:nvPr>
        </p:nvSpPr>
        <p:spPr>
          <a:xfrm>
            <a:off x="14748798" y="6517199"/>
            <a:ext cx="2225400" cy="20916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04">
                                            <p:txEl>
                                              <p:pRg end="0" st="0"/>
                                            </p:txEl>
                                          </p:spTgt>
                                        </p:tgtEl>
                                        <p:attrNameLst>
                                          <p:attrName>style.visibility</p:attrName>
                                        </p:attrNameLst>
                                      </p:cBhvr>
                                      <p:to>
                                        <p:strVal val="visible"/>
                                      </p:to>
                                    </p:set>
                                    <p:anim calcmode="lin" valueType="num">
                                      <p:cBhvr additive="base">
                                        <p:cTn dur="500"/>
                                        <p:tgtEl>
                                          <p:spTgt spid="280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04">
                                            <p:txEl>
                                              <p:pRg end="1" st="1"/>
                                            </p:txEl>
                                          </p:spTgt>
                                        </p:tgtEl>
                                        <p:attrNameLst>
                                          <p:attrName>style.visibility</p:attrName>
                                        </p:attrNameLst>
                                      </p:cBhvr>
                                      <p:to>
                                        <p:strVal val="visible"/>
                                      </p:to>
                                    </p:set>
                                    <p:anim calcmode="lin" valueType="num">
                                      <p:cBhvr additive="base">
                                        <p:cTn dur="500"/>
                                        <p:tgtEl>
                                          <p:spTgt spid="280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04">
                                            <p:txEl>
                                              <p:pRg end="2" st="2"/>
                                            </p:txEl>
                                          </p:spTgt>
                                        </p:tgtEl>
                                        <p:attrNameLst>
                                          <p:attrName>style.visibility</p:attrName>
                                        </p:attrNameLst>
                                      </p:cBhvr>
                                      <p:to>
                                        <p:strVal val="visible"/>
                                      </p:to>
                                    </p:set>
                                    <p:anim calcmode="lin" valueType="num">
                                      <p:cBhvr additive="base">
                                        <p:cTn dur="500"/>
                                        <p:tgtEl>
                                          <p:spTgt spid="280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04">
                                            <p:txEl>
                                              <p:pRg end="3" st="3"/>
                                            </p:txEl>
                                          </p:spTgt>
                                        </p:tgtEl>
                                        <p:attrNameLst>
                                          <p:attrName>style.visibility</p:attrName>
                                        </p:attrNameLst>
                                      </p:cBhvr>
                                      <p:to>
                                        <p:strVal val="visible"/>
                                      </p:to>
                                    </p:set>
                                    <p:anim calcmode="lin" valueType="num">
                                      <p:cBhvr additive="base">
                                        <p:cTn dur="500"/>
                                        <p:tgtEl>
                                          <p:spTgt spid="280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04">
                                            <p:txEl>
                                              <p:pRg end="4" st="4"/>
                                            </p:txEl>
                                          </p:spTgt>
                                        </p:tgtEl>
                                        <p:attrNameLst>
                                          <p:attrName>style.visibility</p:attrName>
                                        </p:attrNameLst>
                                      </p:cBhvr>
                                      <p:to>
                                        <p:strVal val="visible"/>
                                      </p:to>
                                    </p:set>
                                    <p:anim calcmode="lin" valueType="num">
                                      <p:cBhvr additive="base">
                                        <p:cTn dur="500"/>
                                        <p:tgtEl>
                                          <p:spTgt spid="280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04">
                                            <p:txEl>
                                              <p:pRg end="5" st="5"/>
                                            </p:txEl>
                                          </p:spTgt>
                                        </p:tgtEl>
                                        <p:attrNameLst>
                                          <p:attrName>style.visibility</p:attrName>
                                        </p:attrNameLst>
                                      </p:cBhvr>
                                      <p:to>
                                        <p:strVal val="visible"/>
                                      </p:to>
                                    </p:set>
                                    <p:anim calcmode="lin" valueType="num">
                                      <p:cBhvr additive="base">
                                        <p:cTn dur="500"/>
                                        <p:tgtEl>
                                          <p:spTgt spid="280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04">
                                            <p:txEl>
                                              <p:pRg end="6" st="6"/>
                                            </p:txEl>
                                          </p:spTgt>
                                        </p:tgtEl>
                                        <p:attrNameLst>
                                          <p:attrName>style.visibility</p:attrName>
                                        </p:attrNameLst>
                                      </p:cBhvr>
                                      <p:to>
                                        <p:strVal val="visible"/>
                                      </p:to>
                                    </p:set>
                                    <p:anim calcmode="lin" valueType="num">
                                      <p:cBhvr additive="base">
                                        <p:cTn dur="500"/>
                                        <p:tgtEl>
                                          <p:spTgt spid="2804">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04">
                                            <p:txEl>
                                              <p:pRg end="7" st="7"/>
                                            </p:txEl>
                                          </p:spTgt>
                                        </p:tgtEl>
                                        <p:attrNameLst>
                                          <p:attrName>style.visibility</p:attrName>
                                        </p:attrNameLst>
                                      </p:cBhvr>
                                      <p:to>
                                        <p:strVal val="visible"/>
                                      </p:to>
                                    </p:set>
                                    <p:anim calcmode="lin" valueType="num">
                                      <p:cBhvr additive="base">
                                        <p:cTn dur="500"/>
                                        <p:tgtEl>
                                          <p:spTgt spid="2804">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04">
                                            <p:txEl>
                                              <p:pRg end="8" st="8"/>
                                            </p:txEl>
                                          </p:spTgt>
                                        </p:tgtEl>
                                        <p:attrNameLst>
                                          <p:attrName>style.visibility</p:attrName>
                                        </p:attrNameLst>
                                      </p:cBhvr>
                                      <p:to>
                                        <p:strVal val="visible"/>
                                      </p:to>
                                    </p:set>
                                    <p:anim calcmode="lin" valueType="num">
                                      <p:cBhvr additive="base">
                                        <p:cTn dur="500"/>
                                        <p:tgtEl>
                                          <p:spTgt spid="2804">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06"/>
                                        </p:tgtEl>
                                        <p:attrNameLst>
                                          <p:attrName>style.visibility</p:attrName>
                                        </p:attrNameLst>
                                      </p:cBhvr>
                                      <p:to>
                                        <p:strVal val="visible"/>
                                      </p:to>
                                    </p:set>
                                    <p:animEffect filter="fade" transition="in">
                                      <p:cBhvr>
                                        <p:cTn dur="500"/>
                                        <p:tgtEl>
                                          <p:spTgt spid="2806"/>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805">
                                            <p:txEl>
                                              <p:pRg end="0" st="0"/>
                                            </p:txEl>
                                          </p:spTgt>
                                        </p:tgtEl>
                                        <p:attrNameLst>
                                          <p:attrName>style.visibility</p:attrName>
                                        </p:attrNameLst>
                                      </p:cBhvr>
                                      <p:to>
                                        <p:strVal val="visible"/>
                                      </p:to>
                                    </p:set>
                                    <p:anim calcmode="lin" valueType="num">
                                      <p:cBhvr additive="base">
                                        <p:cTn dur="500"/>
                                        <p:tgtEl>
                                          <p:spTgt spid="280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805">
                                            <p:txEl>
                                              <p:pRg end="1" st="1"/>
                                            </p:txEl>
                                          </p:spTgt>
                                        </p:tgtEl>
                                        <p:attrNameLst>
                                          <p:attrName>style.visibility</p:attrName>
                                        </p:attrNameLst>
                                      </p:cBhvr>
                                      <p:to>
                                        <p:strVal val="visible"/>
                                      </p:to>
                                    </p:set>
                                    <p:anim calcmode="lin" valueType="num">
                                      <p:cBhvr additive="base">
                                        <p:cTn dur="500"/>
                                        <p:tgtEl>
                                          <p:spTgt spid="280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2805">
                                            <p:txEl>
                                              <p:pRg end="2" st="2"/>
                                            </p:txEl>
                                          </p:spTgt>
                                        </p:tgtEl>
                                        <p:attrNameLst>
                                          <p:attrName>style.visibility</p:attrName>
                                        </p:attrNameLst>
                                      </p:cBhvr>
                                      <p:to>
                                        <p:strVal val="visible"/>
                                      </p:to>
                                    </p:set>
                                    <p:anim calcmode="lin" valueType="num">
                                      <p:cBhvr additive="base">
                                        <p:cTn dur="500"/>
                                        <p:tgtEl>
                                          <p:spTgt spid="280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805">
                                            <p:txEl>
                                              <p:pRg end="3" st="3"/>
                                            </p:txEl>
                                          </p:spTgt>
                                        </p:tgtEl>
                                        <p:attrNameLst>
                                          <p:attrName>style.visibility</p:attrName>
                                        </p:attrNameLst>
                                      </p:cBhvr>
                                      <p:to>
                                        <p:strVal val="visible"/>
                                      </p:to>
                                    </p:set>
                                    <p:anim calcmode="lin" valueType="num">
                                      <p:cBhvr additive="base">
                                        <p:cTn dur="500"/>
                                        <p:tgtEl>
                                          <p:spTgt spid="280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2805">
                                            <p:txEl>
                                              <p:pRg end="4" st="4"/>
                                            </p:txEl>
                                          </p:spTgt>
                                        </p:tgtEl>
                                        <p:attrNameLst>
                                          <p:attrName>style.visibility</p:attrName>
                                        </p:attrNameLst>
                                      </p:cBhvr>
                                      <p:to>
                                        <p:strVal val="visible"/>
                                      </p:to>
                                    </p:set>
                                    <p:anim calcmode="lin" valueType="num">
                                      <p:cBhvr additive="base">
                                        <p:cTn dur="500"/>
                                        <p:tgtEl>
                                          <p:spTgt spid="280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805">
                                            <p:txEl>
                                              <p:pRg end="5" st="5"/>
                                            </p:txEl>
                                          </p:spTgt>
                                        </p:tgtEl>
                                        <p:attrNameLst>
                                          <p:attrName>style.visibility</p:attrName>
                                        </p:attrNameLst>
                                      </p:cBhvr>
                                      <p:to>
                                        <p:strVal val="visible"/>
                                      </p:to>
                                    </p:set>
                                    <p:anim calcmode="lin" valueType="num">
                                      <p:cBhvr additive="base">
                                        <p:cTn dur="500"/>
                                        <p:tgtEl>
                                          <p:spTgt spid="280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2805">
                                            <p:txEl>
                                              <p:pRg end="6" st="6"/>
                                            </p:txEl>
                                          </p:spTgt>
                                        </p:tgtEl>
                                        <p:attrNameLst>
                                          <p:attrName>style.visibility</p:attrName>
                                        </p:attrNameLst>
                                      </p:cBhvr>
                                      <p:to>
                                        <p:strVal val="visible"/>
                                      </p:to>
                                    </p:set>
                                    <p:anim calcmode="lin" valueType="num">
                                      <p:cBhvr additive="base">
                                        <p:cTn dur="500"/>
                                        <p:tgtEl>
                                          <p:spTgt spid="280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2805">
                                            <p:txEl>
                                              <p:pRg end="7" st="7"/>
                                            </p:txEl>
                                          </p:spTgt>
                                        </p:tgtEl>
                                        <p:attrNameLst>
                                          <p:attrName>style.visibility</p:attrName>
                                        </p:attrNameLst>
                                      </p:cBhvr>
                                      <p:to>
                                        <p:strVal val="visible"/>
                                      </p:to>
                                    </p:set>
                                    <p:anim calcmode="lin" valueType="num">
                                      <p:cBhvr additive="base">
                                        <p:cTn dur="500"/>
                                        <p:tgtEl>
                                          <p:spTgt spid="2805">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2805">
                                            <p:txEl>
                                              <p:pRg end="8" st="8"/>
                                            </p:txEl>
                                          </p:spTgt>
                                        </p:tgtEl>
                                        <p:attrNameLst>
                                          <p:attrName>style.visibility</p:attrName>
                                        </p:attrNameLst>
                                      </p:cBhvr>
                                      <p:to>
                                        <p:strVal val="visible"/>
                                      </p:to>
                                    </p:set>
                                    <p:anim calcmode="lin" valueType="num">
                                      <p:cBhvr additive="base">
                                        <p:cTn dur="500"/>
                                        <p:tgtEl>
                                          <p:spTgt spid="2805">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791"/>
                                        </p:tgtEl>
                                        <p:attrNameLst>
                                          <p:attrName>style.visibility</p:attrName>
                                        </p:attrNameLst>
                                      </p:cBhvr>
                                      <p:to>
                                        <p:strVal val="visible"/>
                                      </p:to>
                                    </p:set>
                                    <p:animEffect filter="fade" transition="in">
                                      <p:cBhvr>
                                        <p:cTn dur="500"/>
                                        <p:tgtEl>
                                          <p:spTgt spid="2791"/>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795"/>
                                        </p:tgtEl>
                                        <p:attrNameLst>
                                          <p:attrName>style.visibility</p:attrName>
                                        </p:attrNameLst>
                                      </p:cBhvr>
                                      <p:to>
                                        <p:strVal val="visible"/>
                                      </p:to>
                                    </p:set>
                                    <p:animEffect filter="fade" transition="in">
                                      <p:cBhvr>
                                        <p:cTn dur="500"/>
                                        <p:tgtEl>
                                          <p:spTgt spid="2795"/>
                                        </p:tgtEl>
                                      </p:cBhvr>
                                    </p:animEffect>
                                  </p:childTnLst>
                                </p:cTn>
                              </p:par>
                              <p:par>
                                <p:cTn fill="hold" nodeType="withEffect" presetClass="entr" presetID="10" presetSubtype="0">
                                  <p:stCondLst>
                                    <p:cond delay="0"/>
                                  </p:stCondLst>
                                  <p:childTnLst>
                                    <p:set>
                                      <p:cBhvr>
                                        <p:cTn dur="1" fill="hold">
                                          <p:stCondLst>
                                            <p:cond delay="0"/>
                                          </p:stCondLst>
                                        </p:cTn>
                                        <p:tgtEl>
                                          <p:spTgt spid="2816">
                                            <p:txEl>
                                              <p:pRg end="0" st="0"/>
                                            </p:txEl>
                                          </p:spTgt>
                                        </p:tgtEl>
                                        <p:attrNameLst>
                                          <p:attrName>style.visibility</p:attrName>
                                        </p:attrNameLst>
                                      </p:cBhvr>
                                      <p:to>
                                        <p:strVal val="visible"/>
                                      </p:to>
                                    </p:set>
                                    <p:animEffect filter="fade" transition="in">
                                      <p:cBhvr>
                                        <p:cTn dur="500"/>
                                        <p:tgtEl>
                                          <p:spTgt spid="28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6">
                                            <p:txEl>
                                              <p:pRg end="1" st="1"/>
                                            </p:txEl>
                                          </p:spTgt>
                                        </p:tgtEl>
                                        <p:attrNameLst>
                                          <p:attrName>style.visibility</p:attrName>
                                        </p:attrNameLst>
                                      </p:cBhvr>
                                      <p:to>
                                        <p:strVal val="visible"/>
                                      </p:to>
                                    </p:set>
                                    <p:animEffect filter="fade" transition="in">
                                      <p:cBhvr>
                                        <p:cTn dur="500"/>
                                        <p:tgtEl>
                                          <p:spTgt spid="281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6">
                                            <p:txEl>
                                              <p:pRg end="2" st="2"/>
                                            </p:txEl>
                                          </p:spTgt>
                                        </p:tgtEl>
                                        <p:attrNameLst>
                                          <p:attrName>style.visibility</p:attrName>
                                        </p:attrNameLst>
                                      </p:cBhvr>
                                      <p:to>
                                        <p:strVal val="visible"/>
                                      </p:to>
                                    </p:set>
                                    <p:animEffect filter="fade" transition="in">
                                      <p:cBhvr>
                                        <p:cTn dur="500"/>
                                        <p:tgtEl>
                                          <p:spTgt spid="281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6">
                                            <p:txEl>
                                              <p:pRg end="3" st="3"/>
                                            </p:txEl>
                                          </p:spTgt>
                                        </p:tgtEl>
                                        <p:attrNameLst>
                                          <p:attrName>style.visibility</p:attrName>
                                        </p:attrNameLst>
                                      </p:cBhvr>
                                      <p:to>
                                        <p:strVal val="visible"/>
                                      </p:to>
                                    </p:set>
                                    <p:animEffect filter="fade" transition="in">
                                      <p:cBhvr>
                                        <p:cTn dur="500"/>
                                        <p:tgtEl>
                                          <p:spTgt spid="281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6">
                                            <p:txEl>
                                              <p:pRg end="4" st="4"/>
                                            </p:txEl>
                                          </p:spTgt>
                                        </p:tgtEl>
                                        <p:attrNameLst>
                                          <p:attrName>style.visibility</p:attrName>
                                        </p:attrNameLst>
                                      </p:cBhvr>
                                      <p:to>
                                        <p:strVal val="visible"/>
                                      </p:to>
                                    </p:set>
                                    <p:animEffect filter="fade" transition="in">
                                      <p:cBhvr>
                                        <p:cTn dur="500"/>
                                        <p:tgtEl>
                                          <p:spTgt spid="281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6">
                                            <p:txEl>
                                              <p:pRg end="5" st="5"/>
                                            </p:txEl>
                                          </p:spTgt>
                                        </p:tgtEl>
                                        <p:attrNameLst>
                                          <p:attrName>style.visibility</p:attrName>
                                        </p:attrNameLst>
                                      </p:cBhvr>
                                      <p:to>
                                        <p:strVal val="visible"/>
                                      </p:to>
                                    </p:set>
                                    <p:animEffect filter="fade" transition="in">
                                      <p:cBhvr>
                                        <p:cTn dur="500"/>
                                        <p:tgtEl>
                                          <p:spTgt spid="281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6">
                                            <p:txEl>
                                              <p:pRg end="6" st="6"/>
                                            </p:txEl>
                                          </p:spTgt>
                                        </p:tgtEl>
                                        <p:attrNameLst>
                                          <p:attrName>style.visibility</p:attrName>
                                        </p:attrNameLst>
                                      </p:cBhvr>
                                      <p:to>
                                        <p:strVal val="visible"/>
                                      </p:to>
                                    </p:set>
                                    <p:animEffect filter="fade" transition="in">
                                      <p:cBhvr>
                                        <p:cTn dur="500"/>
                                        <p:tgtEl>
                                          <p:spTgt spid="281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6">
                                            <p:txEl>
                                              <p:pRg end="7" st="7"/>
                                            </p:txEl>
                                          </p:spTgt>
                                        </p:tgtEl>
                                        <p:attrNameLst>
                                          <p:attrName>style.visibility</p:attrName>
                                        </p:attrNameLst>
                                      </p:cBhvr>
                                      <p:to>
                                        <p:strVal val="visible"/>
                                      </p:to>
                                    </p:set>
                                    <p:animEffect filter="fade" transition="in">
                                      <p:cBhvr>
                                        <p:cTn dur="500"/>
                                        <p:tgtEl>
                                          <p:spTgt spid="281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16">
                                            <p:txEl>
                                              <p:pRg end="8" st="8"/>
                                            </p:txEl>
                                          </p:spTgt>
                                        </p:tgtEl>
                                        <p:attrNameLst>
                                          <p:attrName>style.visibility</p:attrName>
                                        </p:attrNameLst>
                                      </p:cBhvr>
                                      <p:to>
                                        <p:strVal val="visible"/>
                                      </p:to>
                                    </p:set>
                                    <p:animEffect filter="fade" transition="in">
                                      <p:cBhvr>
                                        <p:cTn dur="500"/>
                                        <p:tgtEl>
                                          <p:spTgt spid="281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96"/>
                                        </p:tgtEl>
                                        <p:attrNameLst>
                                          <p:attrName>style.visibility</p:attrName>
                                        </p:attrNameLst>
                                      </p:cBhvr>
                                      <p:to>
                                        <p:strVal val="visible"/>
                                      </p:to>
                                    </p:set>
                                    <p:animEffect filter="fade" transition="in">
                                      <p:cBhvr>
                                        <p:cTn dur="500"/>
                                        <p:tgtEl>
                                          <p:spTgt spid="2796"/>
                                        </p:tgtEl>
                                      </p:cBhvr>
                                    </p:animEffect>
                                  </p:childTnLst>
                                </p:cTn>
                              </p:par>
                              <p:par>
                                <p:cTn fill="hold" nodeType="withEffect" presetClass="entr" presetID="10" presetSubtype="0">
                                  <p:stCondLst>
                                    <p:cond delay="0"/>
                                  </p:stCondLst>
                                  <p:childTnLst>
                                    <p:set>
                                      <p:cBhvr>
                                        <p:cTn dur="1" fill="hold">
                                          <p:stCondLst>
                                            <p:cond delay="0"/>
                                          </p:stCondLst>
                                        </p:cTn>
                                        <p:tgtEl>
                                          <p:spTgt spid="2811"/>
                                        </p:tgtEl>
                                        <p:attrNameLst>
                                          <p:attrName>style.visibility</p:attrName>
                                        </p:attrNameLst>
                                      </p:cBhvr>
                                      <p:to>
                                        <p:strVal val="visible"/>
                                      </p:to>
                                    </p:set>
                                    <p:animEffect filter="fade" transition="in">
                                      <p:cBhvr>
                                        <p:cTn dur="500"/>
                                        <p:tgtEl>
                                          <p:spTgt spid="2811"/>
                                        </p:tgtEl>
                                      </p:cBhvr>
                                    </p:animEffect>
                                  </p:childTnLst>
                                </p:cTn>
                              </p:par>
                            </p:childTnLst>
                          </p:cTn>
                        </p:par>
                        <p:par>
                          <p:cTn fill="hold">
                            <p:stCondLst>
                              <p:cond delay="6000"/>
                            </p:stCondLst>
                            <p:childTnLst>
                              <p:par>
                                <p:cTn fill="hold" nodeType="afterEffect" presetClass="entr" presetID="10" presetSubtype="0">
                                  <p:stCondLst>
                                    <p:cond delay="250"/>
                                  </p:stCondLst>
                                  <p:childTnLst>
                                    <p:set>
                                      <p:cBhvr>
                                        <p:cTn dur="1" fill="hold">
                                          <p:stCondLst>
                                            <p:cond delay="0"/>
                                          </p:stCondLst>
                                        </p:cTn>
                                        <p:tgtEl>
                                          <p:spTgt spid="2817">
                                            <p:txEl>
                                              <p:pRg end="0" st="0"/>
                                            </p:txEl>
                                          </p:spTgt>
                                        </p:tgtEl>
                                        <p:attrNameLst>
                                          <p:attrName>style.visibility</p:attrName>
                                        </p:attrNameLst>
                                      </p:cBhvr>
                                      <p:to>
                                        <p:strVal val="visible"/>
                                      </p:to>
                                    </p:set>
                                    <p:animEffect filter="fade" transition="in">
                                      <p:cBhvr>
                                        <p:cTn dur="500"/>
                                        <p:tgtEl>
                                          <p:spTgt spid="2817">
                                            <p:txEl>
                                              <p:pRg end="0" st="0"/>
                                            </p:txEl>
                                          </p:spTgt>
                                        </p:tgtEl>
                                      </p:cBhvr>
                                    </p:animEffect>
                                  </p:childTnLst>
                                </p:cTn>
                              </p:par>
                            </p:childTnLst>
                          </p:cTn>
                        </p:par>
                        <p:par>
                          <p:cTn fill="hold">
                            <p:stCondLst>
                              <p:cond delay="6500"/>
                            </p:stCondLst>
                            <p:childTnLst>
                              <p:par>
                                <p:cTn fill="hold" nodeType="afterEffect" presetClass="entr" presetID="10" presetSubtype="0">
                                  <p:stCondLst>
                                    <p:cond delay="250"/>
                                  </p:stCondLst>
                                  <p:childTnLst>
                                    <p:set>
                                      <p:cBhvr>
                                        <p:cTn dur="1" fill="hold">
                                          <p:stCondLst>
                                            <p:cond delay="0"/>
                                          </p:stCondLst>
                                        </p:cTn>
                                        <p:tgtEl>
                                          <p:spTgt spid="2817">
                                            <p:txEl>
                                              <p:pRg end="1" st="1"/>
                                            </p:txEl>
                                          </p:spTgt>
                                        </p:tgtEl>
                                        <p:attrNameLst>
                                          <p:attrName>style.visibility</p:attrName>
                                        </p:attrNameLst>
                                      </p:cBhvr>
                                      <p:to>
                                        <p:strVal val="visible"/>
                                      </p:to>
                                    </p:set>
                                    <p:animEffect filter="fade" transition="in">
                                      <p:cBhvr>
                                        <p:cTn dur="500"/>
                                        <p:tgtEl>
                                          <p:spTgt spid="2817">
                                            <p:txEl>
                                              <p:pRg end="1" st="1"/>
                                            </p:txEl>
                                          </p:spTgt>
                                        </p:tgtEl>
                                      </p:cBhvr>
                                    </p:animEffect>
                                  </p:childTnLst>
                                </p:cTn>
                              </p:par>
                            </p:childTnLst>
                          </p:cTn>
                        </p:par>
                        <p:par>
                          <p:cTn fill="hold">
                            <p:stCondLst>
                              <p:cond delay="7000"/>
                            </p:stCondLst>
                            <p:childTnLst>
                              <p:par>
                                <p:cTn fill="hold" nodeType="afterEffect" presetClass="entr" presetID="10" presetSubtype="0">
                                  <p:stCondLst>
                                    <p:cond delay="250"/>
                                  </p:stCondLst>
                                  <p:childTnLst>
                                    <p:set>
                                      <p:cBhvr>
                                        <p:cTn dur="1" fill="hold">
                                          <p:stCondLst>
                                            <p:cond delay="0"/>
                                          </p:stCondLst>
                                        </p:cTn>
                                        <p:tgtEl>
                                          <p:spTgt spid="2817">
                                            <p:txEl>
                                              <p:pRg end="2" st="2"/>
                                            </p:txEl>
                                          </p:spTgt>
                                        </p:tgtEl>
                                        <p:attrNameLst>
                                          <p:attrName>style.visibility</p:attrName>
                                        </p:attrNameLst>
                                      </p:cBhvr>
                                      <p:to>
                                        <p:strVal val="visible"/>
                                      </p:to>
                                    </p:set>
                                    <p:animEffect filter="fade" transition="in">
                                      <p:cBhvr>
                                        <p:cTn dur="500"/>
                                        <p:tgtEl>
                                          <p:spTgt spid="2817">
                                            <p:txEl>
                                              <p:pRg end="2" st="2"/>
                                            </p:txEl>
                                          </p:spTgt>
                                        </p:tgtEl>
                                      </p:cBhvr>
                                    </p:animEffect>
                                  </p:childTnLst>
                                </p:cTn>
                              </p:par>
                            </p:childTnLst>
                          </p:cTn>
                        </p:par>
                        <p:par>
                          <p:cTn fill="hold">
                            <p:stCondLst>
                              <p:cond delay="7500"/>
                            </p:stCondLst>
                            <p:childTnLst>
                              <p:par>
                                <p:cTn fill="hold" nodeType="afterEffect" presetClass="entr" presetID="10" presetSubtype="0">
                                  <p:stCondLst>
                                    <p:cond delay="250"/>
                                  </p:stCondLst>
                                  <p:childTnLst>
                                    <p:set>
                                      <p:cBhvr>
                                        <p:cTn dur="1" fill="hold">
                                          <p:stCondLst>
                                            <p:cond delay="0"/>
                                          </p:stCondLst>
                                        </p:cTn>
                                        <p:tgtEl>
                                          <p:spTgt spid="2817">
                                            <p:txEl>
                                              <p:pRg end="3" st="3"/>
                                            </p:txEl>
                                          </p:spTgt>
                                        </p:tgtEl>
                                        <p:attrNameLst>
                                          <p:attrName>style.visibility</p:attrName>
                                        </p:attrNameLst>
                                      </p:cBhvr>
                                      <p:to>
                                        <p:strVal val="visible"/>
                                      </p:to>
                                    </p:set>
                                    <p:animEffect filter="fade" transition="in">
                                      <p:cBhvr>
                                        <p:cTn dur="500"/>
                                        <p:tgtEl>
                                          <p:spTgt spid="2817">
                                            <p:txEl>
                                              <p:pRg end="3" st="3"/>
                                            </p:txEl>
                                          </p:spTgt>
                                        </p:tgtEl>
                                      </p:cBhvr>
                                    </p:animEffect>
                                  </p:childTnLst>
                                </p:cTn>
                              </p:par>
                            </p:childTnLst>
                          </p:cTn>
                        </p:par>
                        <p:par>
                          <p:cTn fill="hold">
                            <p:stCondLst>
                              <p:cond delay="8000"/>
                            </p:stCondLst>
                            <p:childTnLst>
                              <p:par>
                                <p:cTn fill="hold" nodeType="afterEffect" presetClass="entr" presetID="10" presetSubtype="0">
                                  <p:stCondLst>
                                    <p:cond delay="250"/>
                                  </p:stCondLst>
                                  <p:childTnLst>
                                    <p:set>
                                      <p:cBhvr>
                                        <p:cTn dur="1" fill="hold">
                                          <p:stCondLst>
                                            <p:cond delay="0"/>
                                          </p:stCondLst>
                                        </p:cTn>
                                        <p:tgtEl>
                                          <p:spTgt spid="2817">
                                            <p:txEl>
                                              <p:pRg end="4" st="4"/>
                                            </p:txEl>
                                          </p:spTgt>
                                        </p:tgtEl>
                                        <p:attrNameLst>
                                          <p:attrName>style.visibility</p:attrName>
                                        </p:attrNameLst>
                                      </p:cBhvr>
                                      <p:to>
                                        <p:strVal val="visible"/>
                                      </p:to>
                                    </p:set>
                                    <p:animEffect filter="fade" transition="in">
                                      <p:cBhvr>
                                        <p:cTn dur="500"/>
                                        <p:tgtEl>
                                          <p:spTgt spid="2817">
                                            <p:txEl>
                                              <p:pRg end="4" st="4"/>
                                            </p:txEl>
                                          </p:spTgt>
                                        </p:tgtEl>
                                      </p:cBhvr>
                                    </p:animEffect>
                                  </p:childTnLst>
                                </p:cTn>
                              </p:par>
                            </p:childTnLst>
                          </p:cTn>
                        </p:par>
                        <p:par>
                          <p:cTn fill="hold">
                            <p:stCondLst>
                              <p:cond delay="8500"/>
                            </p:stCondLst>
                            <p:childTnLst>
                              <p:par>
                                <p:cTn fill="hold" nodeType="afterEffect" presetClass="entr" presetID="10" presetSubtype="0">
                                  <p:stCondLst>
                                    <p:cond delay="250"/>
                                  </p:stCondLst>
                                  <p:childTnLst>
                                    <p:set>
                                      <p:cBhvr>
                                        <p:cTn dur="1" fill="hold">
                                          <p:stCondLst>
                                            <p:cond delay="0"/>
                                          </p:stCondLst>
                                        </p:cTn>
                                        <p:tgtEl>
                                          <p:spTgt spid="2817">
                                            <p:txEl>
                                              <p:pRg end="5" st="5"/>
                                            </p:txEl>
                                          </p:spTgt>
                                        </p:tgtEl>
                                        <p:attrNameLst>
                                          <p:attrName>style.visibility</p:attrName>
                                        </p:attrNameLst>
                                      </p:cBhvr>
                                      <p:to>
                                        <p:strVal val="visible"/>
                                      </p:to>
                                    </p:set>
                                    <p:animEffect filter="fade" transition="in">
                                      <p:cBhvr>
                                        <p:cTn dur="500"/>
                                        <p:tgtEl>
                                          <p:spTgt spid="2817">
                                            <p:txEl>
                                              <p:pRg end="5" st="5"/>
                                            </p:txEl>
                                          </p:spTgt>
                                        </p:tgtEl>
                                      </p:cBhvr>
                                    </p:animEffect>
                                  </p:childTnLst>
                                </p:cTn>
                              </p:par>
                            </p:childTnLst>
                          </p:cTn>
                        </p:par>
                        <p:par>
                          <p:cTn fill="hold">
                            <p:stCondLst>
                              <p:cond delay="9000"/>
                            </p:stCondLst>
                            <p:childTnLst>
                              <p:par>
                                <p:cTn fill="hold" nodeType="afterEffect" presetClass="entr" presetID="10" presetSubtype="0">
                                  <p:stCondLst>
                                    <p:cond delay="250"/>
                                  </p:stCondLst>
                                  <p:childTnLst>
                                    <p:set>
                                      <p:cBhvr>
                                        <p:cTn dur="1" fill="hold">
                                          <p:stCondLst>
                                            <p:cond delay="0"/>
                                          </p:stCondLst>
                                        </p:cTn>
                                        <p:tgtEl>
                                          <p:spTgt spid="2817">
                                            <p:txEl>
                                              <p:pRg end="6" st="6"/>
                                            </p:txEl>
                                          </p:spTgt>
                                        </p:tgtEl>
                                        <p:attrNameLst>
                                          <p:attrName>style.visibility</p:attrName>
                                        </p:attrNameLst>
                                      </p:cBhvr>
                                      <p:to>
                                        <p:strVal val="visible"/>
                                      </p:to>
                                    </p:set>
                                    <p:animEffect filter="fade" transition="in">
                                      <p:cBhvr>
                                        <p:cTn dur="500"/>
                                        <p:tgtEl>
                                          <p:spTgt spid="2817">
                                            <p:txEl>
                                              <p:pRg end="6" st="6"/>
                                            </p:txEl>
                                          </p:spTgt>
                                        </p:tgtEl>
                                      </p:cBhvr>
                                    </p:animEffect>
                                  </p:childTnLst>
                                </p:cTn>
                              </p:par>
                            </p:childTnLst>
                          </p:cTn>
                        </p:par>
                        <p:par>
                          <p:cTn fill="hold">
                            <p:stCondLst>
                              <p:cond delay="9500"/>
                            </p:stCondLst>
                            <p:childTnLst>
                              <p:par>
                                <p:cTn fill="hold" nodeType="afterEffect" presetClass="entr" presetID="10" presetSubtype="0">
                                  <p:stCondLst>
                                    <p:cond delay="250"/>
                                  </p:stCondLst>
                                  <p:childTnLst>
                                    <p:set>
                                      <p:cBhvr>
                                        <p:cTn dur="1" fill="hold">
                                          <p:stCondLst>
                                            <p:cond delay="0"/>
                                          </p:stCondLst>
                                        </p:cTn>
                                        <p:tgtEl>
                                          <p:spTgt spid="2817">
                                            <p:txEl>
                                              <p:pRg end="7" st="7"/>
                                            </p:txEl>
                                          </p:spTgt>
                                        </p:tgtEl>
                                        <p:attrNameLst>
                                          <p:attrName>style.visibility</p:attrName>
                                        </p:attrNameLst>
                                      </p:cBhvr>
                                      <p:to>
                                        <p:strVal val="visible"/>
                                      </p:to>
                                    </p:set>
                                    <p:animEffect filter="fade" transition="in">
                                      <p:cBhvr>
                                        <p:cTn dur="500"/>
                                        <p:tgtEl>
                                          <p:spTgt spid="2817">
                                            <p:txEl>
                                              <p:pRg end="7" st="7"/>
                                            </p:txEl>
                                          </p:spTgt>
                                        </p:tgtEl>
                                      </p:cBhvr>
                                    </p:animEffect>
                                  </p:childTnLst>
                                </p:cTn>
                              </p:par>
                            </p:childTnLst>
                          </p:cTn>
                        </p:par>
                        <p:par>
                          <p:cTn fill="hold">
                            <p:stCondLst>
                              <p:cond delay="10000"/>
                            </p:stCondLst>
                            <p:childTnLst>
                              <p:par>
                                <p:cTn fill="hold" nodeType="afterEffect" presetClass="entr" presetID="10" presetSubtype="0">
                                  <p:stCondLst>
                                    <p:cond delay="250"/>
                                  </p:stCondLst>
                                  <p:childTnLst>
                                    <p:set>
                                      <p:cBhvr>
                                        <p:cTn dur="1" fill="hold">
                                          <p:stCondLst>
                                            <p:cond delay="0"/>
                                          </p:stCondLst>
                                        </p:cTn>
                                        <p:tgtEl>
                                          <p:spTgt spid="2817">
                                            <p:txEl>
                                              <p:pRg end="8" st="8"/>
                                            </p:txEl>
                                          </p:spTgt>
                                        </p:tgtEl>
                                        <p:attrNameLst>
                                          <p:attrName>style.visibility</p:attrName>
                                        </p:attrNameLst>
                                      </p:cBhvr>
                                      <p:to>
                                        <p:strVal val="visible"/>
                                      </p:to>
                                    </p:set>
                                    <p:animEffect filter="fade" transition="in">
                                      <p:cBhvr>
                                        <p:cTn dur="500"/>
                                        <p:tgtEl>
                                          <p:spTgt spid="2817">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792"/>
                                        </p:tgtEl>
                                        <p:attrNameLst>
                                          <p:attrName>style.visibility</p:attrName>
                                        </p:attrNameLst>
                                      </p:cBhvr>
                                      <p:to>
                                        <p:strVal val="visible"/>
                                      </p:to>
                                    </p:set>
                                    <p:animEffect filter="fade" transition="in">
                                      <p:cBhvr>
                                        <p:cTn dur="500"/>
                                        <p:tgtEl>
                                          <p:spTgt spid="2792"/>
                                        </p:tgtEl>
                                      </p:cBhvr>
                                    </p:animEffect>
                                  </p:childTnLst>
                                </p:cTn>
                              </p:par>
                              <p:par>
                                <p:cTn fill="hold" nodeType="withEffect" presetClass="entr" presetID="10" presetSubtype="0">
                                  <p:stCondLst>
                                    <p:cond delay="250"/>
                                  </p:stCondLst>
                                  <p:childTnLst>
                                    <p:set>
                                      <p:cBhvr>
                                        <p:cTn dur="1" fill="hold">
                                          <p:stCondLst>
                                            <p:cond delay="0"/>
                                          </p:stCondLst>
                                        </p:cTn>
                                        <p:tgtEl>
                                          <p:spTgt spid="2812"/>
                                        </p:tgtEl>
                                        <p:attrNameLst>
                                          <p:attrName>style.visibility</p:attrName>
                                        </p:attrNameLst>
                                      </p:cBhvr>
                                      <p:to>
                                        <p:strVal val="visible"/>
                                      </p:to>
                                    </p:set>
                                    <p:animEffect filter="fade" transition="in">
                                      <p:cBhvr>
                                        <p:cTn dur="500"/>
                                        <p:tgtEl>
                                          <p:spTgt spid="2812"/>
                                        </p:tgtEl>
                                      </p:cBhvr>
                                    </p:animEffect>
                                  </p:childTnLst>
                                </p:cTn>
                              </p:par>
                              <p:par>
                                <p:cTn fill="hold" nodeType="withEffect" presetClass="entr" presetID="10" presetSubtype="0">
                                  <p:stCondLst>
                                    <p:cond delay="250"/>
                                  </p:stCondLst>
                                  <p:childTnLst>
                                    <p:set>
                                      <p:cBhvr>
                                        <p:cTn dur="1" fill="hold">
                                          <p:stCondLst>
                                            <p:cond delay="0"/>
                                          </p:stCondLst>
                                        </p:cTn>
                                        <p:tgtEl>
                                          <p:spTgt spid="2800"/>
                                        </p:tgtEl>
                                        <p:attrNameLst>
                                          <p:attrName>style.visibility</p:attrName>
                                        </p:attrNameLst>
                                      </p:cBhvr>
                                      <p:to>
                                        <p:strVal val="visible"/>
                                      </p:to>
                                    </p:set>
                                    <p:animEffect filter="fade" transition="in">
                                      <p:cBhvr>
                                        <p:cTn dur="500"/>
                                        <p:tgtEl>
                                          <p:spTgt spid="2800"/>
                                        </p:tgtEl>
                                      </p:cBhvr>
                                    </p:animEffect>
                                  </p:childTnLst>
                                </p:cTn>
                              </p:par>
                            </p:childTnLst>
                          </p:cTn>
                        </p:par>
                        <p:par>
                          <p:cTn fill="hold">
                            <p:stCondLst>
                              <p:cond delay="10500"/>
                            </p:stCondLst>
                            <p:childTnLst>
                              <p:par>
                                <p:cTn fill="hold" nodeType="afterEffect" presetClass="entr" presetID="10" presetSubtype="0">
                                  <p:stCondLst>
                                    <p:cond delay="250"/>
                                  </p:stCondLst>
                                  <p:childTnLst>
                                    <p:set>
                                      <p:cBhvr>
                                        <p:cTn dur="1" fill="hold">
                                          <p:stCondLst>
                                            <p:cond delay="0"/>
                                          </p:stCondLst>
                                        </p:cTn>
                                        <p:tgtEl>
                                          <p:spTgt spid="2818">
                                            <p:txEl>
                                              <p:pRg end="0" st="0"/>
                                            </p:txEl>
                                          </p:spTgt>
                                        </p:tgtEl>
                                        <p:attrNameLst>
                                          <p:attrName>style.visibility</p:attrName>
                                        </p:attrNameLst>
                                      </p:cBhvr>
                                      <p:to>
                                        <p:strVal val="visible"/>
                                      </p:to>
                                    </p:set>
                                    <p:animEffect filter="fade" transition="in">
                                      <p:cBhvr>
                                        <p:cTn dur="500"/>
                                        <p:tgtEl>
                                          <p:spTgt spid="2818">
                                            <p:txEl>
                                              <p:pRg end="0" st="0"/>
                                            </p:txEl>
                                          </p:spTgt>
                                        </p:tgtEl>
                                      </p:cBhvr>
                                    </p:animEffect>
                                  </p:childTnLst>
                                </p:cTn>
                              </p:par>
                            </p:childTnLst>
                          </p:cTn>
                        </p:par>
                        <p:par>
                          <p:cTn fill="hold">
                            <p:stCondLst>
                              <p:cond delay="11000"/>
                            </p:stCondLst>
                            <p:childTnLst>
                              <p:par>
                                <p:cTn fill="hold" nodeType="afterEffect" presetClass="entr" presetID="10" presetSubtype="0">
                                  <p:stCondLst>
                                    <p:cond delay="250"/>
                                  </p:stCondLst>
                                  <p:childTnLst>
                                    <p:set>
                                      <p:cBhvr>
                                        <p:cTn dur="1" fill="hold">
                                          <p:stCondLst>
                                            <p:cond delay="0"/>
                                          </p:stCondLst>
                                        </p:cTn>
                                        <p:tgtEl>
                                          <p:spTgt spid="2818">
                                            <p:txEl>
                                              <p:pRg end="1" st="1"/>
                                            </p:txEl>
                                          </p:spTgt>
                                        </p:tgtEl>
                                        <p:attrNameLst>
                                          <p:attrName>style.visibility</p:attrName>
                                        </p:attrNameLst>
                                      </p:cBhvr>
                                      <p:to>
                                        <p:strVal val="visible"/>
                                      </p:to>
                                    </p:set>
                                    <p:animEffect filter="fade" transition="in">
                                      <p:cBhvr>
                                        <p:cTn dur="500"/>
                                        <p:tgtEl>
                                          <p:spTgt spid="2818">
                                            <p:txEl>
                                              <p:pRg end="1" st="1"/>
                                            </p:txEl>
                                          </p:spTgt>
                                        </p:tgtEl>
                                      </p:cBhvr>
                                    </p:animEffect>
                                  </p:childTnLst>
                                </p:cTn>
                              </p:par>
                            </p:childTnLst>
                          </p:cTn>
                        </p:par>
                        <p:par>
                          <p:cTn fill="hold">
                            <p:stCondLst>
                              <p:cond delay="11500"/>
                            </p:stCondLst>
                            <p:childTnLst>
                              <p:par>
                                <p:cTn fill="hold" nodeType="afterEffect" presetClass="entr" presetID="10" presetSubtype="0">
                                  <p:stCondLst>
                                    <p:cond delay="250"/>
                                  </p:stCondLst>
                                  <p:childTnLst>
                                    <p:set>
                                      <p:cBhvr>
                                        <p:cTn dur="1" fill="hold">
                                          <p:stCondLst>
                                            <p:cond delay="0"/>
                                          </p:stCondLst>
                                        </p:cTn>
                                        <p:tgtEl>
                                          <p:spTgt spid="2818">
                                            <p:txEl>
                                              <p:pRg end="2" st="2"/>
                                            </p:txEl>
                                          </p:spTgt>
                                        </p:tgtEl>
                                        <p:attrNameLst>
                                          <p:attrName>style.visibility</p:attrName>
                                        </p:attrNameLst>
                                      </p:cBhvr>
                                      <p:to>
                                        <p:strVal val="visible"/>
                                      </p:to>
                                    </p:set>
                                    <p:animEffect filter="fade" transition="in">
                                      <p:cBhvr>
                                        <p:cTn dur="500"/>
                                        <p:tgtEl>
                                          <p:spTgt spid="2818">
                                            <p:txEl>
                                              <p:pRg end="2" st="2"/>
                                            </p:txEl>
                                          </p:spTgt>
                                        </p:tgtEl>
                                      </p:cBhvr>
                                    </p:animEffect>
                                  </p:childTnLst>
                                </p:cTn>
                              </p:par>
                            </p:childTnLst>
                          </p:cTn>
                        </p:par>
                        <p:par>
                          <p:cTn fill="hold">
                            <p:stCondLst>
                              <p:cond delay="12000"/>
                            </p:stCondLst>
                            <p:childTnLst>
                              <p:par>
                                <p:cTn fill="hold" nodeType="afterEffect" presetClass="entr" presetID="10" presetSubtype="0">
                                  <p:stCondLst>
                                    <p:cond delay="250"/>
                                  </p:stCondLst>
                                  <p:childTnLst>
                                    <p:set>
                                      <p:cBhvr>
                                        <p:cTn dur="1" fill="hold">
                                          <p:stCondLst>
                                            <p:cond delay="0"/>
                                          </p:stCondLst>
                                        </p:cTn>
                                        <p:tgtEl>
                                          <p:spTgt spid="2818">
                                            <p:txEl>
                                              <p:pRg end="3" st="3"/>
                                            </p:txEl>
                                          </p:spTgt>
                                        </p:tgtEl>
                                        <p:attrNameLst>
                                          <p:attrName>style.visibility</p:attrName>
                                        </p:attrNameLst>
                                      </p:cBhvr>
                                      <p:to>
                                        <p:strVal val="visible"/>
                                      </p:to>
                                    </p:set>
                                    <p:animEffect filter="fade" transition="in">
                                      <p:cBhvr>
                                        <p:cTn dur="500"/>
                                        <p:tgtEl>
                                          <p:spTgt spid="2818">
                                            <p:txEl>
                                              <p:pRg end="3" st="3"/>
                                            </p:txEl>
                                          </p:spTgt>
                                        </p:tgtEl>
                                      </p:cBhvr>
                                    </p:animEffect>
                                  </p:childTnLst>
                                </p:cTn>
                              </p:par>
                            </p:childTnLst>
                          </p:cTn>
                        </p:par>
                        <p:par>
                          <p:cTn fill="hold">
                            <p:stCondLst>
                              <p:cond delay="12500"/>
                            </p:stCondLst>
                            <p:childTnLst>
                              <p:par>
                                <p:cTn fill="hold" nodeType="afterEffect" presetClass="entr" presetID="10" presetSubtype="0">
                                  <p:stCondLst>
                                    <p:cond delay="250"/>
                                  </p:stCondLst>
                                  <p:childTnLst>
                                    <p:set>
                                      <p:cBhvr>
                                        <p:cTn dur="1" fill="hold">
                                          <p:stCondLst>
                                            <p:cond delay="0"/>
                                          </p:stCondLst>
                                        </p:cTn>
                                        <p:tgtEl>
                                          <p:spTgt spid="2818">
                                            <p:txEl>
                                              <p:pRg end="4" st="4"/>
                                            </p:txEl>
                                          </p:spTgt>
                                        </p:tgtEl>
                                        <p:attrNameLst>
                                          <p:attrName>style.visibility</p:attrName>
                                        </p:attrNameLst>
                                      </p:cBhvr>
                                      <p:to>
                                        <p:strVal val="visible"/>
                                      </p:to>
                                    </p:set>
                                    <p:animEffect filter="fade" transition="in">
                                      <p:cBhvr>
                                        <p:cTn dur="500"/>
                                        <p:tgtEl>
                                          <p:spTgt spid="2818">
                                            <p:txEl>
                                              <p:pRg end="4" st="4"/>
                                            </p:txEl>
                                          </p:spTgt>
                                        </p:tgtEl>
                                      </p:cBhvr>
                                    </p:animEffect>
                                  </p:childTnLst>
                                </p:cTn>
                              </p:par>
                            </p:childTnLst>
                          </p:cTn>
                        </p:par>
                        <p:par>
                          <p:cTn fill="hold">
                            <p:stCondLst>
                              <p:cond delay="13000"/>
                            </p:stCondLst>
                            <p:childTnLst>
                              <p:par>
                                <p:cTn fill="hold" nodeType="afterEffect" presetClass="entr" presetID="10" presetSubtype="0">
                                  <p:stCondLst>
                                    <p:cond delay="250"/>
                                  </p:stCondLst>
                                  <p:childTnLst>
                                    <p:set>
                                      <p:cBhvr>
                                        <p:cTn dur="1" fill="hold">
                                          <p:stCondLst>
                                            <p:cond delay="0"/>
                                          </p:stCondLst>
                                        </p:cTn>
                                        <p:tgtEl>
                                          <p:spTgt spid="2818">
                                            <p:txEl>
                                              <p:pRg end="5" st="5"/>
                                            </p:txEl>
                                          </p:spTgt>
                                        </p:tgtEl>
                                        <p:attrNameLst>
                                          <p:attrName>style.visibility</p:attrName>
                                        </p:attrNameLst>
                                      </p:cBhvr>
                                      <p:to>
                                        <p:strVal val="visible"/>
                                      </p:to>
                                    </p:set>
                                    <p:animEffect filter="fade" transition="in">
                                      <p:cBhvr>
                                        <p:cTn dur="500"/>
                                        <p:tgtEl>
                                          <p:spTgt spid="2818">
                                            <p:txEl>
                                              <p:pRg end="5" st="5"/>
                                            </p:txEl>
                                          </p:spTgt>
                                        </p:tgtEl>
                                      </p:cBhvr>
                                    </p:animEffect>
                                  </p:childTnLst>
                                </p:cTn>
                              </p:par>
                            </p:childTnLst>
                          </p:cTn>
                        </p:par>
                        <p:par>
                          <p:cTn fill="hold">
                            <p:stCondLst>
                              <p:cond delay="13500"/>
                            </p:stCondLst>
                            <p:childTnLst>
                              <p:par>
                                <p:cTn fill="hold" nodeType="afterEffect" presetClass="entr" presetID="10" presetSubtype="0">
                                  <p:stCondLst>
                                    <p:cond delay="250"/>
                                  </p:stCondLst>
                                  <p:childTnLst>
                                    <p:set>
                                      <p:cBhvr>
                                        <p:cTn dur="1" fill="hold">
                                          <p:stCondLst>
                                            <p:cond delay="0"/>
                                          </p:stCondLst>
                                        </p:cTn>
                                        <p:tgtEl>
                                          <p:spTgt spid="2818">
                                            <p:txEl>
                                              <p:pRg end="6" st="6"/>
                                            </p:txEl>
                                          </p:spTgt>
                                        </p:tgtEl>
                                        <p:attrNameLst>
                                          <p:attrName>style.visibility</p:attrName>
                                        </p:attrNameLst>
                                      </p:cBhvr>
                                      <p:to>
                                        <p:strVal val="visible"/>
                                      </p:to>
                                    </p:set>
                                    <p:animEffect filter="fade" transition="in">
                                      <p:cBhvr>
                                        <p:cTn dur="500"/>
                                        <p:tgtEl>
                                          <p:spTgt spid="2818">
                                            <p:txEl>
                                              <p:pRg end="6" st="6"/>
                                            </p:txEl>
                                          </p:spTgt>
                                        </p:tgtEl>
                                      </p:cBhvr>
                                    </p:animEffect>
                                  </p:childTnLst>
                                </p:cTn>
                              </p:par>
                            </p:childTnLst>
                          </p:cTn>
                        </p:par>
                        <p:par>
                          <p:cTn fill="hold">
                            <p:stCondLst>
                              <p:cond delay="14000"/>
                            </p:stCondLst>
                            <p:childTnLst>
                              <p:par>
                                <p:cTn fill="hold" nodeType="afterEffect" presetClass="entr" presetID="10" presetSubtype="0">
                                  <p:stCondLst>
                                    <p:cond delay="250"/>
                                  </p:stCondLst>
                                  <p:childTnLst>
                                    <p:set>
                                      <p:cBhvr>
                                        <p:cTn dur="1" fill="hold">
                                          <p:stCondLst>
                                            <p:cond delay="0"/>
                                          </p:stCondLst>
                                        </p:cTn>
                                        <p:tgtEl>
                                          <p:spTgt spid="2818">
                                            <p:txEl>
                                              <p:pRg end="7" st="7"/>
                                            </p:txEl>
                                          </p:spTgt>
                                        </p:tgtEl>
                                        <p:attrNameLst>
                                          <p:attrName>style.visibility</p:attrName>
                                        </p:attrNameLst>
                                      </p:cBhvr>
                                      <p:to>
                                        <p:strVal val="visible"/>
                                      </p:to>
                                    </p:set>
                                    <p:animEffect filter="fade" transition="in">
                                      <p:cBhvr>
                                        <p:cTn dur="500"/>
                                        <p:tgtEl>
                                          <p:spTgt spid="2818">
                                            <p:txEl>
                                              <p:pRg end="7" st="7"/>
                                            </p:txEl>
                                          </p:spTgt>
                                        </p:tgtEl>
                                      </p:cBhvr>
                                    </p:animEffect>
                                  </p:childTnLst>
                                </p:cTn>
                              </p:par>
                            </p:childTnLst>
                          </p:cTn>
                        </p:par>
                        <p:par>
                          <p:cTn fill="hold">
                            <p:stCondLst>
                              <p:cond delay="14500"/>
                            </p:stCondLst>
                            <p:childTnLst>
                              <p:par>
                                <p:cTn fill="hold" nodeType="afterEffect" presetClass="entr" presetID="10" presetSubtype="0">
                                  <p:stCondLst>
                                    <p:cond delay="250"/>
                                  </p:stCondLst>
                                  <p:childTnLst>
                                    <p:set>
                                      <p:cBhvr>
                                        <p:cTn dur="1" fill="hold">
                                          <p:stCondLst>
                                            <p:cond delay="0"/>
                                          </p:stCondLst>
                                        </p:cTn>
                                        <p:tgtEl>
                                          <p:spTgt spid="2818">
                                            <p:txEl>
                                              <p:pRg end="8" st="8"/>
                                            </p:txEl>
                                          </p:spTgt>
                                        </p:tgtEl>
                                        <p:attrNameLst>
                                          <p:attrName>style.visibility</p:attrName>
                                        </p:attrNameLst>
                                      </p:cBhvr>
                                      <p:to>
                                        <p:strVal val="visible"/>
                                      </p:to>
                                    </p:set>
                                    <p:animEffect filter="fade" transition="in">
                                      <p:cBhvr>
                                        <p:cTn dur="500"/>
                                        <p:tgtEl>
                                          <p:spTgt spid="2818">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797"/>
                                        </p:tgtEl>
                                        <p:attrNameLst>
                                          <p:attrName>style.visibility</p:attrName>
                                        </p:attrNameLst>
                                      </p:cBhvr>
                                      <p:to>
                                        <p:strVal val="visible"/>
                                      </p:to>
                                    </p:set>
                                    <p:animEffect filter="fade" transition="in">
                                      <p:cBhvr>
                                        <p:cTn dur="500"/>
                                        <p:tgtEl>
                                          <p:spTgt spid="2797"/>
                                        </p:tgtEl>
                                      </p:cBhvr>
                                    </p:animEffect>
                                  </p:childTnLst>
                                </p:cTn>
                              </p:par>
                              <p:par>
                                <p:cTn fill="hold" nodeType="withEffect" presetClass="entr" presetID="10" presetSubtype="0">
                                  <p:stCondLst>
                                    <p:cond delay="250"/>
                                  </p:stCondLst>
                                  <p:childTnLst>
                                    <p:set>
                                      <p:cBhvr>
                                        <p:cTn dur="1" fill="hold">
                                          <p:stCondLst>
                                            <p:cond delay="0"/>
                                          </p:stCondLst>
                                        </p:cTn>
                                        <p:tgtEl>
                                          <p:spTgt spid="2801"/>
                                        </p:tgtEl>
                                        <p:attrNameLst>
                                          <p:attrName>style.visibility</p:attrName>
                                        </p:attrNameLst>
                                      </p:cBhvr>
                                      <p:to>
                                        <p:strVal val="visible"/>
                                      </p:to>
                                    </p:set>
                                    <p:animEffect filter="fade" transition="in">
                                      <p:cBhvr>
                                        <p:cTn dur="500"/>
                                        <p:tgtEl>
                                          <p:spTgt spid="2801"/>
                                        </p:tgtEl>
                                      </p:cBhvr>
                                    </p:animEffect>
                                  </p:childTnLst>
                                </p:cTn>
                              </p:par>
                              <p:par>
                                <p:cTn fill="hold" nodeType="withEffect" presetClass="entr" presetID="10" presetSubtype="0">
                                  <p:stCondLst>
                                    <p:cond delay="250"/>
                                  </p:stCondLst>
                                  <p:childTnLst>
                                    <p:set>
                                      <p:cBhvr>
                                        <p:cTn dur="1" fill="hold">
                                          <p:stCondLst>
                                            <p:cond delay="0"/>
                                          </p:stCondLst>
                                        </p:cTn>
                                        <p:tgtEl>
                                          <p:spTgt spid="2813"/>
                                        </p:tgtEl>
                                        <p:attrNameLst>
                                          <p:attrName>style.visibility</p:attrName>
                                        </p:attrNameLst>
                                      </p:cBhvr>
                                      <p:to>
                                        <p:strVal val="visible"/>
                                      </p:to>
                                    </p:set>
                                    <p:animEffect filter="fade" transition="in">
                                      <p:cBhvr>
                                        <p:cTn dur="500"/>
                                        <p:tgtEl>
                                          <p:spTgt spid="2813"/>
                                        </p:tgtEl>
                                      </p:cBhvr>
                                    </p:animEffect>
                                  </p:childTnLst>
                                </p:cTn>
                              </p:par>
                            </p:childTnLst>
                          </p:cTn>
                        </p:par>
                        <p:par>
                          <p:cTn fill="hold">
                            <p:stCondLst>
                              <p:cond delay="15000"/>
                            </p:stCondLst>
                            <p:childTnLst>
                              <p:par>
                                <p:cTn fill="hold" nodeType="afterEffect" presetClass="entr" presetID="10" presetSubtype="0">
                                  <p:stCondLst>
                                    <p:cond delay="250"/>
                                  </p:stCondLst>
                                  <p:childTnLst>
                                    <p:set>
                                      <p:cBhvr>
                                        <p:cTn dur="1" fill="hold">
                                          <p:stCondLst>
                                            <p:cond delay="0"/>
                                          </p:stCondLst>
                                        </p:cTn>
                                        <p:tgtEl>
                                          <p:spTgt spid="2819">
                                            <p:txEl>
                                              <p:pRg end="0" st="0"/>
                                            </p:txEl>
                                          </p:spTgt>
                                        </p:tgtEl>
                                        <p:attrNameLst>
                                          <p:attrName>style.visibility</p:attrName>
                                        </p:attrNameLst>
                                      </p:cBhvr>
                                      <p:to>
                                        <p:strVal val="visible"/>
                                      </p:to>
                                    </p:set>
                                    <p:animEffect filter="fade" transition="in">
                                      <p:cBhvr>
                                        <p:cTn dur="500"/>
                                        <p:tgtEl>
                                          <p:spTgt spid="2819">
                                            <p:txEl>
                                              <p:pRg end="0" st="0"/>
                                            </p:txEl>
                                          </p:spTgt>
                                        </p:tgtEl>
                                      </p:cBhvr>
                                    </p:animEffect>
                                  </p:childTnLst>
                                </p:cTn>
                              </p:par>
                            </p:childTnLst>
                          </p:cTn>
                        </p:par>
                        <p:par>
                          <p:cTn fill="hold">
                            <p:stCondLst>
                              <p:cond delay="15500"/>
                            </p:stCondLst>
                            <p:childTnLst>
                              <p:par>
                                <p:cTn fill="hold" nodeType="afterEffect" presetClass="entr" presetID="10" presetSubtype="0">
                                  <p:stCondLst>
                                    <p:cond delay="250"/>
                                  </p:stCondLst>
                                  <p:childTnLst>
                                    <p:set>
                                      <p:cBhvr>
                                        <p:cTn dur="1" fill="hold">
                                          <p:stCondLst>
                                            <p:cond delay="0"/>
                                          </p:stCondLst>
                                        </p:cTn>
                                        <p:tgtEl>
                                          <p:spTgt spid="2819">
                                            <p:txEl>
                                              <p:pRg end="1" st="1"/>
                                            </p:txEl>
                                          </p:spTgt>
                                        </p:tgtEl>
                                        <p:attrNameLst>
                                          <p:attrName>style.visibility</p:attrName>
                                        </p:attrNameLst>
                                      </p:cBhvr>
                                      <p:to>
                                        <p:strVal val="visible"/>
                                      </p:to>
                                    </p:set>
                                    <p:animEffect filter="fade" transition="in">
                                      <p:cBhvr>
                                        <p:cTn dur="500"/>
                                        <p:tgtEl>
                                          <p:spTgt spid="2819">
                                            <p:txEl>
                                              <p:pRg end="1" st="1"/>
                                            </p:txEl>
                                          </p:spTgt>
                                        </p:tgtEl>
                                      </p:cBhvr>
                                    </p:animEffect>
                                  </p:childTnLst>
                                </p:cTn>
                              </p:par>
                            </p:childTnLst>
                          </p:cTn>
                        </p:par>
                        <p:par>
                          <p:cTn fill="hold">
                            <p:stCondLst>
                              <p:cond delay="16000"/>
                            </p:stCondLst>
                            <p:childTnLst>
                              <p:par>
                                <p:cTn fill="hold" nodeType="afterEffect" presetClass="entr" presetID="10" presetSubtype="0">
                                  <p:stCondLst>
                                    <p:cond delay="250"/>
                                  </p:stCondLst>
                                  <p:childTnLst>
                                    <p:set>
                                      <p:cBhvr>
                                        <p:cTn dur="1" fill="hold">
                                          <p:stCondLst>
                                            <p:cond delay="0"/>
                                          </p:stCondLst>
                                        </p:cTn>
                                        <p:tgtEl>
                                          <p:spTgt spid="2819">
                                            <p:txEl>
                                              <p:pRg end="2" st="2"/>
                                            </p:txEl>
                                          </p:spTgt>
                                        </p:tgtEl>
                                        <p:attrNameLst>
                                          <p:attrName>style.visibility</p:attrName>
                                        </p:attrNameLst>
                                      </p:cBhvr>
                                      <p:to>
                                        <p:strVal val="visible"/>
                                      </p:to>
                                    </p:set>
                                    <p:animEffect filter="fade" transition="in">
                                      <p:cBhvr>
                                        <p:cTn dur="500"/>
                                        <p:tgtEl>
                                          <p:spTgt spid="2819">
                                            <p:txEl>
                                              <p:pRg end="2" st="2"/>
                                            </p:txEl>
                                          </p:spTgt>
                                        </p:tgtEl>
                                      </p:cBhvr>
                                    </p:animEffect>
                                  </p:childTnLst>
                                </p:cTn>
                              </p:par>
                            </p:childTnLst>
                          </p:cTn>
                        </p:par>
                        <p:par>
                          <p:cTn fill="hold">
                            <p:stCondLst>
                              <p:cond delay="16500"/>
                            </p:stCondLst>
                            <p:childTnLst>
                              <p:par>
                                <p:cTn fill="hold" nodeType="afterEffect" presetClass="entr" presetID="10" presetSubtype="0">
                                  <p:stCondLst>
                                    <p:cond delay="250"/>
                                  </p:stCondLst>
                                  <p:childTnLst>
                                    <p:set>
                                      <p:cBhvr>
                                        <p:cTn dur="1" fill="hold">
                                          <p:stCondLst>
                                            <p:cond delay="0"/>
                                          </p:stCondLst>
                                        </p:cTn>
                                        <p:tgtEl>
                                          <p:spTgt spid="2819">
                                            <p:txEl>
                                              <p:pRg end="3" st="3"/>
                                            </p:txEl>
                                          </p:spTgt>
                                        </p:tgtEl>
                                        <p:attrNameLst>
                                          <p:attrName>style.visibility</p:attrName>
                                        </p:attrNameLst>
                                      </p:cBhvr>
                                      <p:to>
                                        <p:strVal val="visible"/>
                                      </p:to>
                                    </p:set>
                                    <p:animEffect filter="fade" transition="in">
                                      <p:cBhvr>
                                        <p:cTn dur="500"/>
                                        <p:tgtEl>
                                          <p:spTgt spid="2819">
                                            <p:txEl>
                                              <p:pRg end="3" st="3"/>
                                            </p:txEl>
                                          </p:spTgt>
                                        </p:tgtEl>
                                      </p:cBhvr>
                                    </p:animEffect>
                                  </p:childTnLst>
                                </p:cTn>
                              </p:par>
                            </p:childTnLst>
                          </p:cTn>
                        </p:par>
                        <p:par>
                          <p:cTn fill="hold">
                            <p:stCondLst>
                              <p:cond delay="17000"/>
                            </p:stCondLst>
                            <p:childTnLst>
                              <p:par>
                                <p:cTn fill="hold" nodeType="afterEffect" presetClass="entr" presetID="10" presetSubtype="0">
                                  <p:stCondLst>
                                    <p:cond delay="250"/>
                                  </p:stCondLst>
                                  <p:childTnLst>
                                    <p:set>
                                      <p:cBhvr>
                                        <p:cTn dur="1" fill="hold">
                                          <p:stCondLst>
                                            <p:cond delay="0"/>
                                          </p:stCondLst>
                                        </p:cTn>
                                        <p:tgtEl>
                                          <p:spTgt spid="2819">
                                            <p:txEl>
                                              <p:pRg end="4" st="4"/>
                                            </p:txEl>
                                          </p:spTgt>
                                        </p:tgtEl>
                                        <p:attrNameLst>
                                          <p:attrName>style.visibility</p:attrName>
                                        </p:attrNameLst>
                                      </p:cBhvr>
                                      <p:to>
                                        <p:strVal val="visible"/>
                                      </p:to>
                                    </p:set>
                                    <p:animEffect filter="fade" transition="in">
                                      <p:cBhvr>
                                        <p:cTn dur="500"/>
                                        <p:tgtEl>
                                          <p:spTgt spid="2819">
                                            <p:txEl>
                                              <p:pRg end="4" st="4"/>
                                            </p:txEl>
                                          </p:spTgt>
                                        </p:tgtEl>
                                      </p:cBhvr>
                                    </p:animEffect>
                                  </p:childTnLst>
                                </p:cTn>
                              </p:par>
                            </p:childTnLst>
                          </p:cTn>
                        </p:par>
                        <p:par>
                          <p:cTn fill="hold">
                            <p:stCondLst>
                              <p:cond delay="17500"/>
                            </p:stCondLst>
                            <p:childTnLst>
                              <p:par>
                                <p:cTn fill="hold" nodeType="afterEffect" presetClass="entr" presetID="10" presetSubtype="0">
                                  <p:stCondLst>
                                    <p:cond delay="250"/>
                                  </p:stCondLst>
                                  <p:childTnLst>
                                    <p:set>
                                      <p:cBhvr>
                                        <p:cTn dur="1" fill="hold">
                                          <p:stCondLst>
                                            <p:cond delay="0"/>
                                          </p:stCondLst>
                                        </p:cTn>
                                        <p:tgtEl>
                                          <p:spTgt spid="2819">
                                            <p:txEl>
                                              <p:pRg end="5" st="5"/>
                                            </p:txEl>
                                          </p:spTgt>
                                        </p:tgtEl>
                                        <p:attrNameLst>
                                          <p:attrName>style.visibility</p:attrName>
                                        </p:attrNameLst>
                                      </p:cBhvr>
                                      <p:to>
                                        <p:strVal val="visible"/>
                                      </p:to>
                                    </p:set>
                                    <p:animEffect filter="fade" transition="in">
                                      <p:cBhvr>
                                        <p:cTn dur="500"/>
                                        <p:tgtEl>
                                          <p:spTgt spid="2819">
                                            <p:txEl>
                                              <p:pRg end="5" st="5"/>
                                            </p:txEl>
                                          </p:spTgt>
                                        </p:tgtEl>
                                      </p:cBhvr>
                                    </p:animEffect>
                                  </p:childTnLst>
                                </p:cTn>
                              </p:par>
                            </p:childTnLst>
                          </p:cTn>
                        </p:par>
                        <p:par>
                          <p:cTn fill="hold">
                            <p:stCondLst>
                              <p:cond delay="18000"/>
                            </p:stCondLst>
                            <p:childTnLst>
                              <p:par>
                                <p:cTn fill="hold" nodeType="afterEffect" presetClass="entr" presetID="10" presetSubtype="0">
                                  <p:stCondLst>
                                    <p:cond delay="250"/>
                                  </p:stCondLst>
                                  <p:childTnLst>
                                    <p:set>
                                      <p:cBhvr>
                                        <p:cTn dur="1" fill="hold">
                                          <p:stCondLst>
                                            <p:cond delay="0"/>
                                          </p:stCondLst>
                                        </p:cTn>
                                        <p:tgtEl>
                                          <p:spTgt spid="2819">
                                            <p:txEl>
                                              <p:pRg end="6" st="6"/>
                                            </p:txEl>
                                          </p:spTgt>
                                        </p:tgtEl>
                                        <p:attrNameLst>
                                          <p:attrName>style.visibility</p:attrName>
                                        </p:attrNameLst>
                                      </p:cBhvr>
                                      <p:to>
                                        <p:strVal val="visible"/>
                                      </p:to>
                                    </p:set>
                                    <p:animEffect filter="fade" transition="in">
                                      <p:cBhvr>
                                        <p:cTn dur="500"/>
                                        <p:tgtEl>
                                          <p:spTgt spid="2819">
                                            <p:txEl>
                                              <p:pRg end="6" st="6"/>
                                            </p:txEl>
                                          </p:spTgt>
                                        </p:tgtEl>
                                      </p:cBhvr>
                                    </p:animEffect>
                                  </p:childTnLst>
                                </p:cTn>
                              </p:par>
                            </p:childTnLst>
                          </p:cTn>
                        </p:par>
                        <p:par>
                          <p:cTn fill="hold">
                            <p:stCondLst>
                              <p:cond delay="18500"/>
                            </p:stCondLst>
                            <p:childTnLst>
                              <p:par>
                                <p:cTn fill="hold" nodeType="afterEffect" presetClass="entr" presetID="10" presetSubtype="0">
                                  <p:stCondLst>
                                    <p:cond delay="250"/>
                                  </p:stCondLst>
                                  <p:childTnLst>
                                    <p:set>
                                      <p:cBhvr>
                                        <p:cTn dur="1" fill="hold">
                                          <p:stCondLst>
                                            <p:cond delay="0"/>
                                          </p:stCondLst>
                                        </p:cTn>
                                        <p:tgtEl>
                                          <p:spTgt spid="2819">
                                            <p:txEl>
                                              <p:pRg end="7" st="7"/>
                                            </p:txEl>
                                          </p:spTgt>
                                        </p:tgtEl>
                                        <p:attrNameLst>
                                          <p:attrName>style.visibility</p:attrName>
                                        </p:attrNameLst>
                                      </p:cBhvr>
                                      <p:to>
                                        <p:strVal val="visible"/>
                                      </p:to>
                                    </p:set>
                                    <p:animEffect filter="fade" transition="in">
                                      <p:cBhvr>
                                        <p:cTn dur="500"/>
                                        <p:tgtEl>
                                          <p:spTgt spid="2819">
                                            <p:txEl>
                                              <p:pRg end="7" st="7"/>
                                            </p:txEl>
                                          </p:spTgt>
                                        </p:tgtEl>
                                      </p:cBhvr>
                                    </p:animEffect>
                                  </p:childTnLst>
                                </p:cTn>
                              </p:par>
                            </p:childTnLst>
                          </p:cTn>
                        </p:par>
                        <p:par>
                          <p:cTn fill="hold">
                            <p:stCondLst>
                              <p:cond delay="19000"/>
                            </p:stCondLst>
                            <p:childTnLst>
                              <p:par>
                                <p:cTn fill="hold" nodeType="afterEffect" presetClass="entr" presetID="10" presetSubtype="0">
                                  <p:stCondLst>
                                    <p:cond delay="250"/>
                                  </p:stCondLst>
                                  <p:childTnLst>
                                    <p:set>
                                      <p:cBhvr>
                                        <p:cTn dur="1" fill="hold">
                                          <p:stCondLst>
                                            <p:cond delay="0"/>
                                          </p:stCondLst>
                                        </p:cTn>
                                        <p:tgtEl>
                                          <p:spTgt spid="2819">
                                            <p:txEl>
                                              <p:pRg end="8" st="8"/>
                                            </p:txEl>
                                          </p:spTgt>
                                        </p:tgtEl>
                                        <p:attrNameLst>
                                          <p:attrName>style.visibility</p:attrName>
                                        </p:attrNameLst>
                                      </p:cBhvr>
                                      <p:to>
                                        <p:strVal val="visible"/>
                                      </p:to>
                                    </p:set>
                                    <p:animEffect filter="fade" transition="in">
                                      <p:cBhvr>
                                        <p:cTn dur="500"/>
                                        <p:tgtEl>
                                          <p:spTgt spid="2819">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798"/>
                                        </p:tgtEl>
                                        <p:attrNameLst>
                                          <p:attrName>style.visibility</p:attrName>
                                        </p:attrNameLst>
                                      </p:cBhvr>
                                      <p:to>
                                        <p:strVal val="visible"/>
                                      </p:to>
                                    </p:set>
                                    <p:animEffect filter="fade" transition="in">
                                      <p:cBhvr>
                                        <p:cTn dur="500"/>
                                        <p:tgtEl>
                                          <p:spTgt spid="2798"/>
                                        </p:tgtEl>
                                      </p:cBhvr>
                                    </p:animEffect>
                                  </p:childTnLst>
                                </p:cTn>
                              </p:par>
                              <p:par>
                                <p:cTn fill="hold" nodeType="withEffect" presetClass="entr" presetID="10" presetSubtype="0">
                                  <p:stCondLst>
                                    <p:cond delay="250"/>
                                  </p:stCondLst>
                                  <p:childTnLst>
                                    <p:set>
                                      <p:cBhvr>
                                        <p:cTn dur="1" fill="hold">
                                          <p:stCondLst>
                                            <p:cond delay="0"/>
                                          </p:stCondLst>
                                        </p:cTn>
                                        <p:tgtEl>
                                          <p:spTgt spid="2802"/>
                                        </p:tgtEl>
                                        <p:attrNameLst>
                                          <p:attrName>style.visibility</p:attrName>
                                        </p:attrNameLst>
                                      </p:cBhvr>
                                      <p:to>
                                        <p:strVal val="visible"/>
                                      </p:to>
                                    </p:set>
                                    <p:animEffect filter="fade" transition="in">
                                      <p:cBhvr>
                                        <p:cTn dur="500"/>
                                        <p:tgtEl>
                                          <p:spTgt spid="2802"/>
                                        </p:tgtEl>
                                      </p:cBhvr>
                                    </p:animEffect>
                                  </p:childTnLst>
                                </p:cTn>
                              </p:par>
                              <p:par>
                                <p:cTn fill="hold" nodeType="withEffect" presetClass="entr" presetID="10" presetSubtype="0">
                                  <p:stCondLst>
                                    <p:cond delay="250"/>
                                  </p:stCondLst>
                                  <p:childTnLst>
                                    <p:set>
                                      <p:cBhvr>
                                        <p:cTn dur="1" fill="hold">
                                          <p:stCondLst>
                                            <p:cond delay="0"/>
                                          </p:stCondLst>
                                        </p:cTn>
                                        <p:tgtEl>
                                          <p:spTgt spid="2814"/>
                                        </p:tgtEl>
                                        <p:attrNameLst>
                                          <p:attrName>style.visibility</p:attrName>
                                        </p:attrNameLst>
                                      </p:cBhvr>
                                      <p:to>
                                        <p:strVal val="visible"/>
                                      </p:to>
                                    </p:set>
                                    <p:animEffect filter="fade" transition="in">
                                      <p:cBhvr>
                                        <p:cTn dur="500"/>
                                        <p:tgtEl>
                                          <p:spTgt spid="2814"/>
                                        </p:tgtEl>
                                      </p:cBhvr>
                                    </p:animEffect>
                                  </p:childTnLst>
                                </p:cTn>
                              </p:par>
                            </p:childTnLst>
                          </p:cTn>
                        </p:par>
                        <p:par>
                          <p:cTn fill="hold">
                            <p:stCondLst>
                              <p:cond delay="19500"/>
                            </p:stCondLst>
                            <p:childTnLst>
                              <p:par>
                                <p:cTn fill="hold" nodeType="afterEffect" presetClass="entr" presetID="10" presetSubtype="0">
                                  <p:stCondLst>
                                    <p:cond delay="250"/>
                                  </p:stCondLst>
                                  <p:childTnLst>
                                    <p:set>
                                      <p:cBhvr>
                                        <p:cTn dur="1" fill="hold">
                                          <p:stCondLst>
                                            <p:cond delay="0"/>
                                          </p:stCondLst>
                                        </p:cTn>
                                        <p:tgtEl>
                                          <p:spTgt spid="2799"/>
                                        </p:tgtEl>
                                        <p:attrNameLst>
                                          <p:attrName>style.visibility</p:attrName>
                                        </p:attrNameLst>
                                      </p:cBhvr>
                                      <p:to>
                                        <p:strVal val="visible"/>
                                      </p:to>
                                    </p:set>
                                    <p:animEffect filter="fade" transition="in">
                                      <p:cBhvr>
                                        <p:cTn dur="500"/>
                                        <p:tgtEl>
                                          <p:spTgt spid="2799"/>
                                        </p:tgtEl>
                                      </p:cBhvr>
                                    </p:animEffect>
                                  </p:childTnLst>
                                </p:cTn>
                              </p:par>
                              <p:par>
                                <p:cTn fill="hold" nodeType="withEffect" presetClass="entr" presetID="10" presetSubtype="0">
                                  <p:stCondLst>
                                    <p:cond delay="250"/>
                                  </p:stCondLst>
                                  <p:childTnLst>
                                    <p:set>
                                      <p:cBhvr>
                                        <p:cTn dur="1" fill="hold">
                                          <p:stCondLst>
                                            <p:cond delay="0"/>
                                          </p:stCondLst>
                                        </p:cTn>
                                        <p:tgtEl>
                                          <p:spTgt spid="2820">
                                            <p:txEl>
                                              <p:pRg end="0" st="0"/>
                                            </p:txEl>
                                          </p:spTgt>
                                        </p:tgtEl>
                                        <p:attrNameLst>
                                          <p:attrName>style.visibility</p:attrName>
                                        </p:attrNameLst>
                                      </p:cBhvr>
                                      <p:to>
                                        <p:strVal val="visible"/>
                                      </p:to>
                                    </p:set>
                                    <p:animEffect filter="fade" transition="in">
                                      <p:cBhvr>
                                        <p:cTn dur="500"/>
                                        <p:tgtEl>
                                          <p:spTgt spid="2820">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820">
                                            <p:txEl>
                                              <p:pRg end="1" st="1"/>
                                            </p:txEl>
                                          </p:spTgt>
                                        </p:tgtEl>
                                        <p:attrNameLst>
                                          <p:attrName>style.visibility</p:attrName>
                                        </p:attrNameLst>
                                      </p:cBhvr>
                                      <p:to>
                                        <p:strVal val="visible"/>
                                      </p:to>
                                    </p:set>
                                    <p:animEffect filter="fade" transition="in">
                                      <p:cBhvr>
                                        <p:cTn dur="500"/>
                                        <p:tgtEl>
                                          <p:spTgt spid="2820">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820">
                                            <p:txEl>
                                              <p:pRg end="2" st="2"/>
                                            </p:txEl>
                                          </p:spTgt>
                                        </p:tgtEl>
                                        <p:attrNameLst>
                                          <p:attrName>style.visibility</p:attrName>
                                        </p:attrNameLst>
                                      </p:cBhvr>
                                      <p:to>
                                        <p:strVal val="visible"/>
                                      </p:to>
                                    </p:set>
                                    <p:animEffect filter="fade" transition="in">
                                      <p:cBhvr>
                                        <p:cTn dur="500"/>
                                        <p:tgtEl>
                                          <p:spTgt spid="2820">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820">
                                            <p:txEl>
                                              <p:pRg end="3" st="3"/>
                                            </p:txEl>
                                          </p:spTgt>
                                        </p:tgtEl>
                                        <p:attrNameLst>
                                          <p:attrName>style.visibility</p:attrName>
                                        </p:attrNameLst>
                                      </p:cBhvr>
                                      <p:to>
                                        <p:strVal val="visible"/>
                                      </p:to>
                                    </p:set>
                                    <p:animEffect filter="fade" transition="in">
                                      <p:cBhvr>
                                        <p:cTn dur="500"/>
                                        <p:tgtEl>
                                          <p:spTgt spid="2820">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820">
                                            <p:txEl>
                                              <p:pRg end="4" st="4"/>
                                            </p:txEl>
                                          </p:spTgt>
                                        </p:tgtEl>
                                        <p:attrNameLst>
                                          <p:attrName>style.visibility</p:attrName>
                                        </p:attrNameLst>
                                      </p:cBhvr>
                                      <p:to>
                                        <p:strVal val="visible"/>
                                      </p:to>
                                    </p:set>
                                    <p:animEffect filter="fade" transition="in">
                                      <p:cBhvr>
                                        <p:cTn dur="500"/>
                                        <p:tgtEl>
                                          <p:spTgt spid="2820">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820">
                                            <p:txEl>
                                              <p:pRg end="5" st="5"/>
                                            </p:txEl>
                                          </p:spTgt>
                                        </p:tgtEl>
                                        <p:attrNameLst>
                                          <p:attrName>style.visibility</p:attrName>
                                        </p:attrNameLst>
                                      </p:cBhvr>
                                      <p:to>
                                        <p:strVal val="visible"/>
                                      </p:to>
                                    </p:set>
                                    <p:animEffect filter="fade" transition="in">
                                      <p:cBhvr>
                                        <p:cTn dur="500"/>
                                        <p:tgtEl>
                                          <p:spTgt spid="2820">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820">
                                            <p:txEl>
                                              <p:pRg end="6" st="6"/>
                                            </p:txEl>
                                          </p:spTgt>
                                        </p:tgtEl>
                                        <p:attrNameLst>
                                          <p:attrName>style.visibility</p:attrName>
                                        </p:attrNameLst>
                                      </p:cBhvr>
                                      <p:to>
                                        <p:strVal val="visible"/>
                                      </p:to>
                                    </p:set>
                                    <p:animEffect filter="fade" transition="in">
                                      <p:cBhvr>
                                        <p:cTn dur="500"/>
                                        <p:tgtEl>
                                          <p:spTgt spid="2820">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820">
                                            <p:txEl>
                                              <p:pRg end="7" st="7"/>
                                            </p:txEl>
                                          </p:spTgt>
                                        </p:tgtEl>
                                        <p:attrNameLst>
                                          <p:attrName>style.visibility</p:attrName>
                                        </p:attrNameLst>
                                      </p:cBhvr>
                                      <p:to>
                                        <p:strVal val="visible"/>
                                      </p:to>
                                    </p:set>
                                    <p:animEffect filter="fade" transition="in">
                                      <p:cBhvr>
                                        <p:cTn dur="500"/>
                                        <p:tgtEl>
                                          <p:spTgt spid="2820">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820">
                                            <p:txEl>
                                              <p:pRg end="8" st="8"/>
                                            </p:txEl>
                                          </p:spTgt>
                                        </p:tgtEl>
                                        <p:attrNameLst>
                                          <p:attrName>style.visibility</p:attrName>
                                        </p:attrNameLst>
                                      </p:cBhvr>
                                      <p:to>
                                        <p:strVal val="visible"/>
                                      </p:to>
                                    </p:set>
                                    <p:animEffect filter="fade" transition="in">
                                      <p:cBhvr>
                                        <p:cTn dur="500"/>
                                        <p:tgtEl>
                                          <p:spTgt spid="2820">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803"/>
                                        </p:tgtEl>
                                        <p:attrNameLst>
                                          <p:attrName>style.visibility</p:attrName>
                                        </p:attrNameLst>
                                      </p:cBhvr>
                                      <p:to>
                                        <p:strVal val="visible"/>
                                      </p:to>
                                    </p:set>
                                    <p:animEffect filter="fade" transition="in">
                                      <p:cBhvr>
                                        <p:cTn dur="500"/>
                                        <p:tgtEl>
                                          <p:spTgt spid="2803"/>
                                        </p:tgtEl>
                                      </p:cBhvr>
                                    </p:animEffect>
                                  </p:childTnLst>
                                </p:cTn>
                              </p:par>
                              <p:par>
                                <p:cTn fill="hold" nodeType="withEffect" presetClass="entr" presetID="10" presetSubtype="0">
                                  <p:stCondLst>
                                    <p:cond delay="250"/>
                                  </p:stCondLst>
                                  <p:childTnLst>
                                    <p:set>
                                      <p:cBhvr>
                                        <p:cTn dur="1" fill="hold">
                                          <p:stCondLst>
                                            <p:cond delay="0"/>
                                          </p:stCondLst>
                                        </p:cTn>
                                        <p:tgtEl>
                                          <p:spTgt spid="2815"/>
                                        </p:tgtEl>
                                        <p:attrNameLst>
                                          <p:attrName>style.visibility</p:attrName>
                                        </p:attrNameLst>
                                      </p:cBhvr>
                                      <p:to>
                                        <p:strVal val="visible"/>
                                      </p:to>
                                    </p:set>
                                    <p:animEffect filter="fade" transition="in">
                                      <p:cBhvr>
                                        <p:cTn dur="500"/>
                                        <p:tgtEl>
                                          <p:spTgt spid="2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Devices 1">
  <p:cSld name="Mobile Devices 1">
    <p:spTree>
      <p:nvGrpSpPr>
        <p:cNvPr id="2821" name="Shape 2821"/>
        <p:cNvGrpSpPr/>
        <p:nvPr/>
      </p:nvGrpSpPr>
      <p:grpSpPr>
        <a:xfrm>
          <a:off x="0" y="0"/>
          <a:ext cx="0" cy="0"/>
          <a:chOff x="0" y="0"/>
          <a:chExt cx="0" cy="0"/>
        </a:xfrm>
      </p:grpSpPr>
      <p:cxnSp>
        <p:nvCxnSpPr>
          <p:cNvPr id="2822" name="Google Shape;2822;g1f5b7746bd3_0_1364"/>
          <p:cNvCxnSpPr/>
          <p:nvPr/>
        </p:nvCxnSpPr>
        <p:spPr>
          <a:xfrm rot="10800000">
            <a:off x="-87" y="3253290"/>
            <a:ext cx="18286500" cy="0"/>
          </a:xfrm>
          <a:prstGeom prst="straightConnector1">
            <a:avLst/>
          </a:prstGeom>
          <a:noFill/>
          <a:ln cap="flat" cmpd="sng" w="12700">
            <a:solidFill>
              <a:srgbClr val="0096BE"/>
            </a:solidFill>
            <a:prstDash val="solid"/>
            <a:round/>
            <a:headEnd len="sm" w="sm" type="none"/>
            <a:tailEnd len="sm" w="sm" type="none"/>
          </a:ln>
        </p:spPr>
      </p:cxnSp>
      <p:sp>
        <p:nvSpPr>
          <p:cNvPr id="2823" name="Google Shape;2823;g1f5b7746bd3_0_1364"/>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24" name="Google Shape;2824;g1f5b7746bd3_0_1364"/>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2825" name="Google Shape;2825;g1f5b7746bd3_0_1364"/>
          <p:cNvPicPr preferRelativeResize="0"/>
          <p:nvPr/>
        </p:nvPicPr>
        <p:blipFill rotWithShape="1">
          <a:blip r:embed="rId2">
            <a:alphaModFix/>
          </a:blip>
          <a:srcRect b="0" l="0" r="0" t="0"/>
          <a:stretch/>
        </p:blipFill>
        <p:spPr>
          <a:xfrm>
            <a:off x="3067531" y="868025"/>
            <a:ext cx="5715635" cy="8126678"/>
          </a:xfrm>
          <a:prstGeom prst="rect">
            <a:avLst/>
          </a:prstGeom>
          <a:noFill/>
          <a:ln>
            <a:noFill/>
          </a:ln>
        </p:spPr>
      </p:pic>
      <p:pic>
        <p:nvPicPr>
          <p:cNvPr id="2826" name="Google Shape;2826;g1f5b7746bd3_0_1364"/>
          <p:cNvPicPr preferRelativeResize="0"/>
          <p:nvPr/>
        </p:nvPicPr>
        <p:blipFill rotWithShape="1">
          <a:blip r:embed="rId3">
            <a:alphaModFix/>
          </a:blip>
          <a:srcRect b="0" l="0" r="0" t="0"/>
          <a:stretch/>
        </p:blipFill>
        <p:spPr>
          <a:xfrm>
            <a:off x="862286" y="3834097"/>
            <a:ext cx="2533388" cy="5160605"/>
          </a:xfrm>
          <a:prstGeom prst="rect">
            <a:avLst/>
          </a:prstGeom>
          <a:noFill/>
          <a:ln>
            <a:noFill/>
          </a:ln>
        </p:spPr>
      </p:pic>
      <p:sp>
        <p:nvSpPr>
          <p:cNvPr id="2827" name="Google Shape;2827;g1f5b7746bd3_0_1364"/>
          <p:cNvSpPr/>
          <p:nvPr>
            <p:ph idx="2" type="pic"/>
          </p:nvPr>
        </p:nvSpPr>
        <p:spPr>
          <a:xfrm>
            <a:off x="1048686" y="4501463"/>
            <a:ext cx="2160600" cy="3825900"/>
          </a:xfrm>
          <a:prstGeom prst="rect">
            <a:avLst/>
          </a:prstGeom>
          <a:noFill/>
          <a:ln>
            <a:noFill/>
          </a:ln>
        </p:spPr>
      </p:sp>
      <p:sp>
        <p:nvSpPr>
          <p:cNvPr id="2828" name="Google Shape;2828;g1f5b7746bd3_0_1364"/>
          <p:cNvSpPr/>
          <p:nvPr>
            <p:ph idx="3" type="pic"/>
          </p:nvPr>
        </p:nvSpPr>
        <p:spPr>
          <a:xfrm>
            <a:off x="3456428" y="1646033"/>
            <a:ext cx="4937700" cy="6570600"/>
          </a:xfrm>
          <a:prstGeom prst="rect">
            <a:avLst/>
          </a:prstGeom>
          <a:noFill/>
          <a:ln>
            <a:noFill/>
          </a:ln>
        </p:spPr>
      </p:sp>
      <p:sp>
        <p:nvSpPr>
          <p:cNvPr id="2829" name="Google Shape;2829;g1f5b7746bd3_0_1364"/>
          <p:cNvSpPr txBox="1"/>
          <p:nvPr>
            <p:ph idx="1" type="body"/>
          </p:nvPr>
        </p:nvSpPr>
        <p:spPr>
          <a:xfrm>
            <a:off x="9098201" y="1273071"/>
            <a:ext cx="8730900" cy="1988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30" name="Google Shape;2830;g1f5b7746bd3_0_1364"/>
          <p:cNvSpPr/>
          <p:nvPr/>
        </p:nvSpPr>
        <p:spPr>
          <a:xfrm>
            <a:off x="9158564" y="3719405"/>
            <a:ext cx="479700" cy="3594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31" name="Google Shape;2831;g1f5b7746bd3_0_1364"/>
          <p:cNvSpPr txBox="1"/>
          <p:nvPr>
            <p:ph idx="4" type="body"/>
          </p:nvPr>
        </p:nvSpPr>
        <p:spPr>
          <a:xfrm>
            <a:off x="9638261" y="4102749"/>
            <a:ext cx="8190900" cy="18957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32" name="Google Shape;2832;g1f5b7746bd3_0_1364"/>
          <p:cNvSpPr txBox="1"/>
          <p:nvPr>
            <p:ph idx="5" type="body"/>
          </p:nvPr>
        </p:nvSpPr>
        <p:spPr>
          <a:xfrm>
            <a:off x="9638261" y="3523320"/>
            <a:ext cx="81909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33" name="Google Shape;2833;g1f5b7746bd3_0_1364"/>
          <p:cNvSpPr/>
          <p:nvPr/>
        </p:nvSpPr>
        <p:spPr>
          <a:xfrm>
            <a:off x="9158564" y="6361320"/>
            <a:ext cx="479700" cy="3594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34" name="Google Shape;2834;g1f5b7746bd3_0_1364"/>
          <p:cNvSpPr txBox="1"/>
          <p:nvPr>
            <p:ph idx="6" type="body"/>
          </p:nvPr>
        </p:nvSpPr>
        <p:spPr>
          <a:xfrm>
            <a:off x="9638261" y="6744664"/>
            <a:ext cx="8190900" cy="18957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35" name="Google Shape;2835;g1f5b7746bd3_0_1364"/>
          <p:cNvSpPr txBox="1"/>
          <p:nvPr>
            <p:ph idx="7" type="body"/>
          </p:nvPr>
        </p:nvSpPr>
        <p:spPr>
          <a:xfrm>
            <a:off x="9638261" y="6165235"/>
            <a:ext cx="81909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26"/>
                                        </p:tgtEl>
                                        <p:attrNameLst>
                                          <p:attrName>style.visibility</p:attrName>
                                        </p:attrNameLst>
                                      </p:cBhvr>
                                      <p:to>
                                        <p:strVal val="visible"/>
                                      </p:to>
                                    </p:set>
                                    <p:animEffect filter="fade" transition="in">
                                      <p:cBhvr>
                                        <p:cTn dur="500"/>
                                        <p:tgtEl>
                                          <p:spTgt spid="2826"/>
                                        </p:tgtEl>
                                      </p:cBhvr>
                                    </p:animEffect>
                                  </p:childTnLst>
                                </p:cTn>
                              </p:par>
                              <p:par>
                                <p:cTn fill="hold" nodeType="withEffect" presetClass="entr" presetID="10" presetSubtype="0">
                                  <p:stCondLst>
                                    <p:cond delay="0"/>
                                  </p:stCondLst>
                                  <p:childTnLst>
                                    <p:set>
                                      <p:cBhvr>
                                        <p:cTn dur="1" fill="hold">
                                          <p:stCondLst>
                                            <p:cond delay="0"/>
                                          </p:stCondLst>
                                        </p:cTn>
                                        <p:tgtEl>
                                          <p:spTgt spid="2827"/>
                                        </p:tgtEl>
                                        <p:attrNameLst>
                                          <p:attrName>style.visibility</p:attrName>
                                        </p:attrNameLst>
                                      </p:cBhvr>
                                      <p:to>
                                        <p:strVal val="visible"/>
                                      </p:to>
                                    </p:set>
                                    <p:animEffect filter="fade" transition="in">
                                      <p:cBhvr>
                                        <p:cTn dur="500"/>
                                        <p:tgtEl>
                                          <p:spTgt spid="282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25"/>
                                        </p:tgtEl>
                                        <p:attrNameLst>
                                          <p:attrName>style.visibility</p:attrName>
                                        </p:attrNameLst>
                                      </p:cBhvr>
                                      <p:to>
                                        <p:strVal val="visible"/>
                                      </p:to>
                                    </p:set>
                                    <p:animEffect filter="fade" transition="in">
                                      <p:cBhvr>
                                        <p:cTn dur="500"/>
                                        <p:tgtEl>
                                          <p:spTgt spid="2825"/>
                                        </p:tgtEl>
                                      </p:cBhvr>
                                    </p:animEffect>
                                  </p:childTnLst>
                                </p:cTn>
                              </p:par>
                              <p:par>
                                <p:cTn fill="hold" nodeType="withEffect" presetClass="entr" presetID="10" presetSubtype="0">
                                  <p:stCondLst>
                                    <p:cond delay="0"/>
                                  </p:stCondLst>
                                  <p:childTnLst>
                                    <p:set>
                                      <p:cBhvr>
                                        <p:cTn dur="1" fill="hold">
                                          <p:stCondLst>
                                            <p:cond delay="0"/>
                                          </p:stCondLst>
                                        </p:cTn>
                                        <p:tgtEl>
                                          <p:spTgt spid="2828"/>
                                        </p:tgtEl>
                                        <p:attrNameLst>
                                          <p:attrName>style.visibility</p:attrName>
                                        </p:attrNameLst>
                                      </p:cBhvr>
                                      <p:to>
                                        <p:strVal val="visible"/>
                                      </p:to>
                                    </p:set>
                                    <p:animEffect filter="fade" transition="in">
                                      <p:cBhvr>
                                        <p:cTn dur="500"/>
                                        <p:tgtEl>
                                          <p:spTgt spid="28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22"/>
                                        </p:tgtEl>
                                        <p:attrNameLst>
                                          <p:attrName>style.visibility</p:attrName>
                                        </p:attrNameLst>
                                      </p:cBhvr>
                                      <p:to>
                                        <p:strVal val="visible"/>
                                      </p:to>
                                    </p:set>
                                    <p:animEffect filter="fade" transition="in">
                                      <p:cBhvr>
                                        <p:cTn dur="500"/>
                                        <p:tgtEl>
                                          <p:spTgt spid="2822"/>
                                        </p:tgtEl>
                                      </p:cBhvr>
                                    </p:animEffect>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2829"/>
                                        </p:tgtEl>
                                        <p:attrNameLst>
                                          <p:attrName>style.visibility</p:attrName>
                                        </p:attrNameLst>
                                      </p:cBhvr>
                                      <p:to>
                                        <p:strVal val="visible"/>
                                      </p:to>
                                    </p:set>
                                    <p:anim calcmode="lin" valueType="num">
                                      <p:cBhvr additive="base">
                                        <p:cTn dur="500"/>
                                        <p:tgtEl>
                                          <p:spTgt spid="282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500"/>
                                  </p:stCondLst>
                                  <p:childTnLst>
                                    <p:set>
                                      <p:cBhvr>
                                        <p:cTn dur="1" fill="hold">
                                          <p:stCondLst>
                                            <p:cond delay="0"/>
                                          </p:stCondLst>
                                        </p:cTn>
                                        <p:tgtEl>
                                          <p:spTgt spid="2830"/>
                                        </p:tgtEl>
                                        <p:attrNameLst>
                                          <p:attrName>style.visibility</p:attrName>
                                        </p:attrNameLst>
                                      </p:cBhvr>
                                      <p:to>
                                        <p:strVal val="visible"/>
                                      </p:to>
                                    </p:set>
                                    <p:anim calcmode="lin" valueType="num">
                                      <p:cBhvr additive="base">
                                        <p:cTn dur="500"/>
                                        <p:tgtEl>
                                          <p:spTgt spid="28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831"/>
                                        </p:tgtEl>
                                        <p:attrNameLst>
                                          <p:attrName>style.visibility</p:attrName>
                                        </p:attrNameLst>
                                      </p:cBhvr>
                                      <p:to>
                                        <p:strVal val="visible"/>
                                      </p:to>
                                    </p:set>
                                    <p:anim calcmode="lin" valueType="num">
                                      <p:cBhvr additive="base">
                                        <p:cTn dur="500"/>
                                        <p:tgtEl>
                                          <p:spTgt spid="28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832"/>
                                        </p:tgtEl>
                                        <p:attrNameLst>
                                          <p:attrName>style.visibility</p:attrName>
                                        </p:attrNameLst>
                                      </p:cBhvr>
                                      <p:to>
                                        <p:strVal val="visible"/>
                                      </p:to>
                                    </p:set>
                                    <p:anim calcmode="lin" valueType="num">
                                      <p:cBhvr additive="base">
                                        <p:cTn dur="500"/>
                                        <p:tgtEl>
                                          <p:spTgt spid="2832"/>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500"/>
                                  </p:stCondLst>
                                  <p:childTnLst>
                                    <p:set>
                                      <p:cBhvr>
                                        <p:cTn dur="1" fill="hold">
                                          <p:stCondLst>
                                            <p:cond delay="0"/>
                                          </p:stCondLst>
                                        </p:cTn>
                                        <p:tgtEl>
                                          <p:spTgt spid="2833"/>
                                        </p:tgtEl>
                                        <p:attrNameLst>
                                          <p:attrName>style.visibility</p:attrName>
                                        </p:attrNameLst>
                                      </p:cBhvr>
                                      <p:to>
                                        <p:strVal val="visible"/>
                                      </p:to>
                                    </p:set>
                                    <p:anim calcmode="lin" valueType="num">
                                      <p:cBhvr additive="base">
                                        <p:cTn dur="500"/>
                                        <p:tgtEl>
                                          <p:spTgt spid="28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834"/>
                                        </p:tgtEl>
                                        <p:attrNameLst>
                                          <p:attrName>style.visibility</p:attrName>
                                        </p:attrNameLst>
                                      </p:cBhvr>
                                      <p:to>
                                        <p:strVal val="visible"/>
                                      </p:to>
                                    </p:set>
                                    <p:anim calcmode="lin" valueType="num">
                                      <p:cBhvr additive="base">
                                        <p:cTn dur="500"/>
                                        <p:tgtEl>
                                          <p:spTgt spid="28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835"/>
                                        </p:tgtEl>
                                        <p:attrNameLst>
                                          <p:attrName>style.visibility</p:attrName>
                                        </p:attrNameLst>
                                      </p:cBhvr>
                                      <p:to>
                                        <p:strVal val="visible"/>
                                      </p:to>
                                    </p:set>
                                    <p:anim calcmode="lin" valueType="num">
                                      <p:cBhvr additive="base">
                                        <p:cTn dur="500"/>
                                        <p:tgtEl>
                                          <p:spTgt spid="28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Devices 2">
  <p:cSld name="Mobile Devices 2">
    <p:spTree>
      <p:nvGrpSpPr>
        <p:cNvPr id="2836" name="Shape 2836"/>
        <p:cNvGrpSpPr/>
        <p:nvPr/>
      </p:nvGrpSpPr>
      <p:grpSpPr>
        <a:xfrm>
          <a:off x="0" y="0"/>
          <a:ext cx="0" cy="0"/>
          <a:chOff x="0" y="0"/>
          <a:chExt cx="0" cy="0"/>
        </a:xfrm>
      </p:grpSpPr>
      <p:sp>
        <p:nvSpPr>
          <p:cNvPr id="2837" name="Google Shape;2837;g1f5b7746bd3_0_1379"/>
          <p:cNvSpPr/>
          <p:nvPr/>
        </p:nvSpPr>
        <p:spPr>
          <a:xfrm>
            <a:off x="0" y="5323520"/>
            <a:ext cx="18286500" cy="13503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38" name="Google Shape;2838;g1f5b7746bd3_0_137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39" name="Google Shape;2839;g1f5b7746bd3_0_137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2840" name="Google Shape;2840;g1f5b7746bd3_0_1379"/>
          <p:cNvPicPr preferRelativeResize="0"/>
          <p:nvPr/>
        </p:nvPicPr>
        <p:blipFill rotWithShape="1">
          <a:blip r:embed="rId2">
            <a:alphaModFix/>
          </a:blip>
          <a:srcRect b="0" l="0" r="0" t="0"/>
          <a:stretch/>
        </p:blipFill>
        <p:spPr>
          <a:xfrm>
            <a:off x="3067531" y="868025"/>
            <a:ext cx="5715635" cy="8126678"/>
          </a:xfrm>
          <a:prstGeom prst="rect">
            <a:avLst/>
          </a:prstGeom>
          <a:noFill/>
          <a:ln>
            <a:noFill/>
          </a:ln>
        </p:spPr>
      </p:pic>
      <p:pic>
        <p:nvPicPr>
          <p:cNvPr id="2841" name="Google Shape;2841;g1f5b7746bd3_0_1379"/>
          <p:cNvPicPr preferRelativeResize="0"/>
          <p:nvPr/>
        </p:nvPicPr>
        <p:blipFill rotWithShape="1">
          <a:blip r:embed="rId3">
            <a:alphaModFix/>
          </a:blip>
          <a:srcRect b="0" l="0" r="0" t="0"/>
          <a:stretch/>
        </p:blipFill>
        <p:spPr>
          <a:xfrm>
            <a:off x="862286" y="3834097"/>
            <a:ext cx="2533388" cy="5160605"/>
          </a:xfrm>
          <a:prstGeom prst="rect">
            <a:avLst/>
          </a:prstGeom>
          <a:noFill/>
          <a:ln>
            <a:noFill/>
          </a:ln>
        </p:spPr>
      </p:pic>
      <p:sp>
        <p:nvSpPr>
          <p:cNvPr id="2842" name="Google Shape;2842;g1f5b7746bd3_0_1379"/>
          <p:cNvSpPr/>
          <p:nvPr>
            <p:ph idx="2" type="pic"/>
          </p:nvPr>
        </p:nvSpPr>
        <p:spPr>
          <a:xfrm>
            <a:off x="1048686" y="4501463"/>
            <a:ext cx="2160600" cy="3825900"/>
          </a:xfrm>
          <a:prstGeom prst="rect">
            <a:avLst/>
          </a:prstGeom>
          <a:noFill/>
          <a:ln>
            <a:noFill/>
          </a:ln>
        </p:spPr>
      </p:sp>
      <p:sp>
        <p:nvSpPr>
          <p:cNvPr id="2843" name="Google Shape;2843;g1f5b7746bd3_0_1379"/>
          <p:cNvSpPr/>
          <p:nvPr>
            <p:ph idx="3" type="pic"/>
          </p:nvPr>
        </p:nvSpPr>
        <p:spPr>
          <a:xfrm>
            <a:off x="3456428" y="1646033"/>
            <a:ext cx="4937700" cy="6570600"/>
          </a:xfrm>
          <a:prstGeom prst="rect">
            <a:avLst/>
          </a:prstGeom>
          <a:noFill/>
          <a:ln>
            <a:noFill/>
          </a:ln>
        </p:spPr>
      </p:sp>
      <p:sp>
        <p:nvSpPr>
          <p:cNvPr id="2844" name="Google Shape;2844;g1f5b7746bd3_0_1379"/>
          <p:cNvSpPr txBox="1"/>
          <p:nvPr>
            <p:ph idx="1" type="body"/>
          </p:nvPr>
        </p:nvSpPr>
        <p:spPr>
          <a:xfrm>
            <a:off x="9008191" y="5413530"/>
            <a:ext cx="8505900" cy="1088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45" name="Google Shape;2845;g1f5b7746bd3_0_1379"/>
          <p:cNvSpPr txBox="1"/>
          <p:nvPr>
            <p:ph idx="4" type="body"/>
          </p:nvPr>
        </p:nvSpPr>
        <p:spPr>
          <a:xfrm>
            <a:off x="9038278" y="6763679"/>
            <a:ext cx="8520900" cy="202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41"/>
                                        </p:tgtEl>
                                        <p:attrNameLst>
                                          <p:attrName>style.visibility</p:attrName>
                                        </p:attrNameLst>
                                      </p:cBhvr>
                                      <p:to>
                                        <p:strVal val="visible"/>
                                      </p:to>
                                    </p:set>
                                    <p:animEffect filter="fade" transition="in">
                                      <p:cBhvr>
                                        <p:cTn dur="500"/>
                                        <p:tgtEl>
                                          <p:spTgt spid="2841"/>
                                        </p:tgtEl>
                                      </p:cBhvr>
                                    </p:animEffect>
                                  </p:childTnLst>
                                </p:cTn>
                              </p:par>
                              <p:par>
                                <p:cTn fill="hold" nodeType="withEffect" presetClass="entr" presetID="10" presetSubtype="0">
                                  <p:stCondLst>
                                    <p:cond delay="0"/>
                                  </p:stCondLst>
                                  <p:childTnLst>
                                    <p:set>
                                      <p:cBhvr>
                                        <p:cTn dur="1" fill="hold">
                                          <p:stCondLst>
                                            <p:cond delay="0"/>
                                          </p:stCondLst>
                                        </p:cTn>
                                        <p:tgtEl>
                                          <p:spTgt spid="2842"/>
                                        </p:tgtEl>
                                        <p:attrNameLst>
                                          <p:attrName>style.visibility</p:attrName>
                                        </p:attrNameLst>
                                      </p:cBhvr>
                                      <p:to>
                                        <p:strVal val="visible"/>
                                      </p:to>
                                    </p:set>
                                    <p:animEffect filter="fade" transition="in">
                                      <p:cBhvr>
                                        <p:cTn dur="500"/>
                                        <p:tgtEl>
                                          <p:spTgt spid="28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40"/>
                                        </p:tgtEl>
                                        <p:attrNameLst>
                                          <p:attrName>style.visibility</p:attrName>
                                        </p:attrNameLst>
                                      </p:cBhvr>
                                      <p:to>
                                        <p:strVal val="visible"/>
                                      </p:to>
                                    </p:set>
                                    <p:animEffect filter="fade" transition="in">
                                      <p:cBhvr>
                                        <p:cTn dur="500"/>
                                        <p:tgtEl>
                                          <p:spTgt spid="2840"/>
                                        </p:tgtEl>
                                      </p:cBhvr>
                                    </p:animEffect>
                                  </p:childTnLst>
                                </p:cTn>
                              </p:par>
                              <p:par>
                                <p:cTn fill="hold" nodeType="withEffect" presetClass="entr" presetID="10" presetSubtype="0">
                                  <p:stCondLst>
                                    <p:cond delay="0"/>
                                  </p:stCondLst>
                                  <p:childTnLst>
                                    <p:set>
                                      <p:cBhvr>
                                        <p:cTn dur="1" fill="hold">
                                          <p:stCondLst>
                                            <p:cond delay="0"/>
                                          </p:stCondLst>
                                        </p:cTn>
                                        <p:tgtEl>
                                          <p:spTgt spid="2843"/>
                                        </p:tgtEl>
                                        <p:attrNameLst>
                                          <p:attrName>style.visibility</p:attrName>
                                        </p:attrNameLst>
                                      </p:cBhvr>
                                      <p:to>
                                        <p:strVal val="visible"/>
                                      </p:to>
                                    </p:set>
                                    <p:animEffect filter="fade" transition="in">
                                      <p:cBhvr>
                                        <p:cTn dur="500"/>
                                        <p:tgtEl>
                                          <p:spTgt spid="28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37"/>
                                        </p:tgtEl>
                                        <p:attrNameLst>
                                          <p:attrName>style.visibility</p:attrName>
                                        </p:attrNameLst>
                                      </p:cBhvr>
                                      <p:to>
                                        <p:strVal val="visible"/>
                                      </p:to>
                                    </p:set>
                                    <p:animEffect filter="fade" transition="in">
                                      <p:cBhvr>
                                        <p:cTn dur="500"/>
                                        <p:tgtEl>
                                          <p:spTgt spid="2837"/>
                                        </p:tgtEl>
                                      </p:cBhvr>
                                    </p:animEffect>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2844"/>
                                        </p:tgtEl>
                                        <p:attrNameLst>
                                          <p:attrName>style.visibility</p:attrName>
                                        </p:attrNameLst>
                                      </p:cBhvr>
                                      <p:to>
                                        <p:strVal val="visible"/>
                                      </p:to>
                                    </p:set>
                                    <p:anim calcmode="lin" valueType="num">
                                      <p:cBhvr additive="base">
                                        <p:cTn dur="500"/>
                                        <p:tgtEl>
                                          <p:spTgt spid="284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845"/>
                                        </p:tgtEl>
                                        <p:attrNameLst>
                                          <p:attrName>style.visibility</p:attrName>
                                        </p:attrNameLst>
                                      </p:cBhvr>
                                      <p:to>
                                        <p:strVal val="visible"/>
                                      </p:to>
                                    </p:set>
                                    <p:anim calcmode="lin" valueType="num">
                                      <p:cBhvr additive="base">
                                        <p:cTn dur="500"/>
                                        <p:tgtEl>
                                          <p:spTgt spid="28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ers">
  <p:cSld name="Layers">
    <p:spTree>
      <p:nvGrpSpPr>
        <p:cNvPr id="2846" name="Shape 2846"/>
        <p:cNvGrpSpPr/>
        <p:nvPr/>
      </p:nvGrpSpPr>
      <p:grpSpPr>
        <a:xfrm>
          <a:off x="0" y="0"/>
          <a:ext cx="0" cy="0"/>
          <a:chOff x="0" y="0"/>
          <a:chExt cx="0" cy="0"/>
        </a:xfrm>
      </p:grpSpPr>
      <p:sp>
        <p:nvSpPr>
          <p:cNvPr id="2847" name="Google Shape;2847;g1f5b7746bd3_0_138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48" name="Google Shape;2848;g1f5b7746bd3_0_138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849" name="Google Shape;2849;g1f5b7746bd3_0_1389"/>
          <p:cNvSpPr/>
          <p:nvPr/>
        </p:nvSpPr>
        <p:spPr>
          <a:xfrm rot="5400000">
            <a:off x="5939346" y="2737631"/>
            <a:ext cx="6406200" cy="5522400"/>
          </a:xfrm>
          <a:prstGeom prst="hexagon">
            <a:avLst>
              <a:gd fmla="val 28637" name="adj"/>
              <a:gd fmla="val 115470" name="vf"/>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50" name="Google Shape;2850;g1f5b7746bd3_0_1389"/>
          <p:cNvSpPr/>
          <p:nvPr/>
        </p:nvSpPr>
        <p:spPr>
          <a:xfrm>
            <a:off x="8120711" y="1395630"/>
            <a:ext cx="2025300" cy="2025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51" name="Google Shape;2851;g1f5b7746bd3_0_1389"/>
          <p:cNvSpPr/>
          <p:nvPr/>
        </p:nvSpPr>
        <p:spPr>
          <a:xfrm>
            <a:off x="10853396" y="2880795"/>
            <a:ext cx="2025300" cy="2025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52" name="Google Shape;2852;g1f5b7746bd3_0_1389"/>
          <p:cNvSpPr/>
          <p:nvPr/>
        </p:nvSpPr>
        <p:spPr>
          <a:xfrm>
            <a:off x="10853396" y="6031145"/>
            <a:ext cx="2025300" cy="2025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53" name="Google Shape;2853;g1f5b7746bd3_0_1389"/>
          <p:cNvSpPr/>
          <p:nvPr/>
        </p:nvSpPr>
        <p:spPr>
          <a:xfrm>
            <a:off x="8120711" y="7561315"/>
            <a:ext cx="2025300" cy="2025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54" name="Google Shape;2854;g1f5b7746bd3_0_1389"/>
          <p:cNvSpPr/>
          <p:nvPr/>
        </p:nvSpPr>
        <p:spPr>
          <a:xfrm>
            <a:off x="5368565" y="6031145"/>
            <a:ext cx="2025300" cy="2025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55" name="Google Shape;2855;g1f5b7746bd3_0_1389"/>
          <p:cNvSpPr/>
          <p:nvPr/>
        </p:nvSpPr>
        <p:spPr>
          <a:xfrm>
            <a:off x="5368565" y="2872462"/>
            <a:ext cx="2025300" cy="2025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56" name="Google Shape;2856;g1f5b7746bd3_0_1389"/>
          <p:cNvSpPr txBox="1"/>
          <p:nvPr>
            <p:ph idx="1" type="body"/>
          </p:nvPr>
        </p:nvSpPr>
        <p:spPr>
          <a:xfrm>
            <a:off x="6982966" y="4950496"/>
            <a:ext cx="4275600" cy="99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57" name="Google Shape;2857;g1f5b7746bd3_0_1389"/>
          <p:cNvSpPr txBox="1"/>
          <p:nvPr>
            <p:ph idx="2" type="body"/>
          </p:nvPr>
        </p:nvSpPr>
        <p:spPr>
          <a:xfrm>
            <a:off x="5485100" y="3405437"/>
            <a:ext cx="1800300" cy="99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58" name="Google Shape;2858;g1f5b7746bd3_0_1389"/>
          <p:cNvSpPr txBox="1"/>
          <p:nvPr>
            <p:ph idx="3" type="body"/>
          </p:nvPr>
        </p:nvSpPr>
        <p:spPr>
          <a:xfrm>
            <a:off x="8216912" y="1882351"/>
            <a:ext cx="1800300" cy="99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59" name="Google Shape;2859;g1f5b7746bd3_0_1389"/>
          <p:cNvSpPr txBox="1"/>
          <p:nvPr>
            <p:ph idx="4" type="body"/>
          </p:nvPr>
        </p:nvSpPr>
        <p:spPr>
          <a:xfrm>
            <a:off x="10953207" y="3405437"/>
            <a:ext cx="1800300" cy="99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60" name="Google Shape;2860;g1f5b7746bd3_0_1389"/>
          <p:cNvSpPr txBox="1"/>
          <p:nvPr>
            <p:ph idx="5" type="body"/>
          </p:nvPr>
        </p:nvSpPr>
        <p:spPr>
          <a:xfrm>
            <a:off x="5468377" y="6548701"/>
            <a:ext cx="1800300" cy="99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61" name="Google Shape;2861;g1f5b7746bd3_0_1389"/>
          <p:cNvSpPr txBox="1"/>
          <p:nvPr>
            <p:ph idx="6" type="body"/>
          </p:nvPr>
        </p:nvSpPr>
        <p:spPr>
          <a:xfrm>
            <a:off x="10936484" y="6548701"/>
            <a:ext cx="1800300" cy="99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62" name="Google Shape;2862;g1f5b7746bd3_0_1389"/>
          <p:cNvSpPr txBox="1"/>
          <p:nvPr>
            <p:ph idx="7" type="body"/>
          </p:nvPr>
        </p:nvSpPr>
        <p:spPr>
          <a:xfrm>
            <a:off x="8216912" y="8078871"/>
            <a:ext cx="1800300" cy="990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63" name="Google Shape;2863;g1f5b7746bd3_0_1389"/>
          <p:cNvSpPr/>
          <p:nvPr/>
        </p:nvSpPr>
        <p:spPr>
          <a:xfrm rot="2700000">
            <a:off x="7975932" y="1249764"/>
            <a:ext cx="2320724" cy="2320724"/>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2864" name="Google Shape;2864;g1f5b7746bd3_0_1389"/>
          <p:cNvCxnSpPr>
            <a:stCxn id="2863" idx="0"/>
          </p:cNvCxnSpPr>
          <p:nvPr/>
        </p:nvCxnSpPr>
        <p:spPr>
          <a:xfrm>
            <a:off x="9956794" y="1589626"/>
            <a:ext cx="5651700" cy="0"/>
          </a:xfrm>
          <a:prstGeom prst="straightConnector1">
            <a:avLst/>
          </a:prstGeom>
          <a:noFill/>
          <a:ln cap="flat" cmpd="sng" w="12700">
            <a:solidFill>
              <a:srgbClr val="0096BE"/>
            </a:solidFill>
            <a:prstDash val="dash"/>
            <a:round/>
            <a:headEnd len="sm" w="sm" type="none"/>
            <a:tailEnd len="lg" w="lg" type="oval"/>
          </a:ln>
        </p:spPr>
      </p:cxnSp>
      <p:sp>
        <p:nvSpPr>
          <p:cNvPr id="2865" name="Google Shape;2865;g1f5b7746bd3_0_1389"/>
          <p:cNvSpPr/>
          <p:nvPr/>
        </p:nvSpPr>
        <p:spPr>
          <a:xfrm rot="2700000">
            <a:off x="10706432" y="2712108"/>
            <a:ext cx="2320724" cy="2320724"/>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2866" name="Google Shape;2866;g1f5b7746bd3_0_1389"/>
          <p:cNvCxnSpPr>
            <a:stCxn id="2865" idx="0"/>
          </p:cNvCxnSpPr>
          <p:nvPr/>
        </p:nvCxnSpPr>
        <p:spPr>
          <a:xfrm>
            <a:off x="12687294" y="3051970"/>
            <a:ext cx="5004000" cy="0"/>
          </a:xfrm>
          <a:prstGeom prst="straightConnector1">
            <a:avLst/>
          </a:prstGeom>
          <a:noFill/>
          <a:ln cap="flat" cmpd="sng" w="12700">
            <a:solidFill>
              <a:srgbClr val="0096BE"/>
            </a:solidFill>
            <a:prstDash val="dash"/>
            <a:round/>
            <a:headEnd len="sm" w="sm" type="none"/>
            <a:tailEnd len="lg" w="lg" type="oval"/>
          </a:ln>
        </p:spPr>
      </p:cxnSp>
      <p:sp>
        <p:nvSpPr>
          <p:cNvPr id="2867" name="Google Shape;2867;g1f5b7746bd3_0_1389"/>
          <p:cNvSpPr/>
          <p:nvPr/>
        </p:nvSpPr>
        <p:spPr>
          <a:xfrm rot="2700000">
            <a:off x="10706432" y="5870791"/>
            <a:ext cx="2320724" cy="2320724"/>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2868" name="Google Shape;2868;g1f5b7746bd3_0_1389"/>
          <p:cNvCxnSpPr/>
          <p:nvPr/>
        </p:nvCxnSpPr>
        <p:spPr>
          <a:xfrm>
            <a:off x="12687246" y="6210605"/>
            <a:ext cx="5004000" cy="0"/>
          </a:xfrm>
          <a:prstGeom prst="straightConnector1">
            <a:avLst/>
          </a:prstGeom>
          <a:noFill/>
          <a:ln cap="flat" cmpd="sng" w="12700">
            <a:solidFill>
              <a:srgbClr val="0096BE"/>
            </a:solidFill>
            <a:prstDash val="dash"/>
            <a:round/>
            <a:headEnd len="sm" w="sm" type="none"/>
            <a:tailEnd len="lg" w="lg" type="oval"/>
          </a:ln>
        </p:spPr>
      </p:cxnSp>
      <p:sp>
        <p:nvSpPr>
          <p:cNvPr id="2869" name="Google Shape;2869;g1f5b7746bd3_0_1389"/>
          <p:cNvSpPr/>
          <p:nvPr/>
        </p:nvSpPr>
        <p:spPr>
          <a:xfrm flipH="1" rot="-2700000">
            <a:off x="5212834" y="2712108"/>
            <a:ext cx="2320724" cy="2320724"/>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2870" name="Google Shape;2870;g1f5b7746bd3_0_1389"/>
          <p:cNvCxnSpPr>
            <a:stCxn id="2869" idx="0"/>
          </p:cNvCxnSpPr>
          <p:nvPr/>
        </p:nvCxnSpPr>
        <p:spPr>
          <a:xfrm rot="10800000">
            <a:off x="520796" y="3051970"/>
            <a:ext cx="5031900" cy="0"/>
          </a:xfrm>
          <a:prstGeom prst="straightConnector1">
            <a:avLst/>
          </a:prstGeom>
          <a:noFill/>
          <a:ln cap="flat" cmpd="sng" w="12700">
            <a:solidFill>
              <a:srgbClr val="0096BE"/>
            </a:solidFill>
            <a:prstDash val="dash"/>
            <a:round/>
            <a:headEnd len="sm" w="sm" type="none"/>
            <a:tailEnd len="lg" w="lg" type="oval"/>
          </a:ln>
        </p:spPr>
      </p:cxnSp>
      <p:sp>
        <p:nvSpPr>
          <p:cNvPr id="2871" name="Google Shape;2871;g1f5b7746bd3_0_1389"/>
          <p:cNvSpPr/>
          <p:nvPr/>
        </p:nvSpPr>
        <p:spPr>
          <a:xfrm flipH="1" rot="-2700000">
            <a:off x="5212834" y="5870791"/>
            <a:ext cx="2320724" cy="2320724"/>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2872" name="Google Shape;2872;g1f5b7746bd3_0_1389"/>
          <p:cNvCxnSpPr>
            <a:stCxn id="2871" idx="0"/>
          </p:cNvCxnSpPr>
          <p:nvPr/>
        </p:nvCxnSpPr>
        <p:spPr>
          <a:xfrm rot="10800000">
            <a:off x="520796" y="6210653"/>
            <a:ext cx="5031900" cy="0"/>
          </a:xfrm>
          <a:prstGeom prst="straightConnector1">
            <a:avLst/>
          </a:prstGeom>
          <a:noFill/>
          <a:ln cap="flat" cmpd="sng" w="12700">
            <a:solidFill>
              <a:srgbClr val="0096BE"/>
            </a:solidFill>
            <a:prstDash val="dash"/>
            <a:round/>
            <a:headEnd len="sm" w="sm" type="none"/>
            <a:tailEnd len="lg" w="lg" type="oval"/>
          </a:ln>
        </p:spPr>
      </p:cxnSp>
      <p:sp>
        <p:nvSpPr>
          <p:cNvPr id="2873" name="Google Shape;2873;g1f5b7746bd3_0_1389"/>
          <p:cNvSpPr/>
          <p:nvPr/>
        </p:nvSpPr>
        <p:spPr>
          <a:xfrm rot="-8100000">
            <a:off x="7943334" y="7426168"/>
            <a:ext cx="2320724" cy="2320724"/>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2874" name="Google Shape;2874;g1f5b7746bd3_0_1389"/>
          <p:cNvCxnSpPr>
            <a:stCxn id="2873" idx="0"/>
          </p:cNvCxnSpPr>
          <p:nvPr/>
        </p:nvCxnSpPr>
        <p:spPr>
          <a:xfrm rot="10800000">
            <a:off x="2476396" y="9407031"/>
            <a:ext cx="5806800" cy="0"/>
          </a:xfrm>
          <a:prstGeom prst="straightConnector1">
            <a:avLst/>
          </a:prstGeom>
          <a:noFill/>
          <a:ln cap="flat" cmpd="sng" w="12700">
            <a:solidFill>
              <a:srgbClr val="0096BE"/>
            </a:solidFill>
            <a:prstDash val="dash"/>
            <a:round/>
            <a:headEnd len="sm" w="sm" type="none"/>
            <a:tailEnd len="lg" w="lg" type="oval"/>
          </a:ln>
        </p:spPr>
      </p:cxnSp>
      <p:sp>
        <p:nvSpPr>
          <p:cNvPr id="2875" name="Google Shape;2875;g1f5b7746bd3_0_1389"/>
          <p:cNvSpPr txBox="1"/>
          <p:nvPr>
            <p:ph idx="8" type="body"/>
          </p:nvPr>
        </p:nvSpPr>
        <p:spPr>
          <a:xfrm>
            <a:off x="10405071" y="1702393"/>
            <a:ext cx="5203200" cy="8472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76" name="Google Shape;2876;g1f5b7746bd3_0_1389"/>
          <p:cNvSpPr txBox="1"/>
          <p:nvPr>
            <p:ph idx="9" type="body"/>
          </p:nvPr>
        </p:nvSpPr>
        <p:spPr>
          <a:xfrm>
            <a:off x="13095883" y="3203596"/>
            <a:ext cx="4595100" cy="13812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77" name="Google Shape;2877;g1f5b7746bd3_0_1389"/>
          <p:cNvSpPr txBox="1"/>
          <p:nvPr>
            <p:ph idx="13" type="body"/>
          </p:nvPr>
        </p:nvSpPr>
        <p:spPr>
          <a:xfrm>
            <a:off x="13108583" y="6340505"/>
            <a:ext cx="4595100" cy="13812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78" name="Google Shape;2878;g1f5b7746bd3_0_1389"/>
          <p:cNvSpPr txBox="1"/>
          <p:nvPr>
            <p:ph idx="14" type="body"/>
          </p:nvPr>
        </p:nvSpPr>
        <p:spPr>
          <a:xfrm>
            <a:off x="496391" y="3202855"/>
            <a:ext cx="4595100" cy="13812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79" name="Google Shape;2879;g1f5b7746bd3_0_1389"/>
          <p:cNvSpPr txBox="1"/>
          <p:nvPr>
            <p:ph idx="15" type="body"/>
          </p:nvPr>
        </p:nvSpPr>
        <p:spPr>
          <a:xfrm>
            <a:off x="520700" y="6353205"/>
            <a:ext cx="4595100" cy="13812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80" name="Google Shape;2880;g1f5b7746bd3_0_1389"/>
          <p:cNvSpPr txBox="1"/>
          <p:nvPr>
            <p:ph idx="16" type="body"/>
          </p:nvPr>
        </p:nvSpPr>
        <p:spPr>
          <a:xfrm>
            <a:off x="2619971" y="8433393"/>
            <a:ext cx="5203200" cy="847200"/>
          </a:xfrm>
          <a:prstGeom prst="rect">
            <a:avLst/>
          </a:prstGeom>
          <a:noFill/>
          <a:ln>
            <a:noFill/>
          </a:ln>
        </p:spPr>
        <p:txBody>
          <a:bodyPr anchorCtr="0" anchor="b"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81" name="Google Shape;2881;g1f5b7746bd3_0_1389"/>
          <p:cNvSpPr txBox="1"/>
          <p:nvPr>
            <p:ph idx="17" type="body"/>
          </p:nvPr>
        </p:nvSpPr>
        <p:spPr>
          <a:xfrm>
            <a:off x="457200" y="353667"/>
            <a:ext cx="6769200" cy="19830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882" name="Google Shape;2882;g1f5b7746bd3_0_1389"/>
          <p:cNvCxnSpPr/>
          <p:nvPr/>
        </p:nvCxnSpPr>
        <p:spPr>
          <a:xfrm rot="10800000">
            <a:off x="-908" y="2372533"/>
            <a:ext cx="7463700" cy="0"/>
          </a:xfrm>
          <a:prstGeom prst="straightConnector1">
            <a:avLst/>
          </a:prstGeom>
          <a:noFill/>
          <a:ln cap="flat" cmpd="sng" w="12700">
            <a:solidFill>
              <a:srgbClr val="0096BE"/>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81">
                                            <p:txEl>
                                              <p:pRg end="0" st="0"/>
                                            </p:txEl>
                                          </p:spTgt>
                                        </p:tgtEl>
                                        <p:attrNameLst>
                                          <p:attrName>style.visibility</p:attrName>
                                        </p:attrNameLst>
                                      </p:cBhvr>
                                      <p:to>
                                        <p:strVal val="visible"/>
                                      </p:to>
                                    </p:set>
                                    <p:anim calcmode="lin" valueType="num">
                                      <p:cBhvr additive="base">
                                        <p:cTn dur="500"/>
                                        <p:tgtEl>
                                          <p:spTgt spid="288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81">
                                            <p:txEl>
                                              <p:pRg end="1" st="1"/>
                                            </p:txEl>
                                          </p:spTgt>
                                        </p:tgtEl>
                                        <p:attrNameLst>
                                          <p:attrName>style.visibility</p:attrName>
                                        </p:attrNameLst>
                                      </p:cBhvr>
                                      <p:to>
                                        <p:strVal val="visible"/>
                                      </p:to>
                                    </p:set>
                                    <p:anim calcmode="lin" valueType="num">
                                      <p:cBhvr additive="base">
                                        <p:cTn dur="500"/>
                                        <p:tgtEl>
                                          <p:spTgt spid="288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81">
                                            <p:txEl>
                                              <p:pRg end="2" st="2"/>
                                            </p:txEl>
                                          </p:spTgt>
                                        </p:tgtEl>
                                        <p:attrNameLst>
                                          <p:attrName>style.visibility</p:attrName>
                                        </p:attrNameLst>
                                      </p:cBhvr>
                                      <p:to>
                                        <p:strVal val="visible"/>
                                      </p:to>
                                    </p:set>
                                    <p:anim calcmode="lin" valueType="num">
                                      <p:cBhvr additive="base">
                                        <p:cTn dur="500"/>
                                        <p:tgtEl>
                                          <p:spTgt spid="288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81">
                                            <p:txEl>
                                              <p:pRg end="3" st="3"/>
                                            </p:txEl>
                                          </p:spTgt>
                                        </p:tgtEl>
                                        <p:attrNameLst>
                                          <p:attrName>style.visibility</p:attrName>
                                        </p:attrNameLst>
                                      </p:cBhvr>
                                      <p:to>
                                        <p:strVal val="visible"/>
                                      </p:to>
                                    </p:set>
                                    <p:anim calcmode="lin" valueType="num">
                                      <p:cBhvr additive="base">
                                        <p:cTn dur="500"/>
                                        <p:tgtEl>
                                          <p:spTgt spid="288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81">
                                            <p:txEl>
                                              <p:pRg end="4" st="4"/>
                                            </p:txEl>
                                          </p:spTgt>
                                        </p:tgtEl>
                                        <p:attrNameLst>
                                          <p:attrName>style.visibility</p:attrName>
                                        </p:attrNameLst>
                                      </p:cBhvr>
                                      <p:to>
                                        <p:strVal val="visible"/>
                                      </p:to>
                                    </p:set>
                                    <p:anim calcmode="lin" valueType="num">
                                      <p:cBhvr additive="base">
                                        <p:cTn dur="500"/>
                                        <p:tgtEl>
                                          <p:spTgt spid="288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81">
                                            <p:txEl>
                                              <p:pRg end="5" st="5"/>
                                            </p:txEl>
                                          </p:spTgt>
                                        </p:tgtEl>
                                        <p:attrNameLst>
                                          <p:attrName>style.visibility</p:attrName>
                                        </p:attrNameLst>
                                      </p:cBhvr>
                                      <p:to>
                                        <p:strVal val="visible"/>
                                      </p:to>
                                    </p:set>
                                    <p:anim calcmode="lin" valueType="num">
                                      <p:cBhvr additive="base">
                                        <p:cTn dur="500"/>
                                        <p:tgtEl>
                                          <p:spTgt spid="288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81">
                                            <p:txEl>
                                              <p:pRg end="6" st="6"/>
                                            </p:txEl>
                                          </p:spTgt>
                                        </p:tgtEl>
                                        <p:attrNameLst>
                                          <p:attrName>style.visibility</p:attrName>
                                        </p:attrNameLst>
                                      </p:cBhvr>
                                      <p:to>
                                        <p:strVal val="visible"/>
                                      </p:to>
                                    </p:set>
                                    <p:anim calcmode="lin" valueType="num">
                                      <p:cBhvr additive="base">
                                        <p:cTn dur="500"/>
                                        <p:tgtEl>
                                          <p:spTgt spid="288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81">
                                            <p:txEl>
                                              <p:pRg end="7" st="7"/>
                                            </p:txEl>
                                          </p:spTgt>
                                        </p:tgtEl>
                                        <p:attrNameLst>
                                          <p:attrName>style.visibility</p:attrName>
                                        </p:attrNameLst>
                                      </p:cBhvr>
                                      <p:to>
                                        <p:strVal val="visible"/>
                                      </p:to>
                                    </p:set>
                                    <p:anim calcmode="lin" valueType="num">
                                      <p:cBhvr additive="base">
                                        <p:cTn dur="500"/>
                                        <p:tgtEl>
                                          <p:spTgt spid="288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81">
                                            <p:txEl>
                                              <p:pRg end="8" st="8"/>
                                            </p:txEl>
                                          </p:spTgt>
                                        </p:tgtEl>
                                        <p:attrNameLst>
                                          <p:attrName>style.visibility</p:attrName>
                                        </p:attrNameLst>
                                      </p:cBhvr>
                                      <p:to>
                                        <p:strVal val="visible"/>
                                      </p:to>
                                    </p:set>
                                    <p:anim calcmode="lin" valueType="num">
                                      <p:cBhvr additive="base">
                                        <p:cTn dur="500"/>
                                        <p:tgtEl>
                                          <p:spTgt spid="288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82"/>
                                        </p:tgtEl>
                                        <p:attrNameLst>
                                          <p:attrName>style.visibility</p:attrName>
                                        </p:attrNameLst>
                                      </p:cBhvr>
                                      <p:to>
                                        <p:strVal val="visible"/>
                                      </p:to>
                                    </p:set>
                                    <p:animEffect filter="fade" transition="in">
                                      <p:cBhvr>
                                        <p:cTn dur="500"/>
                                        <p:tgtEl>
                                          <p:spTgt spid="2882"/>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849"/>
                                        </p:tgtEl>
                                        <p:attrNameLst>
                                          <p:attrName>style.visibility</p:attrName>
                                        </p:attrNameLst>
                                      </p:cBhvr>
                                      <p:to>
                                        <p:strVal val="visible"/>
                                      </p:to>
                                    </p:set>
                                    <p:animEffect filter="fade" transition="in">
                                      <p:cBhvr>
                                        <p:cTn dur="500"/>
                                        <p:tgtEl>
                                          <p:spTgt spid="2849"/>
                                        </p:tgtEl>
                                      </p:cBhvr>
                                    </p:animEffect>
                                  </p:childTnLst>
                                </p:cTn>
                              </p:par>
                              <p:par>
                                <p:cTn fill="hold" nodeType="withEffect" presetClass="entr" presetID="10" presetSubtype="0">
                                  <p:stCondLst>
                                    <p:cond delay="500"/>
                                  </p:stCondLst>
                                  <p:childTnLst>
                                    <p:set>
                                      <p:cBhvr>
                                        <p:cTn dur="1" fill="hold">
                                          <p:stCondLst>
                                            <p:cond delay="0"/>
                                          </p:stCondLst>
                                        </p:cTn>
                                        <p:tgtEl>
                                          <p:spTgt spid="2856">
                                            <p:txEl>
                                              <p:pRg end="0" st="0"/>
                                            </p:txEl>
                                          </p:spTgt>
                                        </p:tgtEl>
                                        <p:attrNameLst>
                                          <p:attrName>style.visibility</p:attrName>
                                        </p:attrNameLst>
                                      </p:cBhvr>
                                      <p:to>
                                        <p:strVal val="visible"/>
                                      </p:to>
                                    </p:set>
                                    <p:animEffect filter="fade" transition="in">
                                      <p:cBhvr>
                                        <p:cTn dur="500"/>
                                        <p:tgtEl>
                                          <p:spTgt spid="2856">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856">
                                            <p:txEl>
                                              <p:pRg end="1" st="1"/>
                                            </p:txEl>
                                          </p:spTgt>
                                        </p:tgtEl>
                                        <p:attrNameLst>
                                          <p:attrName>style.visibility</p:attrName>
                                        </p:attrNameLst>
                                      </p:cBhvr>
                                      <p:to>
                                        <p:strVal val="visible"/>
                                      </p:to>
                                    </p:set>
                                    <p:animEffect filter="fade" transition="in">
                                      <p:cBhvr>
                                        <p:cTn dur="500"/>
                                        <p:tgtEl>
                                          <p:spTgt spid="2856">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856">
                                            <p:txEl>
                                              <p:pRg end="2" st="2"/>
                                            </p:txEl>
                                          </p:spTgt>
                                        </p:tgtEl>
                                        <p:attrNameLst>
                                          <p:attrName>style.visibility</p:attrName>
                                        </p:attrNameLst>
                                      </p:cBhvr>
                                      <p:to>
                                        <p:strVal val="visible"/>
                                      </p:to>
                                    </p:set>
                                    <p:animEffect filter="fade" transition="in">
                                      <p:cBhvr>
                                        <p:cTn dur="500"/>
                                        <p:tgtEl>
                                          <p:spTgt spid="2856">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856">
                                            <p:txEl>
                                              <p:pRg end="3" st="3"/>
                                            </p:txEl>
                                          </p:spTgt>
                                        </p:tgtEl>
                                        <p:attrNameLst>
                                          <p:attrName>style.visibility</p:attrName>
                                        </p:attrNameLst>
                                      </p:cBhvr>
                                      <p:to>
                                        <p:strVal val="visible"/>
                                      </p:to>
                                    </p:set>
                                    <p:animEffect filter="fade" transition="in">
                                      <p:cBhvr>
                                        <p:cTn dur="500"/>
                                        <p:tgtEl>
                                          <p:spTgt spid="2856">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856">
                                            <p:txEl>
                                              <p:pRg end="4" st="4"/>
                                            </p:txEl>
                                          </p:spTgt>
                                        </p:tgtEl>
                                        <p:attrNameLst>
                                          <p:attrName>style.visibility</p:attrName>
                                        </p:attrNameLst>
                                      </p:cBhvr>
                                      <p:to>
                                        <p:strVal val="visible"/>
                                      </p:to>
                                    </p:set>
                                    <p:animEffect filter="fade" transition="in">
                                      <p:cBhvr>
                                        <p:cTn dur="500"/>
                                        <p:tgtEl>
                                          <p:spTgt spid="2856">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856">
                                            <p:txEl>
                                              <p:pRg end="5" st="5"/>
                                            </p:txEl>
                                          </p:spTgt>
                                        </p:tgtEl>
                                        <p:attrNameLst>
                                          <p:attrName>style.visibility</p:attrName>
                                        </p:attrNameLst>
                                      </p:cBhvr>
                                      <p:to>
                                        <p:strVal val="visible"/>
                                      </p:to>
                                    </p:set>
                                    <p:animEffect filter="fade" transition="in">
                                      <p:cBhvr>
                                        <p:cTn dur="500"/>
                                        <p:tgtEl>
                                          <p:spTgt spid="2856">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856">
                                            <p:txEl>
                                              <p:pRg end="6" st="6"/>
                                            </p:txEl>
                                          </p:spTgt>
                                        </p:tgtEl>
                                        <p:attrNameLst>
                                          <p:attrName>style.visibility</p:attrName>
                                        </p:attrNameLst>
                                      </p:cBhvr>
                                      <p:to>
                                        <p:strVal val="visible"/>
                                      </p:to>
                                    </p:set>
                                    <p:animEffect filter="fade" transition="in">
                                      <p:cBhvr>
                                        <p:cTn dur="500"/>
                                        <p:tgtEl>
                                          <p:spTgt spid="2856">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856">
                                            <p:txEl>
                                              <p:pRg end="7" st="7"/>
                                            </p:txEl>
                                          </p:spTgt>
                                        </p:tgtEl>
                                        <p:attrNameLst>
                                          <p:attrName>style.visibility</p:attrName>
                                        </p:attrNameLst>
                                      </p:cBhvr>
                                      <p:to>
                                        <p:strVal val="visible"/>
                                      </p:to>
                                    </p:set>
                                    <p:animEffect filter="fade" transition="in">
                                      <p:cBhvr>
                                        <p:cTn dur="500"/>
                                        <p:tgtEl>
                                          <p:spTgt spid="2856">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2856">
                                            <p:txEl>
                                              <p:pRg end="8" st="8"/>
                                            </p:txEl>
                                          </p:spTgt>
                                        </p:tgtEl>
                                        <p:attrNameLst>
                                          <p:attrName>style.visibility</p:attrName>
                                        </p:attrNameLst>
                                      </p:cBhvr>
                                      <p:to>
                                        <p:strVal val="visible"/>
                                      </p:to>
                                    </p:set>
                                    <p:animEffect filter="fade" transition="in">
                                      <p:cBhvr>
                                        <p:cTn dur="500"/>
                                        <p:tgtEl>
                                          <p:spTgt spid="2856">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50"/>
                                        </p:tgtEl>
                                        <p:attrNameLst>
                                          <p:attrName>style.visibility</p:attrName>
                                        </p:attrNameLst>
                                      </p:cBhvr>
                                      <p:to>
                                        <p:strVal val="visible"/>
                                      </p:to>
                                    </p:set>
                                    <p:animEffect filter="fade" transition="in">
                                      <p:cBhvr>
                                        <p:cTn dur="500"/>
                                        <p:tgtEl>
                                          <p:spTgt spid="2850"/>
                                        </p:tgtEl>
                                      </p:cBhvr>
                                    </p:animEffect>
                                  </p:childTnLst>
                                </p:cTn>
                              </p:par>
                              <p:par>
                                <p:cTn fill="hold" nodeType="withEffect" presetClass="entr" presetID="10" presetSubtype="0">
                                  <p:stCondLst>
                                    <p:cond delay="0"/>
                                  </p:stCondLst>
                                  <p:childTnLst>
                                    <p:set>
                                      <p:cBhvr>
                                        <p:cTn dur="1" fill="hold">
                                          <p:stCondLst>
                                            <p:cond delay="0"/>
                                          </p:stCondLst>
                                        </p:cTn>
                                        <p:tgtEl>
                                          <p:spTgt spid="2858">
                                            <p:txEl>
                                              <p:pRg end="0" st="0"/>
                                            </p:txEl>
                                          </p:spTgt>
                                        </p:tgtEl>
                                        <p:attrNameLst>
                                          <p:attrName>style.visibility</p:attrName>
                                        </p:attrNameLst>
                                      </p:cBhvr>
                                      <p:to>
                                        <p:strVal val="visible"/>
                                      </p:to>
                                    </p:set>
                                    <p:animEffect filter="fade" transition="in">
                                      <p:cBhvr>
                                        <p:cTn dur="500"/>
                                        <p:tgtEl>
                                          <p:spTgt spid="28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8">
                                            <p:txEl>
                                              <p:pRg end="1" st="1"/>
                                            </p:txEl>
                                          </p:spTgt>
                                        </p:tgtEl>
                                        <p:attrNameLst>
                                          <p:attrName>style.visibility</p:attrName>
                                        </p:attrNameLst>
                                      </p:cBhvr>
                                      <p:to>
                                        <p:strVal val="visible"/>
                                      </p:to>
                                    </p:set>
                                    <p:animEffect filter="fade" transition="in">
                                      <p:cBhvr>
                                        <p:cTn dur="500"/>
                                        <p:tgtEl>
                                          <p:spTgt spid="285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8">
                                            <p:txEl>
                                              <p:pRg end="2" st="2"/>
                                            </p:txEl>
                                          </p:spTgt>
                                        </p:tgtEl>
                                        <p:attrNameLst>
                                          <p:attrName>style.visibility</p:attrName>
                                        </p:attrNameLst>
                                      </p:cBhvr>
                                      <p:to>
                                        <p:strVal val="visible"/>
                                      </p:to>
                                    </p:set>
                                    <p:animEffect filter="fade" transition="in">
                                      <p:cBhvr>
                                        <p:cTn dur="500"/>
                                        <p:tgtEl>
                                          <p:spTgt spid="285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8">
                                            <p:txEl>
                                              <p:pRg end="3" st="3"/>
                                            </p:txEl>
                                          </p:spTgt>
                                        </p:tgtEl>
                                        <p:attrNameLst>
                                          <p:attrName>style.visibility</p:attrName>
                                        </p:attrNameLst>
                                      </p:cBhvr>
                                      <p:to>
                                        <p:strVal val="visible"/>
                                      </p:to>
                                    </p:set>
                                    <p:animEffect filter="fade" transition="in">
                                      <p:cBhvr>
                                        <p:cTn dur="500"/>
                                        <p:tgtEl>
                                          <p:spTgt spid="285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8">
                                            <p:txEl>
                                              <p:pRg end="4" st="4"/>
                                            </p:txEl>
                                          </p:spTgt>
                                        </p:tgtEl>
                                        <p:attrNameLst>
                                          <p:attrName>style.visibility</p:attrName>
                                        </p:attrNameLst>
                                      </p:cBhvr>
                                      <p:to>
                                        <p:strVal val="visible"/>
                                      </p:to>
                                    </p:set>
                                    <p:animEffect filter="fade" transition="in">
                                      <p:cBhvr>
                                        <p:cTn dur="500"/>
                                        <p:tgtEl>
                                          <p:spTgt spid="285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8">
                                            <p:txEl>
                                              <p:pRg end="5" st="5"/>
                                            </p:txEl>
                                          </p:spTgt>
                                        </p:tgtEl>
                                        <p:attrNameLst>
                                          <p:attrName>style.visibility</p:attrName>
                                        </p:attrNameLst>
                                      </p:cBhvr>
                                      <p:to>
                                        <p:strVal val="visible"/>
                                      </p:to>
                                    </p:set>
                                    <p:animEffect filter="fade" transition="in">
                                      <p:cBhvr>
                                        <p:cTn dur="500"/>
                                        <p:tgtEl>
                                          <p:spTgt spid="285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8">
                                            <p:txEl>
                                              <p:pRg end="6" st="6"/>
                                            </p:txEl>
                                          </p:spTgt>
                                        </p:tgtEl>
                                        <p:attrNameLst>
                                          <p:attrName>style.visibility</p:attrName>
                                        </p:attrNameLst>
                                      </p:cBhvr>
                                      <p:to>
                                        <p:strVal val="visible"/>
                                      </p:to>
                                    </p:set>
                                    <p:animEffect filter="fade" transition="in">
                                      <p:cBhvr>
                                        <p:cTn dur="500"/>
                                        <p:tgtEl>
                                          <p:spTgt spid="285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8">
                                            <p:txEl>
                                              <p:pRg end="7" st="7"/>
                                            </p:txEl>
                                          </p:spTgt>
                                        </p:tgtEl>
                                        <p:attrNameLst>
                                          <p:attrName>style.visibility</p:attrName>
                                        </p:attrNameLst>
                                      </p:cBhvr>
                                      <p:to>
                                        <p:strVal val="visible"/>
                                      </p:to>
                                    </p:set>
                                    <p:animEffect filter="fade" transition="in">
                                      <p:cBhvr>
                                        <p:cTn dur="500"/>
                                        <p:tgtEl>
                                          <p:spTgt spid="285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8">
                                            <p:txEl>
                                              <p:pRg end="8" st="8"/>
                                            </p:txEl>
                                          </p:spTgt>
                                        </p:tgtEl>
                                        <p:attrNameLst>
                                          <p:attrName>style.visibility</p:attrName>
                                        </p:attrNameLst>
                                      </p:cBhvr>
                                      <p:to>
                                        <p:strVal val="visible"/>
                                      </p:to>
                                    </p:set>
                                    <p:animEffect filter="fade" transition="in">
                                      <p:cBhvr>
                                        <p:cTn dur="500"/>
                                        <p:tgtEl>
                                          <p:spTgt spid="2858">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63"/>
                                        </p:tgtEl>
                                        <p:attrNameLst>
                                          <p:attrName>style.visibility</p:attrName>
                                        </p:attrNameLst>
                                      </p:cBhvr>
                                      <p:to>
                                        <p:strVal val="visible"/>
                                      </p:to>
                                    </p:set>
                                    <p:animEffect filter="fade" transition="in">
                                      <p:cBhvr>
                                        <p:cTn dur="500"/>
                                        <p:tgtEl>
                                          <p:spTgt spid="286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64"/>
                                        </p:tgtEl>
                                        <p:attrNameLst>
                                          <p:attrName>style.visibility</p:attrName>
                                        </p:attrNameLst>
                                      </p:cBhvr>
                                      <p:to>
                                        <p:strVal val="visible"/>
                                      </p:to>
                                    </p:set>
                                    <p:animEffect filter="fade" transition="in">
                                      <p:cBhvr>
                                        <p:cTn dur="500"/>
                                        <p:tgtEl>
                                          <p:spTgt spid="2864"/>
                                        </p:tgtEl>
                                      </p:cBhvr>
                                    </p:animEffect>
                                  </p:childTnLst>
                                </p:cTn>
                              </p:par>
                              <p:par>
                                <p:cTn fill="hold" nodeType="withEffect" presetClass="entr" presetID="10" presetSubtype="0">
                                  <p:stCondLst>
                                    <p:cond delay="0"/>
                                  </p:stCondLst>
                                  <p:childTnLst>
                                    <p:set>
                                      <p:cBhvr>
                                        <p:cTn dur="1" fill="hold">
                                          <p:stCondLst>
                                            <p:cond delay="0"/>
                                          </p:stCondLst>
                                        </p:cTn>
                                        <p:tgtEl>
                                          <p:spTgt spid="2875"/>
                                        </p:tgtEl>
                                        <p:attrNameLst>
                                          <p:attrName>style.visibility</p:attrName>
                                        </p:attrNameLst>
                                      </p:cBhvr>
                                      <p:to>
                                        <p:strVal val="visible"/>
                                      </p:to>
                                    </p:set>
                                    <p:animEffect filter="fade" transition="in">
                                      <p:cBhvr>
                                        <p:cTn dur="500"/>
                                        <p:tgtEl>
                                          <p:spTgt spid="287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851"/>
                                        </p:tgtEl>
                                        <p:attrNameLst>
                                          <p:attrName>style.visibility</p:attrName>
                                        </p:attrNameLst>
                                      </p:cBhvr>
                                      <p:to>
                                        <p:strVal val="visible"/>
                                      </p:to>
                                    </p:set>
                                    <p:animEffect filter="fade" transition="in">
                                      <p:cBhvr>
                                        <p:cTn dur="500"/>
                                        <p:tgtEl>
                                          <p:spTgt spid="2851"/>
                                        </p:tgtEl>
                                      </p:cBhvr>
                                    </p:animEffect>
                                  </p:childTnLst>
                                </p:cTn>
                              </p:par>
                              <p:par>
                                <p:cTn fill="hold" nodeType="withEffect" presetClass="entr" presetID="10" presetSubtype="0">
                                  <p:stCondLst>
                                    <p:cond delay="0"/>
                                  </p:stCondLst>
                                  <p:childTnLst>
                                    <p:set>
                                      <p:cBhvr>
                                        <p:cTn dur="1" fill="hold">
                                          <p:stCondLst>
                                            <p:cond delay="0"/>
                                          </p:stCondLst>
                                        </p:cTn>
                                        <p:tgtEl>
                                          <p:spTgt spid="2859">
                                            <p:txEl>
                                              <p:pRg end="0" st="0"/>
                                            </p:txEl>
                                          </p:spTgt>
                                        </p:tgtEl>
                                        <p:attrNameLst>
                                          <p:attrName>style.visibility</p:attrName>
                                        </p:attrNameLst>
                                      </p:cBhvr>
                                      <p:to>
                                        <p:strVal val="visible"/>
                                      </p:to>
                                    </p:set>
                                    <p:animEffect filter="fade" transition="in">
                                      <p:cBhvr>
                                        <p:cTn dur="500"/>
                                        <p:tgtEl>
                                          <p:spTgt spid="28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9">
                                            <p:txEl>
                                              <p:pRg end="1" st="1"/>
                                            </p:txEl>
                                          </p:spTgt>
                                        </p:tgtEl>
                                        <p:attrNameLst>
                                          <p:attrName>style.visibility</p:attrName>
                                        </p:attrNameLst>
                                      </p:cBhvr>
                                      <p:to>
                                        <p:strVal val="visible"/>
                                      </p:to>
                                    </p:set>
                                    <p:animEffect filter="fade" transition="in">
                                      <p:cBhvr>
                                        <p:cTn dur="500"/>
                                        <p:tgtEl>
                                          <p:spTgt spid="28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9">
                                            <p:txEl>
                                              <p:pRg end="2" st="2"/>
                                            </p:txEl>
                                          </p:spTgt>
                                        </p:tgtEl>
                                        <p:attrNameLst>
                                          <p:attrName>style.visibility</p:attrName>
                                        </p:attrNameLst>
                                      </p:cBhvr>
                                      <p:to>
                                        <p:strVal val="visible"/>
                                      </p:to>
                                    </p:set>
                                    <p:animEffect filter="fade" transition="in">
                                      <p:cBhvr>
                                        <p:cTn dur="500"/>
                                        <p:tgtEl>
                                          <p:spTgt spid="28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9">
                                            <p:txEl>
                                              <p:pRg end="3" st="3"/>
                                            </p:txEl>
                                          </p:spTgt>
                                        </p:tgtEl>
                                        <p:attrNameLst>
                                          <p:attrName>style.visibility</p:attrName>
                                        </p:attrNameLst>
                                      </p:cBhvr>
                                      <p:to>
                                        <p:strVal val="visible"/>
                                      </p:to>
                                    </p:set>
                                    <p:animEffect filter="fade" transition="in">
                                      <p:cBhvr>
                                        <p:cTn dur="500"/>
                                        <p:tgtEl>
                                          <p:spTgt spid="285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9">
                                            <p:txEl>
                                              <p:pRg end="4" st="4"/>
                                            </p:txEl>
                                          </p:spTgt>
                                        </p:tgtEl>
                                        <p:attrNameLst>
                                          <p:attrName>style.visibility</p:attrName>
                                        </p:attrNameLst>
                                      </p:cBhvr>
                                      <p:to>
                                        <p:strVal val="visible"/>
                                      </p:to>
                                    </p:set>
                                    <p:animEffect filter="fade" transition="in">
                                      <p:cBhvr>
                                        <p:cTn dur="500"/>
                                        <p:tgtEl>
                                          <p:spTgt spid="285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9">
                                            <p:txEl>
                                              <p:pRg end="5" st="5"/>
                                            </p:txEl>
                                          </p:spTgt>
                                        </p:tgtEl>
                                        <p:attrNameLst>
                                          <p:attrName>style.visibility</p:attrName>
                                        </p:attrNameLst>
                                      </p:cBhvr>
                                      <p:to>
                                        <p:strVal val="visible"/>
                                      </p:to>
                                    </p:set>
                                    <p:animEffect filter="fade" transition="in">
                                      <p:cBhvr>
                                        <p:cTn dur="500"/>
                                        <p:tgtEl>
                                          <p:spTgt spid="285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9">
                                            <p:txEl>
                                              <p:pRg end="6" st="6"/>
                                            </p:txEl>
                                          </p:spTgt>
                                        </p:tgtEl>
                                        <p:attrNameLst>
                                          <p:attrName>style.visibility</p:attrName>
                                        </p:attrNameLst>
                                      </p:cBhvr>
                                      <p:to>
                                        <p:strVal val="visible"/>
                                      </p:to>
                                    </p:set>
                                    <p:animEffect filter="fade" transition="in">
                                      <p:cBhvr>
                                        <p:cTn dur="500"/>
                                        <p:tgtEl>
                                          <p:spTgt spid="285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9">
                                            <p:txEl>
                                              <p:pRg end="7" st="7"/>
                                            </p:txEl>
                                          </p:spTgt>
                                        </p:tgtEl>
                                        <p:attrNameLst>
                                          <p:attrName>style.visibility</p:attrName>
                                        </p:attrNameLst>
                                      </p:cBhvr>
                                      <p:to>
                                        <p:strVal val="visible"/>
                                      </p:to>
                                    </p:set>
                                    <p:animEffect filter="fade" transition="in">
                                      <p:cBhvr>
                                        <p:cTn dur="500"/>
                                        <p:tgtEl>
                                          <p:spTgt spid="285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9">
                                            <p:txEl>
                                              <p:pRg end="8" st="8"/>
                                            </p:txEl>
                                          </p:spTgt>
                                        </p:tgtEl>
                                        <p:attrNameLst>
                                          <p:attrName>style.visibility</p:attrName>
                                        </p:attrNameLst>
                                      </p:cBhvr>
                                      <p:to>
                                        <p:strVal val="visible"/>
                                      </p:to>
                                    </p:set>
                                    <p:animEffect filter="fade" transition="in">
                                      <p:cBhvr>
                                        <p:cTn dur="500"/>
                                        <p:tgtEl>
                                          <p:spTgt spid="2859">
                                            <p:txEl>
                                              <p:pRg end="8" st="8"/>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865"/>
                                        </p:tgtEl>
                                        <p:attrNameLst>
                                          <p:attrName>style.visibility</p:attrName>
                                        </p:attrNameLst>
                                      </p:cBhvr>
                                      <p:to>
                                        <p:strVal val="visible"/>
                                      </p:to>
                                    </p:set>
                                    <p:animEffect filter="fade" transition="in">
                                      <p:cBhvr>
                                        <p:cTn dur="500"/>
                                        <p:tgtEl>
                                          <p:spTgt spid="286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866"/>
                                        </p:tgtEl>
                                        <p:attrNameLst>
                                          <p:attrName>style.visibility</p:attrName>
                                        </p:attrNameLst>
                                      </p:cBhvr>
                                      <p:to>
                                        <p:strVal val="visible"/>
                                      </p:to>
                                    </p:set>
                                    <p:animEffect filter="fade" transition="in">
                                      <p:cBhvr>
                                        <p:cTn dur="500"/>
                                        <p:tgtEl>
                                          <p:spTgt spid="2866"/>
                                        </p:tgtEl>
                                      </p:cBhvr>
                                    </p:animEffect>
                                  </p:childTnLst>
                                </p:cTn>
                              </p:par>
                              <p:par>
                                <p:cTn fill="hold" nodeType="withEffect" presetClass="entr" presetID="10" presetSubtype="0">
                                  <p:stCondLst>
                                    <p:cond delay="0"/>
                                  </p:stCondLst>
                                  <p:childTnLst>
                                    <p:set>
                                      <p:cBhvr>
                                        <p:cTn dur="1" fill="hold">
                                          <p:stCondLst>
                                            <p:cond delay="0"/>
                                          </p:stCondLst>
                                        </p:cTn>
                                        <p:tgtEl>
                                          <p:spTgt spid="2876"/>
                                        </p:tgtEl>
                                        <p:attrNameLst>
                                          <p:attrName>style.visibility</p:attrName>
                                        </p:attrNameLst>
                                      </p:cBhvr>
                                      <p:to>
                                        <p:strVal val="visible"/>
                                      </p:to>
                                    </p:set>
                                    <p:animEffect filter="fade" transition="in">
                                      <p:cBhvr>
                                        <p:cTn dur="500"/>
                                        <p:tgtEl>
                                          <p:spTgt spid="287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852"/>
                                        </p:tgtEl>
                                        <p:attrNameLst>
                                          <p:attrName>style.visibility</p:attrName>
                                        </p:attrNameLst>
                                      </p:cBhvr>
                                      <p:to>
                                        <p:strVal val="visible"/>
                                      </p:to>
                                    </p:set>
                                    <p:animEffect filter="fade" transition="in">
                                      <p:cBhvr>
                                        <p:cTn dur="500"/>
                                        <p:tgtEl>
                                          <p:spTgt spid="2852"/>
                                        </p:tgtEl>
                                      </p:cBhvr>
                                    </p:animEffect>
                                  </p:childTnLst>
                                </p:cTn>
                              </p:par>
                              <p:par>
                                <p:cTn fill="hold" nodeType="withEffect" presetClass="entr" presetID="10" presetSubtype="0">
                                  <p:stCondLst>
                                    <p:cond delay="0"/>
                                  </p:stCondLst>
                                  <p:childTnLst>
                                    <p:set>
                                      <p:cBhvr>
                                        <p:cTn dur="1" fill="hold">
                                          <p:stCondLst>
                                            <p:cond delay="0"/>
                                          </p:stCondLst>
                                        </p:cTn>
                                        <p:tgtEl>
                                          <p:spTgt spid="2861">
                                            <p:txEl>
                                              <p:pRg end="0" st="0"/>
                                            </p:txEl>
                                          </p:spTgt>
                                        </p:tgtEl>
                                        <p:attrNameLst>
                                          <p:attrName>style.visibility</p:attrName>
                                        </p:attrNameLst>
                                      </p:cBhvr>
                                      <p:to>
                                        <p:strVal val="visible"/>
                                      </p:to>
                                    </p:set>
                                    <p:animEffect filter="fade" transition="in">
                                      <p:cBhvr>
                                        <p:cTn dur="500"/>
                                        <p:tgtEl>
                                          <p:spTgt spid="286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1">
                                            <p:txEl>
                                              <p:pRg end="1" st="1"/>
                                            </p:txEl>
                                          </p:spTgt>
                                        </p:tgtEl>
                                        <p:attrNameLst>
                                          <p:attrName>style.visibility</p:attrName>
                                        </p:attrNameLst>
                                      </p:cBhvr>
                                      <p:to>
                                        <p:strVal val="visible"/>
                                      </p:to>
                                    </p:set>
                                    <p:animEffect filter="fade" transition="in">
                                      <p:cBhvr>
                                        <p:cTn dur="500"/>
                                        <p:tgtEl>
                                          <p:spTgt spid="286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1">
                                            <p:txEl>
                                              <p:pRg end="2" st="2"/>
                                            </p:txEl>
                                          </p:spTgt>
                                        </p:tgtEl>
                                        <p:attrNameLst>
                                          <p:attrName>style.visibility</p:attrName>
                                        </p:attrNameLst>
                                      </p:cBhvr>
                                      <p:to>
                                        <p:strVal val="visible"/>
                                      </p:to>
                                    </p:set>
                                    <p:animEffect filter="fade" transition="in">
                                      <p:cBhvr>
                                        <p:cTn dur="500"/>
                                        <p:tgtEl>
                                          <p:spTgt spid="286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1">
                                            <p:txEl>
                                              <p:pRg end="3" st="3"/>
                                            </p:txEl>
                                          </p:spTgt>
                                        </p:tgtEl>
                                        <p:attrNameLst>
                                          <p:attrName>style.visibility</p:attrName>
                                        </p:attrNameLst>
                                      </p:cBhvr>
                                      <p:to>
                                        <p:strVal val="visible"/>
                                      </p:to>
                                    </p:set>
                                    <p:animEffect filter="fade" transition="in">
                                      <p:cBhvr>
                                        <p:cTn dur="500"/>
                                        <p:tgtEl>
                                          <p:spTgt spid="286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1">
                                            <p:txEl>
                                              <p:pRg end="4" st="4"/>
                                            </p:txEl>
                                          </p:spTgt>
                                        </p:tgtEl>
                                        <p:attrNameLst>
                                          <p:attrName>style.visibility</p:attrName>
                                        </p:attrNameLst>
                                      </p:cBhvr>
                                      <p:to>
                                        <p:strVal val="visible"/>
                                      </p:to>
                                    </p:set>
                                    <p:animEffect filter="fade" transition="in">
                                      <p:cBhvr>
                                        <p:cTn dur="500"/>
                                        <p:tgtEl>
                                          <p:spTgt spid="286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1">
                                            <p:txEl>
                                              <p:pRg end="5" st="5"/>
                                            </p:txEl>
                                          </p:spTgt>
                                        </p:tgtEl>
                                        <p:attrNameLst>
                                          <p:attrName>style.visibility</p:attrName>
                                        </p:attrNameLst>
                                      </p:cBhvr>
                                      <p:to>
                                        <p:strVal val="visible"/>
                                      </p:to>
                                    </p:set>
                                    <p:animEffect filter="fade" transition="in">
                                      <p:cBhvr>
                                        <p:cTn dur="500"/>
                                        <p:tgtEl>
                                          <p:spTgt spid="286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1">
                                            <p:txEl>
                                              <p:pRg end="6" st="6"/>
                                            </p:txEl>
                                          </p:spTgt>
                                        </p:tgtEl>
                                        <p:attrNameLst>
                                          <p:attrName>style.visibility</p:attrName>
                                        </p:attrNameLst>
                                      </p:cBhvr>
                                      <p:to>
                                        <p:strVal val="visible"/>
                                      </p:to>
                                    </p:set>
                                    <p:animEffect filter="fade" transition="in">
                                      <p:cBhvr>
                                        <p:cTn dur="500"/>
                                        <p:tgtEl>
                                          <p:spTgt spid="286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1">
                                            <p:txEl>
                                              <p:pRg end="7" st="7"/>
                                            </p:txEl>
                                          </p:spTgt>
                                        </p:tgtEl>
                                        <p:attrNameLst>
                                          <p:attrName>style.visibility</p:attrName>
                                        </p:attrNameLst>
                                      </p:cBhvr>
                                      <p:to>
                                        <p:strVal val="visible"/>
                                      </p:to>
                                    </p:set>
                                    <p:animEffect filter="fade" transition="in">
                                      <p:cBhvr>
                                        <p:cTn dur="500"/>
                                        <p:tgtEl>
                                          <p:spTgt spid="286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61">
                                            <p:txEl>
                                              <p:pRg end="8" st="8"/>
                                            </p:txEl>
                                          </p:spTgt>
                                        </p:tgtEl>
                                        <p:attrNameLst>
                                          <p:attrName>style.visibility</p:attrName>
                                        </p:attrNameLst>
                                      </p:cBhvr>
                                      <p:to>
                                        <p:strVal val="visible"/>
                                      </p:to>
                                    </p:set>
                                    <p:animEffect filter="fade" transition="in">
                                      <p:cBhvr>
                                        <p:cTn dur="500"/>
                                        <p:tgtEl>
                                          <p:spTgt spid="2861">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867"/>
                                        </p:tgtEl>
                                        <p:attrNameLst>
                                          <p:attrName>style.visibility</p:attrName>
                                        </p:attrNameLst>
                                      </p:cBhvr>
                                      <p:to>
                                        <p:strVal val="visible"/>
                                      </p:to>
                                    </p:set>
                                    <p:animEffect filter="fade" transition="in">
                                      <p:cBhvr>
                                        <p:cTn dur="500"/>
                                        <p:tgtEl>
                                          <p:spTgt spid="286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868"/>
                                        </p:tgtEl>
                                        <p:attrNameLst>
                                          <p:attrName>style.visibility</p:attrName>
                                        </p:attrNameLst>
                                      </p:cBhvr>
                                      <p:to>
                                        <p:strVal val="visible"/>
                                      </p:to>
                                    </p:set>
                                    <p:animEffect filter="fade" transition="in">
                                      <p:cBhvr>
                                        <p:cTn dur="500"/>
                                        <p:tgtEl>
                                          <p:spTgt spid="2868"/>
                                        </p:tgtEl>
                                      </p:cBhvr>
                                    </p:animEffect>
                                  </p:childTnLst>
                                </p:cTn>
                              </p:par>
                              <p:par>
                                <p:cTn fill="hold" nodeType="withEffect" presetClass="entr" presetID="10" presetSubtype="0">
                                  <p:stCondLst>
                                    <p:cond delay="0"/>
                                  </p:stCondLst>
                                  <p:childTnLst>
                                    <p:set>
                                      <p:cBhvr>
                                        <p:cTn dur="1" fill="hold">
                                          <p:stCondLst>
                                            <p:cond delay="0"/>
                                          </p:stCondLst>
                                        </p:cTn>
                                        <p:tgtEl>
                                          <p:spTgt spid="2877"/>
                                        </p:tgtEl>
                                        <p:attrNameLst>
                                          <p:attrName>style.visibility</p:attrName>
                                        </p:attrNameLst>
                                      </p:cBhvr>
                                      <p:to>
                                        <p:strVal val="visible"/>
                                      </p:to>
                                    </p:set>
                                    <p:animEffect filter="fade" transition="in">
                                      <p:cBhvr>
                                        <p:cTn dur="500"/>
                                        <p:tgtEl>
                                          <p:spTgt spid="2877"/>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862">
                                            <p:txEl>
                                              <p:pRg end="0" st="0"/>
                                            </p:txEl>
                                          </p:spTgt>
                                        </p:tgtEl>
                                        <p:attrNameLst>
                                          <p:attrName>style.visibility</p:attrName>
                                        </p:attrNameLst>
                                      </p:cBhvr>
                                      <p:to>
                                        <p:strVal val="visible"/>
                                      </p:to>
                                    </p:set>
                                    <p:animEffect filter="fade" transition="in">
                                      <p:cBhvr>
                                        <p:cTn dur="500"/>
                                        <p:tgtEl>
                                          <p:spTgt spid="2862">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862">
                                            <p:txEl>
                                              <p:pRg end="1" st="1"/>
                                            </p:txEl>
                                          </p:spTgt>
                                        </p:tgtEl>
                                        <p:attrNameLst>
                                          <p:attrName>style.visibility</p:attrName>
                                        </p:attrNameLst>
                                      </p:cBhvr>
                                      <p:to>
                                        <p:strVal val="visible"/>
                                      </p:to>
                                    </p:set>
                                    <p:animEffect filter="fade" transition="in">
                                      <p:cBhvr>
                                        <p:cTn dur="500"/>
                                        <p:tgtEl>
                                          <p:spTgt spid="2862">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862">
                                            <p:txEl>
                                              <p:pRg end="2" st="2"/>
                                            </p:txEl>
                                          </p:spTgt>
                                        </p:tgtEl>
                                        <p:attrNameLst>
                                          <p:attrName>style.visibility</p:attrName>
                                        </p:attrNameLst>
                                      </p:cBhvr>
                                      <p:to>
                                        <p:strVal val="visible"/>
                                      </p:to>
                                    </p:set>
                                    <p:animEffect filter="fade" transition="in">
                                      <p:cBhvr>
                                        <p:cTn dur="500"/>
                                        <p:tgtEl>
                                          <p:spTgt spid="2862">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862">
                                            <p:txEl>
                                              <p:pRg end="3" st="3"/>
                                            </p:txEl>
                                          </p:spTgt>
                                        </p:tgtEl>
                                        <p:attrNameLst>
                                          <p:attrName>style.visibility</p:attrName>
                                        </p:attrNameLst>
                                      </p:cBhvr>
                                      <p:to>
                                        <p:strVal val="visible"/>
                                      </p:to>
                                    </p:set>
                                    <p:animEffect filter="fade" transition="in">
                                      <p:cBhvr>
                                        <p:cTn dur="500"/>
                                        <p:tgtEl>
                                          <p:spTgt spid="2862">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862">
                                            <p:txEl>
                                              <p:pRg end="4" st="4"/>
                                            </p:txEl>
                                          </p:spTgt>
                                        </p:tgtEl>
                                        <p:attrNameLst>
                                          <p:attrName>style.visibility</p:attrName>
                                        </p:attrNameLst>
                                      </p:cBhvr>
                                      <p:to>
                                        <p:strVal val="visible"/>
                                      </p:to>
                                    </p:set>
                                    <p:animEffect filter="fade" transition="in">
                                      <p:cBhvr>
                                        <p:cTn dur="500"/>
                                        <p:tgtEl>
                                          <p:spTgt spid="2862">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862">
                                            <p:txEl>
                                              <p:pRg end="5" st="5"/>
                                            </p:txEl>
                                          </p:spTgt>
                                        </p:tgtEl>
                                        <p:attrNameLst>
                                          <p:attrName>style.visibility</p:attrName>
                                        </p:attrNameLst>
                                      </p:cBhvr>
                                      <p:to>
                                        <p:strVal val="visible"/>
                                      </p:to>
                                    </p:set>
                                    <p:animEffect filter="fade" transition="in">
                                      <p:cBhvr>
                                        <p:cTn dur="500"/>
                                        <p:tgtEl>
                                          <p:spTgt spid="2862">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862">
                                            <p:txEl>
                                              <p:pRg end="6" st="6"/>
                                            </p:txEl>
                                          </p:spTgt>
                                        </p:tgtEl>
                                        <p:attrNameLst>
                                          <p:attrName>style.visibility</p:attrName>
                                        </p:attrNameLst>
                                      </p:cBhvr>
                                      <p:to>
                                        <p:strVal val="visible"/>
                                      </p:to>
                                    </p:set>
                                    <p:animEffect filter="fade" transition="in">
                                      <p:cBhvr>
                                        <p:cTn dur="500"/>
                                        <p:tgtEl>
                                          <p:spTgt spid="2862">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862">
                                            <p:txEl>
                                              <p:pRg end="7" st="7"/>
                                            </p:txEl>
                                          </p:spTgt>
                                        </p:tgtEl>
                                        <p:attrNameLst>
                                          <p:attrName>style.visibility</p:attrName>
                                        </p:attrNameLst>
                                      </p:cBhvr>
                                      <p:to>
                                        <p:strVal val="visible"/>
                                      </p:to>
                                    </p:set>
                                    <p:animEffect filter="fade" transition="in">
                                      <p:cBhvr>
                                        <p:cTn dur="500"/>
                                        <p:tgtEl>
                                          <p:spTgt spid="2862">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2862">
                                            <p:txEl>
                                              <p:pRg end="8" st="8"/>
                                            </p:txEl>
                                          </p:spTgt>
                                        </p:tgtEl>
                                        <p:attrNameLst>
                                          <p:attrName>style.visibility</p:attrName>
                                        </p:attrNameLst>
                                      </p:cBhvr>
                                      <p:to>
                                        <p:strVal val="visible"/>
                                      </p:to>
                                    </p:set>
                                    <p:animEffect filter="fade" transition="in">
                                      <p:cBhvr>
                                        <p:cTn dur="500"/>
                                        <p:tgtEl>
                                          <p:spTgt spid="286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3"/>
                                        </p:tgtEl>
                                        <p:attrNameLst>
                                          <p:attrName>style.visibility</p:attrName>
                                        </p:attrNameLst>
                                      </p:cBhvr>
                                      <p:to>
                                        <p:strVal val="visible"/>
                                      </p:to>
                                    </p:set>
                                    <p:animEffect filter="fade" transition="in">
                                      <p:cBhvr>
                                        <p:cTn dur="500"/>
                                        <p:tgtEl>
                                          <p:spTgt spid="2853"/>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873"/>
                                        </p:tgtEl>
                                        <p:attrNameLst>
                                          <p:attrName>style.visibility</p:attrName>
                                        </p:attrNameLst>
                                      </p:cBhvr>
                                      <p:to>
                                        <p:strVal val="visible"/>
                                      </p:to>
                                    </p:set>
                                    <p:animEffect filter="fade" transition="in">
                                      <p:cBhvr>
                                        <p:cTn dur="500"/>
                                        <p:tgtEl>
                                          <p:spTgt spid="2873"/>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2874"/>
                                        </p:tgtEl>
                                        <p:attrNameLst>
                                          <p:attrName>style.visibility</p:attrName>
                                        </p:attrNameLst>
                                      </p:cBhvr>
                                      <p:to>
                                        <p:strVal val="visible"/>
                                      </p:to>
                                    </p:set>
                                    <p:animEffect filter="fade" transition="in">
                                      <p:cBhvr>
                                        <p:cTn dur="500"/>
                                        <p:tgtEl>
                                          <p:spTgt spid="2874"/>
                                        </p:tgtEl>
                                      </p:cBhvr>
                                    </p:animEffect>
                                  </p:childTnLst>
                                </p:cTn>
                              </p:par>
                              <p:par>
                                <p:cTn fill="hold" nodeType="withEffect" presetClass="entr" presetID="10" presetSubtype="0">
                                  <p:stCondLst>
                                    <p:cond delay="0"/>
                                  </p:stCondLst>
                                  <p:childTnLst>
                                    <p:set>
                                      <p:cBhvr>
                                        <p:cTn dur="1" fill="hold">
                                          <p:stCondLst>
                                            <p:cond delay="0"/>
                                          </p:stCondLst>
                                        </p:cTn>
                                        <p:tgtEl>
                                          <p:spTgt spid="2880"/>
                                        </p:tgtEl>
                                        <p:attrNameLst>
                                          <p:attrName>style.visibility</p:attrName>
                                        </p:attrNameLst>
                                      </p:cBhvr>
                                      <p:to>
                                        <p:strVal val="visible"/>
                                      </p:to>
                                    </p:set>
                                    <p:animEffect filter="fade" transition="in">
                                      <p:cBhvr>
                                        <p:cTn dur="500"/>
                                        <p:tgtEl>
                                          <p:spTgt spid="2880"/>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860">
                                            <p:txEl>
                                              <p:pRg end="0" st="0"/>
                                            </p:txEl>
                                          </p:spTgt>
                                        </p:tgtEl>
                                        <p:attrNameLst>
                                          <p:attrName>style.visibility</p:attrName>
                                        </p:attrNameLst>
                                      </p:cBhvr>
                                      <p:to>
                                        <p:strVal val="visible"/>
                                      </p:to>
                                    </p:set>
                                    <p:animEffect filter="fade" transition="in">
                                      <p:cBhvr>
                                        <p:cTn dur="500"/>
                                        <p:tgtEl>
                                          <p:spTgt spid="2860">
                                            <p:txEl>
                                              <p:pRg end="0" st="0"/>
                                            </p:txEl>
                                          </p:spTgt>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2860">
                                            <p:txEl>
                                              <p:pRg end="1" st="1"/>
                                            </p:txEl>
                                          </p:spTgt>
                                        </p:tgtEl>
                                        <p:attrNameLst>
                                          <p:attrName>style.visibility</p:attrName>
                                        </p:attrNameLst>
                                      </p:cBhvr>
                                      <p:to>
                                        <p:strVal val="visible"/>
                                      </p:to>
                                    </p:set>
                                    <p:animEffect filter="fade" transition="in">
                                      <p:cBhvr>
                                        <p:cTn dur="500"/>
                                        <p:tgtEl>
                                          <p:spTgt spid="2860">
                                            <p:txEl>
                                              <p:pRg end="1" st="1"/>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2860">
                                            <p:txEl>
                                              <p:pRg end="2" st="2"/>
                                            </p:txEl>
                                          </p:spTgt>
                                        </p:tgtEl>
                                        <p:attrNameLst>
                                          <p:attrName>style.visibility</p:attrName>
                                        </p:attrNameLst>
                                      </p:cBhvr>
                                      <p:to>
                                        <p:strVal val="visible"/>
                                      </p:to>
                                    </p:set>
                                    <p:animEffect filter="fade" transition="in">
                                      <p:cBhvr>
                                        <p:cTn dur="500"/>
                                        <p:tgtEl>
                                          <p:spTgt spid="2860">
                                            <p:txEl>
                                              <p:pRg end="2" st="2"/>
                                            </p:txEl>
                                          </p:spTgt>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2860">
                                            <p:txEl>
                                              <p:pRg end="3" st="3"/>
                                            </p:txEl>
                                          </p:spTgt>
                                        </p:tgtEl>
                                        <p:attrNameLst>
                                          <p:attrName>style.visibility</p:attrName>
                                        </p:attrNameLst>
                                      </p:cBhvr>
                                      <p:to>
                                        <p:strVal val="visible"/>
                                      </p:to>
                                    </p:set>
                                    <p:animEffect filter="fade" transition="in">
                                      <p:cBhvr>
                                        <p:cTn dur="500"/>
                                        <p:tgtEl>
                                          <p:spTgt spid="2860">
                                            <p:txEl>
                                              <p:pRg end="3" st="3"/>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2860">
                                            <p:txEl>
                                              <p:pRg end="4" st="4"/>
                                            </p:txEl>
                                          </p:spTgt>
                                        </p:tgtEl>
                                        <p:attrNameLst>
                                          <p:attrName>style.visibility</p:attrName>
                                        </p:attrNameLst>
                                      </p:cBhvr>
                                      <p:to>
                                        <p:strVal val="visible"/>
                                      </p:to>
                                    </p:set>
                                    <p:animEffect filter="fade" transition="in">
                                      <p:cBhvr>
                                        <p:cTn dur="500"/>
                                        <p:tgtEl>
                                          <p:spTgt spid="2860">
                                            <p:txEl>
                                              <p:pRg end="4" st="4"/>
                                            </p:txEl>
                                          </p:spTgt>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2860">
                                            <p:txEl>
                                              <p:pRg end="5" st="5"/>
                                            </p:txEl>
                                          </p:spTgt>
                                        </p:tgtEl>
                                        <p:attrNameLst>
                                          <p:attrName>style.visibility</p:attrName>
                                        </p:attrNameLst>
                                      </p:cBhvr>
                                      <p:to>
                                        <p:strVal val="visible"/>
                                      </p:to>
                                    </p:set>
                                    <p:animEffect filter="fade" transition="in">
                                      <p:cBhvr>
                                        <p:cTn dur="500"/>
                                        <p:tgtEl>
                                          <p:spTgt spid="2860">
                                            <p:txEl>
                                              <p:pRg end="5" st="5"/>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2860">
                                            <p:txEl>
                                              <p:pRg end="6" st="6"/>
                                            </p:txEl>
                                          </p:spTgt>
                                        </p:tgtEl>
                                        <p:attrNameLst>
                                          <p:attrName>style.visibility</p:attrName>
                                        </p:attrNameLst>
                                      </p:cBhvr>
                                      <p:to>
                                        <p:strVal val="visible"/>
                                      </p:to>
                                    </p:set>
                                    <p:animEffect filter="fade" transition="in">
                                      <p:cBhvr>
                                        <p:cTn dur="500"/>
                                        <p:tgtEl>
                                          <p:spTgt spid="2860">
                                            <p:txEl>
                                              <p:pRg end="6" st="6"/>
                                            </p:txEl>
                                          </p:spTgt>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2860">
                                            <p:txEl>
                                              <p:pRg end="7" st="7"/>
                                            </p:txEl>
                                          </p:spTgt>
                                        </p:tgtEl>
                                        <p:attrNameLst>
                                          <p:attrName>style.visibility</p:attrName>
                                        </p:attrNameLst>
                                      </p:cBhvr>
                                      <p:to>
                                        <p:strVal val="visible"/>
                                      </p:to>
                                    </p:set>
                                    <p:animEffect filter="fade" transition="in">
                                      <p:cBhvr>
                                        <p:cTn dur="500"/>
                                        <p:tgtEl>
                                          <p:spTgt spid="2860">
                                            <p:txEl>
                                              <p:pRg end="7" st="7"/>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2860">
                                            <p:txEl>
                                              <p:pRg end="8" st="8"/>
                                            </p:txEl>
                                          </p:spTgt>
                                        </p:tgtEl>
                                        <p:attrNameLst>
                                          <p:attrName>style.visibility</p:attrName>
                                        </p:attrNameLst>
                                      </p:cBhvr>
                                      <p:to>
                                        <p:strVal val="visible"/>
                                      </p:to>
                                    </p:set>
                                    <p:animEffect filter="fade" transition="in">
                                      <p:cBhvr>
                                        <p:cTn dur="500"/>
                                        <p:tgtEl>
                                          <p:spTgt spid="286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4"/>
                                        </p:tgtEl>
                                        <p:attrNameLst>
                                          <p:attrName>style.visibility</p:attrName>
                                        </p:attrNameLst>
                                      </p:cBhvr>
                                      <p:to>
                                        <p:strVal val="visible"/>
                                      </p:to>
                                    </p:set>
                                    <p:animEffect filter="fade" transition="in">
                                      <p:cBhvr>
                                        <p:cTn dur="500"/>
                                        <p:tgtEl>
                                          <p:spTgt spid="2854"/>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2871"/>
                                        </p:tgtEl>
                                        <p:attrNameLst>
                                          <p:attrName>style.visibility</p:attrName>
                                        </p:attrNameLst>
                                      </p:cBhvr>
                                      <p:to>
                                        <p:strVal val="visible"/>
                                      </p:to>
                                    </p:set>
                                    <p:animEffect filter="fade" transition="in">
                                      <p:cBhvr>
                                        <p:cTn dur="500"/>
                                        <p:tgtEl>
                                          <p:spTgt spid="2871"/>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2872"/>
                                        </p:tgtEl>
                                        <p:attrNameLst>
                                          <p:attrName>style.visibility</p:attrName>
                                        </p:attrNameLst>
                                      </p:cBhvr>
                                      <p:to>
                                        <p:strVal val="visible"/>
                                      </p:to>
                                    </p:set>
                                    <p:animEffect filter="fade" transition="in">
                                      <p:cBhvr>
                                        <p:cTn dur="500"/>
                                        <p:tgtEl>
                                          <p:spTgt spid="2872"/>
                                        </p:tgtEl>
                                      </p:cBhvr>
                                    </p:animEffect>
                                  </p:childTnLst>
                                </p:cTn>
                              </p:par>
                              <p:par>
                                <p:cTn fill="hold" nodeType="withEffect" presetClass="entr" presetID="10" presetSubtype="0">
                                  <p:stCondLst>
                                    <p:cond delay="0"/>
                                  </p:stCondLst>
                                  <p:childTnLst>
                                    <p:set>
                                      <p:cBhvr>
                                        <p:cTn dur="1" fill="hold">
                                          <p:stCondLst>
                                            <p:cond delay="0"/>
                                          </p:stCondLst>
                                        </p:cTn>
                                        <p:tgtEl>
                                          <p:spTgt spid="2879"/>
                                        </p:tgtEl>
                                        <p:attrNameLst>
                                          <p:attrName>style.visibility</p:attrName>
                                        </p:attrNameLst>
                                      </p:cBhvr>
                                      <p:to>
                                        <p:strVal val="visible"/>
                                      </p:to>
                                    </p:set>
                                    <p:animEffect filter="fade" transition="in">
                                      <p:cBhvr>
                                        <p:cTn dur="500"/>
                                        <p:tgtEl>
                                          <p:spTgt spid="2879"/>
                                        </p:tgtEl>
                                      </p:cBhvr>
                                    </p:animEffect>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2857">
                                            <p:txEl>
                                              <p:pRg end="0" st="0"/>
                                            </p:txEl>
                                          </p:spTgt>
                                        </p:tgtEl>
                                        <p:attrNameLst>
                                          <p:attrName>style.visibility</p:attrName>
                                        </p:attrNameLst>
                                      </p:cBhvr>
                                      <p:to>
                                        <p:strVal val="visible"/>
                                      </p:to>
                                    </p:set>
                                    <p:animEffect filter="fade" transition="in">
                                      <p:cBhvr>
                                        <p:cTn dur="500"/>
                                        <p:tgtEl>
                                          <p:spTgt spid="2857">
                                            <p:txEl>
                                              <p:pRg end="0" st="0"/>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2857">
                                            <p:txEl>
                                              <p:pRg end="1" st="1"/>
                                            </p:txEl>
                                          </p:spTgt>
                                        </p:tgtEl>
                                        <p:attrNameLst>
                                          <p:attrName>style.visibility</p:attrName>
                                        </p:attrNameLst>
                                      </p:cBhvr>
                                      <p:to>
                                        <p:strVal val="visible"/>
                                      </p:to>
                                    </p:set>
                                    <p:animEffect filter="fade" transition="in">
                                      <p:cBhvr>
                                        <p:cTn dur="500"/>
                                        <p:tgtEl>
                                          <p:spTgt spid="2857">
                                            <p:txEl>
                                              <p:pRg end="1" st="1"/>
                                            </p:txEl>
                                          </p:spTgt>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2857">
                                            <p:txEl>
                                              <p:pRg end="2" st="2"/>
                                            </p:txEl>
                                          </p:spTgt>
                                        </p:tgtEl>
                                        <p:attrNameLst>
                                          <p:attrName>style.visibility</p:attrName>
                                        </p:attrNameLst>
                                      </p:cBhvr>
                                      <p:to>
                                        <p:strVal val="visible"/>
                                      </p:to>
                                    </p:set>
                                    <p:animEffect filter="fade" transition="in">
                                      <p:cBhvr>
                                        <p:cTn dur="500"/>
                                        <p:tgtEl>
                                          <p:spTgt spid="2857">
                                            <p:txEl>
                                              <p:pRg end="2" st="2"/>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2857">
                                            <p:txEl>
                                              <p:pRg end="3" st="3"/>
                                            </p:txEl>
                                          </p:spTgt>
                                        </p:tgtEl>
                                        <p:attrNameLst>
                                          <p:attrName>style.visibility</p:attrName>
                                        </p:attrNameLst>
                                      </p:cBhvr>
                                      <p:to>
                                        <p:strVal val="visible"/>
                                      </p:to>
                                    </p:set>
                                    <p:animEffect filter="fade" transition="in">
                                      <p:cBhvr>
                                        <p:cTn dur="500"/>
                                        <p:tgtEl>
                                          <p:spTgt spid="2857">
                                            <p:txEl>
                                              <p:pRg end="3" st="3"/>
                                            </p:txEl>
                                          </p:spTgt>
                                        </p:tgtEl>
                                      </p:cBhvr>
                                    </p:animEffect>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2857">
                                            <p:txEl>
                                              <p:pRg end="4" st="4"/>
                                            </p:txEl>
                                          </p:spTgt>
                                        </p:tgtEl>
                                        <p:attrNameLst>
                                          <p:attrName>style.visibility</p:attrName>
                                        </p:attrNameLst>
                                      </p:cBhvr>
                                      <p:to>
                                        <p:strVal val="visible"/>
                                      </p:to>
                                    </p:set>
                                    <p:animEffect filter="fade" transition="in">
                                      <p:cBhvr>
                                        <p:cTn dur="500"/>
                                        <p:tgtEl>
                                          <p:spTgt spid="2857">
                                            <p:txEl>
                                              <p:pRg end="4" st="4"/>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2857">
                                            <p:txEl>
                                              <p:pRg end="5" st="5"/>
                                            </p:txEl>
                                          </p:spTgt>
                                        </p:tgtEl>
                                        <p:attrNameLst>
                                          <p:attrName>style.visibility</p:attrName>
                                        </p:attrNameLst>
                                      </p:cBhvr>
                                      <p:to>
                                        <p:strVal val="visible"/>
                                      </p:to>
                                    </p:set>
                                    <p:animEffect filter="fade" transition="in">
                                      <p:cBhvr>
                                        <p:cTn dur="500"/>
                                        <p:tgtEl>
                                          <p:spTgt spid="2857">
                                            <p:txEl>
                                              <p:pRg end="5" st="5"/>
                                            </p:txEl>
                                          </p:spTgt>
                                        </p:tgtEl>
                                      </p:cBhvr>
                                    </p:animEffect>
                                  </p:childTnLst>
                                </p:cTn>
                              </p:par>
                            </p:childTnLst>
                          </p:cTn>
                        </p:par>
                        <p:par>
                          <p:cTn fill="hold">
                            <p:stCondLst>
                              <p:cond delay="19500"/>
                            </p:stCondLst>
                            <p:childTnLst>
                              <p:par>
                                <p:cTn fill="hold" nodeType="afterEffect" presetClass="entr" presetID="10" presetSubtype="0">
                                  <p:stCondLst>
                                    <p:cond delay="0"/>
                                  </p:stCondLst>
                                  <p:childTnLst>
                                    <p:set>
                                      <p:cBhvr>
                                        <p:cTn dur="1" fill="hold">
                                          <p:stCondLst>
                                            <p:cond delay="0"/>
                                          </p:stCondLst>
                                        </p:cTn>
                                        <p:tgtEl>
                                          <p:spTgt spid="2857">
                                            <p:txEl>
                                              <p:pRg end="6" st="6"/>
                                            </p:txEl>
                                          </p:spTgt>
                                        </p:tgtEl>
                                        <p:attrNameLst>
                                          <p:attrName>style.visibility</p:attrName>
                                        </p:attrNameLst>
                                      </p:cBhvr>
                                      <p:to>
                                        <p:strVal val="visible"/>
                                      </p:to>
                                    </p:set>
                                    <p:animEffect filter="fade" transition="in">
                                      <p:cBhvr>
                                        <p:cTn dur="500"/>
                                        <p:tgtEl>
                                          <p:spTgt spid="2857">
                                            <p:txEl>
                                              <p:pRg end="6" st="6"/>
                                            </p:txEl>
                                          </p:spTgt>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2857">
                                            <p:txEl>
                                              <p:pRg end="7" st="7"/>
                                            </p:txEl>
                                          </p:spTgt>
                                        </p:tgtEl>
                                        <p:attrNameLst>
                                          <p:attrName>style.visibility</p:attrName>
                                        </p:attrNameLst>
                                      </p:cBhvr>
                                      <p:to>
                                        <p:strVal val="visible"/>
                                      </p:to>
                                    </p:set>
                                    <p:animEffect filter="fade" transition="in">
                                      <p:cBhvr>
                                        <p:cTn dur="500"/>
                                        <p:tgtEl>
                                          <p:spTgt spid="2857">
                                            <p:txEl>
                                              <p:pRg end="7" st="7"/>
                                            </p:txEl>
                                          </p:spTgt>
                                        </p:tgtEl>
                                      </p:cBhvr>
                                    </p:animEffect>
                                  </p:childTnLst>
                                </p:cTn>
                              </p:par>
                            </p:childTnLst>
                          </p:cTn>
                        </p:par>
                        <p:par>
                          <p:cTn fill="hold">
                            <p:stCondLst>
                              <p:cond delay="20500"/>
                            </p:stCondLst>
                            <p:childTnLst>
                              <p:par>
                                <p:cTn fill="hold" nodeType="afterEffect" presetClass="entr" presetID="10" presetSubtype="0">
                                  <p:stCondLst>
                                    <p:cond delay="0"/>
                                  </p:stCondLst>
                                  <p:childTnLst>
                                    <p:set>
                                      <p:cBhvr>
                                        <p:cTn dur="1" fill="hold">
                                          <p:stCondLst>
                                            <p:cond delay="0"/>
                                          </p:stCondLst>
                                        </p:cTn>
                                        <p:tgtEl>
                                          <p:spTgt spid="2857">
                                            <p:txEl>
                                              <p:pRg end="8" st="8"/>
                                            </p:txEl>
                                          </p:spTgt>
                                        </p:tgtEl>
                                        <p:attrNameLst>
                                          <p:attrName>style.visibility</p:attrName>
                                        </p:attrNameLst>
                                      </p:cBhvr>
                                      <p:to>
                                        <p:strVal val="visible"/>
                                      </p:to>
                                    </p:set>
                                    <p:animEffect filter="fade" transition="in">
                                      <p:cBhvr>
                                        <p:cTn dur="500"/>
                                        <p:tgtEl>
                                          <p:spTgt spid="285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55"/>
                                        </p:tgtEl>
                                        <p:attrNameLst>
                                          <p:attrName>style.visibility</p:attrName>
                                        </p:attrNameLst>
                                      </p:cBhvr>
                                      <p:to>
                                        <p:strVal val="visible"/>
                                      </p:to>
                                    </p:set>
                                    <p:animEffect filter="fade" transition="in">
                                      <p:cBhvr>
                                        <p:cTn dur="500"/>
                                        <p:tgtEl>
                                          <p:spTgt spid="2855"/>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2869"/>
                                        </p:tgtEl>
                                        <p:attrNameLst>
                                          <p:attrName>style.visibility</p:attrName>
                                        </p:attrNameLst>
                                      </p:cBhvr>
                                      <p:to>
                                        <p:strVal val="visible"/>
                                      </p:to>
                                    </p:set>
                                    <p:animEffect filter="fade" transition="in">
                                      <p:cBhvr>
                                        <p:cTn dur="500"/>
                                        <p:tgtEl>
                                          <p:spTgt spid="2869"/>
                                        </p:tgtEl>
                                      </p:cBhvr>
                                    </p:animEffect>
                                  </p:childTnLst>
                                </p:cTn>
                              </p:par>
                            </p:childTnLst>
                          </p:cTn>
                        </p:par>
                        <p:par>
                          <p:cTn fill="hold">
                            <p:stCondLst>
                              <p:cond delay="21500"/>
                            </p:stCondLst>
                            <p:childTnLst>
                              <p:par>
                                <p:cTn fill="hold" nodeType="afterEffect" presetClass="entr" presetID="10" presetSubtype="0">
                                  <p:stCondLst>
                                    <p:cond delay="0"/>
                                  </p:stCondLst>
                                  <p:childTnLst>
                                    <p:set>
                                      <p:cBhvr>
                                        <p:cTn dur="1" fill="hold">
                                          <p:stCondLst>
                                            <p:cond delay="0"/>
                                          </p:stCondLst>
                                        </p:cTn>
                                        <p:tgtEl>
                                          <p:spTgt spid="2870"/>
                                        </p:tgtEl>
                                        <p:attrNameLst>
                                          <p:attrName>style.visibility</p:attrName>
                                        </p:attrNameLst>
                                      </p:cBhvr>
                                      <p:to>
                                        <p:strVal val="visible"/>
                                      </p:to>
                                    </p:set>
                                    <p:animEffect filter="fade" transition="in">
                                      <p:cBhvr>
                                        <p:cTn dur="500"/>
                                        <p:tgtEl>
                                          <p:spTgt spid="2870"/>
                                        </p:tgtEl>
                                      </p:cBhvr>
                                    </p:animEffect>
                                  </p:childTnLst>
                                </p:cTn>
                              </p:par>
                              <p:par>
                                <p:cTn fill="hold" nodeType="withEffect" presetClass="entr" presetID="10" presetSubtype="0">
                                  <p:stCondLst>
                                    <p:cond delay="0"/>
                                  </p:stCondLst>
                                  <p:childTnLst>
                                    <p:set>
                                      <p:cBhvr>
                                        <p:cTn dur="1" fill="hold">
                                          <p:stCondLst>
                                            <p:cond delay="0"/>
                                          </p:stCondLst>
                                        </p:cTn>
                                        <p:tgtEl>
                                          <p:spTgt spid="2878"/>
                                        </p:tgtEl>
                                        <p:attrNameLst>
                                          <p:attrName>style.visibility</p:attrName>
                                        </p:attrNameLst>
                                      </p:cBhvr>
                                      <p:to>
                                        <p:strVal val="visible"/>
                                      </p:to>
                                    </p:set>
                                    <p:animEffect filter="fade" transition="in">
                                      <p:cBhvr>
                                        <p:cTn dur="500"/>
                                        <p:tgtEl>
                                          <p:spTgt spid="2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C and iPhone">
  <p:cSld name="PC and iPhone">
    <p:spTree>
      <p:nvGrpSpPr>
        <p:cNvPr id="2883" name="Shape 2883"/>
        <p:cNvGrpSpPr/>
        <p:nvPr/>
      </p:nvGrpSpPr>
      <p:grpSpPr>
        <a:xfrm>
          <a:off x="0" y="0"/>
          <a:ext cx="0" cy="0"/>
          <a:chOff x="0" y="0"/>
          <a:chExt cx="0" cy="0"/>
        </a:xfrm>
      </p:grpSpPr>
      <p:cxnSp>
        <p:nvCxnSpPr>
          <p:cNvPr id="2884" name="Google Shape;2884;g1f5b7746bd3_0_1426"/>
          <p:cNvCxnSpPr/>
          <p:nvPr/>
        </p:nvCxnSpPr>
        <p:spPr>
          <a:xfrm rot="10800000">
            <a:off x="-87" y="4775560"/>
            <a:ext cx="18286500" cy="0"/>
          </a:xfrm>
          <a:prstGeom prst="straightConnector1">
            <a:avLst/>
          </a:prstGeom>
          <a:noFill/>
          <a:ln cap="flat" cmpd="sng" w="12700">
            <a:solidFill>
              <a:srgbClr val="0096BE"/>
            </a:solidFill>
            <a:prstDash val="solid"/>
            <a:round/>
            <a:headEnd len="sm" w="sm" type="none"/>
            <a:tailEnd len="sm" w="sm" type="none"/>
          </a:ln>
        </p:spPr>
      </p:cxnSp>
      <p:sp>
        <p:nvSpPr>
          <p:cNvPr id="2885" name="Google Shape;2885;g1f5b7746bd3_0_1426"/>
          <p:cNvSpPr txBox="1"/>
          <p:nvPr>
            <p:ph idx="1" type="body"/>
          </p:nvPr>
        </p:nvSpPr>
        <p:spPr>
          <a:xfrm>
            <a:off x="10988412" y="1993151"/>
            <a:ext cx="6840900" cy="27903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86" name="Google Shape;2886;g1f5b7746bd3_0_1426"/>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87" name="Google Shape;2887;g1f5b7746bd3_0_1426"/>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2888" name="Google Shape;2888;g1f5b7746bd3_0_1426"/>
          <p:cNvPicPr preferRelativeResize="0"/>
          <p:nvPr/>
        </p:nvPicPr>
        <p:blipFill rotWithShape="1">
          <a:blip r:embed="rId2">
            <a:alphaModFix/>
          </a:blip>
          <a:srcRect b="0" l="0" r="0" t="0"/>
          <a:stretch/>
        </p:blipFill>
        <p:spPr>
          <a:xfrm>
            <a:off x="2806763" y="1700461"/>
            <a:ext cx="7911619" cy="6409097"/>
          </a:xfrm>
          <a:prstGeom prst="rect">
            <a:avLst/>
          </a:prstGeom>
          <a:noFill/>
          <a:ln>
            <a:noFill/>
          </a:ln>
        </p:spPr>
      </p:pic>
      <p:sp>
        <p:nvSpPr>
          <p:cNvPr id="2889" name="Google Shape;2889;g1f5b7746bd3_0_1426"/>
          <p:cNvSpPr/>
          <p:nvPr>
            <p:ph idx="2" type="pic"/>
          </p:nvPr>
        </p:nvSpPr>
        <p:spPr>
          <a:xfrm>
            <a:off x="3097428" y="1970491"/>
            <a:ext cx="7335900" cy="4056300"/>
          </a:xfrm>
          <a:prstGeom prst="rect">
            <a:avLst/>
          </a:prstGeom>
          <a:noFill/>
          <a:ln>
            <a:noFill/>
          </a:ln>
        </p:spPr>
      </p:sp>
      <p:pic>
        <p:nvPicPr>
          <p:cNvPr id="2890" name="Google Shape;2890;g1f5b7746bd3_0_1426"/>
          <p:cNvPicPr preferRelativeResize="0"/>
          <p:nvPr/>
        </p:nvPicPr>
        <p:blipFill rotWithShape="1">
          <a:blip r:embed="rId3">
            <a:alphaModFix/>
          </a:blip>
          <a:srcRect b="0" l="0" r="0" t="0"/>
          <a:stretch/>
        </p:blipFill>
        <p:spPr>
          <a:xfrm>
            <a:off x="929413" y="4128186"/>
            <a:ext cx="2044962" cy="4165663"/>
          </a:xfrm>
          <a:prstGeom prst="rect">
            <a:avLst/>
          </a:prstGeom>
          <a:noFill/>
          <a:ln>
            <a:noFill/>
          </a:ln>
        </p:spPr>
      </p:pic>
      <p:sp>
        <p:nvSpPr>
          <p:cNvPr id="2891" name="Google Shape;2891;g1f5b7746bd3_0_1426"/>
          <p:cNvSpPr/>
          <p:nvPr>
            <p:ph idx="3" type="pic"/>
          </p:nvPr>
        </p:nvSpPr>
        <p:spPr>
          <a:xfrm>
            <a:off x="1097026" y="4658443"/>
            <a:ext cx="1709700" cy="3105300"/>
          </a:xfrm>
          <a:prstGeom prst="rect">
            <a:avLst/>
          </a:prstGeom>
          <a:noFill/>
          <a:ln>
            <a:noFill/>
          </a:ln>
        </p:spPr>
      </p:sp>
      <p:sp>
        <p:nvSpPr>
          <p:cNvPr id="2892" name="Google Shape;2892;g1f5b7746bd3_0_1426"/>
          <p:cNvSpPr txBox="1"/>
          <p:nvPr>
            <p:ph idx="4" type="body"/>
          </p:nvPr>
        </p:nvSpPr>
        <p:spPr>
          <a:xfrm>
            <a:off x="10988411" y="4905010"/>
            <a:ext cx="6840900" cy="35238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90"/>
                                        </p:tgtEl>
                                        <p:attrNameLst>
                                          <p:attrName>style.visibility</p:attrName>
                                        </p:attrNameLst>
                                      </p:cBhvr>
                                      <p:to>
                                        <p:strVal val="visible"/>
                                      </p:to>
                                    </p:set>
                                    <p:animEffect filter="fade" transition="in">
                                      <p:cBhvr>
                                        <p:cTn dur="500"/>
                                        <p:tgtEl>
                                          <p:spTgt spid="2890"/>
                                        </p:tgtEl>
                                      </p:cBhvr>
                                    </p:animEffect>
                                  </p:childTnLst>
                                </p:cTn>
                              </p:par>
                              <p:par>
                                <p:cTn fill="hold" nodeType="with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500"/>
                                        <p:tgtEl>
                                          <p:spTgt spid="28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88"/>
                                        </p:tgtEl>
                                        <p:attrNameLst>
                                          <p:attrName>style.visibility</p:attrName>
                                        </p:attrNameLst>
                                      </p:cBhvr>
                                      <p:to>
                                        <p:strVal val="visible"/>
                                      </p:to>
                                    </p:set>
                                    <p:animEffect filter="fade" transition="in">
                                      <p:cBhvr>
                                        <p:cTn dur="500"/>
                                        <p:tgtEl>
                                          <p:spTgt spid="2888"/>
                                        </p:tgtEl>
                                      </p:cBhvr>
                                    </p:animEffect>
                                  </p:childTnLst>
                                </p:cTn>
                              </p:par>
                              <p:par>
                                <p:cTn fill="hold" nodeType="withEffect" presetClass="entr" presetID="10" presetSubtype="0">
                                  <p:stCondLst>
                                    <p:cond delay="0"/>
                                  </p:stCondLst>
                                  <p:childTnLst>
                                    <p:set>
                                      <p:cBhvr>
                                        <p:cTn dur="1" fill="hold">
                                          <p:stCondLst>
                                            <p:cond delay="0"/>
                                          </p:stCondLst>
                                        </p:cTn>
                                        <p:tgtEl>
                                          <p:spTgt spid="2889"/>
                                        </p:tgtEl>
                                        <p:attrNameLst>
                                          <p:attrName>style.visibility</p:attrName>
                                        </p:attrNameLst>
                                      </p:cBhvr>
                                      <p:to>
                                        <p:strVal val="visible"/>
                                      </p:to>
                                    </p:set>
                                    <p:animEffect filter="fade" transition="in">
                                      <p:cBhvr>
                                        <p:cTn dur="500"/>
                                        <p:tgtEl>
                                          <p:spTgt spid="28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84"/>
                                        </p:tgtEl>
                                        <p:attrNameLst>
                                          <p:attrName>style.visibility</p:attrName>
                                        </p:attrNameLst>
                                      </p:cBhvr>
                                      <p:to>
                                        <p:strVal val="visible"/>
                                      </p:to>
                                    </p:set>
                                    <p:animEffect filter="fade" transition="in">
                                      <p:cBhvr>
                                        <p:cTn dur="500"/>
                                        <p:tgtEl>
                                          <p:spTgt spid="2884"/>
                                        </p:tgtEl>
                                      </p:cBhvr>
                                    </p:animEffect>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2885"/>
                                        </p:tgtEl>
                                        <p:attrNameLst>
                                          <p:attrName>style.visibility</p:attrName>
                                        </p:attrNameLst>
                                      </p:cBhvr>
                                      <p:to>
                                        <p:strVal val="visible"/>
                                      </p:to>
                                    </p:set>
                                    <p:anim calcmode="lin" valueType="num">
                                      <p:cBhvr additive="base">
                                        <p:cTn dur="500"/>
                                        <p:tgtEl>
                                          <p:spTgt spid="288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892"/>
                                        </p:tgtEl>
                                        <p:attrNameLst>
                                          <p:attrName>style.visibility</p:attrName>
                                        </p:attrNameLst>
                                      </p:cBhvr>
                                      <p:to>
                                        <p:strVal val="visible"/>
                                      </p:to>
                                    </p:set>
                                    <p:anim calcmode="lin" valueType="num">
                                      <p:cBhvr additive="base">
                                        <p:cTn dur="500"/>
                                        <p:tgtEl>
                                          <p:spTgt spid="28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1">
  <p:cSld name="Flow 1">
    <p:spTree>
      <p:nvGrpSpPr>
        <p:cNvPr id="2893" name="Shape 2893"/>
        <p:cNvGrpSpPr/>
        <p:nvPr/>
      </p:nvGrpSpPr>
      <p:grpSpPr>
        <a:xfrm>
          <a:off x="0" y="0"/>
          <a:ext cx="0" cy="0"/>
          <a:chOff x="0" y="0"/>
          <a:chExt cx="0" cy="0"/>
        </a:xfrm>
      </p:grpSpPr>
      <p:sp>
        <p:nvSpPr>
          <p:cNvPr id="2894" name="Google Shape;2894;g1f5b7746bd3_0_1436"/>
          <p:cNvSpPr/>
          <p:nvPr/>
        </p:nvSpPr>
        <p:spPr>
          <a:xfrm>
            <a:off x="0" y="2628900"/>
            <a:ext cx="18351500" cy="2959100"/>
          </a:xfrm>
          <a:custGeom>
            <a:rect b="b" l="l" r="r" t="t"/>
            <a:pathLst>
              <a:path extrusionOk="0" h="2959100" w="183515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cap="flat" cmpd="sng" w="7620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2895" name="Google Shape;2895;g1f5b7746bd3_0_1436"/>
          <p:cNvGrpSpPr/>
          <p:nvPr/>
        </p:nvGrpSpPr>
        <p:grpSpPr>
          <a:xfrm>
            <a:off x="874986" y="5956564"/>
            <a:ext cx="3420300" cy="1718085"/>
            <a:chOff x="187211" y="5765810"/>
            <a:chExt cx="3420300" cy="1718085"/>
          </a:xfrm>
        </p:grpSpPr>
        <p:sp>
          <p:nvSpPr>
            <p:cNvPr id="2896" name="Google Shape;2896;g1f5b7746bd3_0_1436"/>
            <p:cNvSpPr/>
            <p:nvPr/>
          </p:nvSpPr>
          <p:spPr>
            <a:xfrm>
              <a:off x="187211" y="5998595"/>
              <a:ext cx="3420300" cy="14853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97" name="Google Shape;2897;g1f5b7746bd3_0_1436"/>
            <p:cNvSpPr/>
            <p:nvPr/>
          </p:nvSpPr>
          <p:spPr>
            <a:xfrm>
              <a:off x="1627371" y="5765810"/>
              <a:ext cx="540000" cy="465600"/>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898" name="Google Shape;2898;g1f5b7746bd3_0_1436"/>
          <p:cNvSpPr/>
          <p:nvPr/>
        </p:nvSpPr>
        <p:spPr>
          <a:xfrm>
            <a:off x="295888" y="5742032"/>
            <a:ext cx="927900" cy="9279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899" name="Google Shape;2899;g1f5b7746bd3_0_1436"/>
          <p:cNvSpPr/>
          <p:nvPr>
            <p:ph idx="2" type="pic"/>
          </p:nvPr>
        </p:nvSpPr>
        <p:spPr>
          <a:xfrm>
            <a:off x="519121" y="5981964"/>
            <a:ext cx="446400" cy="446400"/>
          </a:xfrm>
          <a:prstGeom prst="rect">
            <a:avLst/>
          </a:prstGeom>
          <a:noFill/>
          <a:ln>
            <a:noFill/>
          </a:ln>
        </p:spPr>
      </p:sp>
      <p:sp>
        <p:nvSpPr>
          <p:cNvPr id="2900" name="Google Shape;2900;g1f5b7746bd3_0_1436"/>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01" name="Google Shape;2901;g1f5b7746bd3_0_1436"/>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902" name="Google Shape;2902;g1f5b7746bd3_0_1436"/>
          <p:cNvSpPr txBox="1"/>
          <p:nvPr>
            <p:ph idx="1" type="body"/>
          </p:nvPr>
        </p:nvSpPr>
        <p:spPr>
          <a:xfrm>
            <a:off x="43410" y="4537974"/>
            <a:ext cx="3538500" cy="990000"/>
          </a:xfrm>
          <a:prstGeom prst="rect">
            <a:avLst/>
          </a:prstGeom>
          <a:noFill/>
          <a:ln>
            <a:noFill/>
          </a:ln>
        </p:spPr>
        <p:txBody>
          <a:bodyPr anchorCtr="0" anchor="b" bIns="81625" lIns="163275" spcFirstLastPara="1" rIns="163275" wrap="square" tIns="81625">
            <a:noAutofit/>
          </a:bodyPr>
          <a:lstStyle>
            <a:lvl1pPr indent="-228600" lvl="0" marL="457200" rtl="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03" name="Google Shape;2903;g1f5b7746bd3_0_1436"/>
          <p:cNvSpPr txBox="1"/>
          <p:nvPr>
            <p:ph idx="3" type="body"/>
          </p:nvPr>
        </p:nvSpPr>
        <p:spPr>
          <a:xfrm>
            <a:off x="1223779" y="6279182"/>
            <a:ext cx="2846700" cy="1380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04" name="Google Shape;2904;g1f5b7746bd3_0_1436"/>
          <p:cNvSpPr txBox="1"/>
          <p:nvPr>
            <p:ph idx="4" type="body"/>
          </p:nvPr>
        </p:nvSpPr>
        <p:spPr>
          <a:xfrm>
            <a:off x="3750679" y="2692769"/>
            <a:ext cx="3538500" cy="990000"/>
          </a:xfrm>
          <a:prstGeom prst="rect">
            <a:avLst/>
          </a:prstGeom>
          <a:noFill/>
          <a:ln>
            <a:noFill/>
          </a:ln>
        </p:spPr>
        <p:txBody>
          <a:bodyPr anchorCtr="0" anchor="t" bIns="81625" lIns="163275" spcFirstLastPara="1" rIns="163275" wrap="square" tIns="81625">
            <a:noAutofit/>
          </a:bodyPr>
          <a:lstStyle>
            <a:lvl1pPr indent="-228600" lvl="0" marL="457200" rtl="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05" name="Google Shape;2905;g1f5b7746bd3_0_1436"/>
          <p:cNvSpPr txBox="1"/>
          <p:nvPr>
            <p:ph idx="5" type="body"/>
          </p:nvPr>
        </p:nvSpPr>
        <p:spPr>
          <a:xfrm>
            <a:off x="11069636" y="3543982"/>
            <a:ext cx="3538500" cy="990000"/>
          </a:xfrm>
          <a:prstGeom prst="rect">
            <a:avLst/>
          </a:prstGeom>
          <a:noFill/>
          <a:ln>
            <a:noFill/>
          </a:ln>
        </p:spPr>
        <p:txBody>
          <a:bodyPr anchorCtr="0" anchor="t" bIns="81625" lIns="163275" spcFirstLastPara="1" rIns="163275" wrap="square" tIns="81625">
            <a:noAutofit/>
          </a:bodyPr>
          <a:lstStyle>
            <a:lvl1pPr indent="-228600" lvl="0" marL="457200" rtl="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06" name="Google Shape;2906;g1f5b7746bd3_0_1436"/>
          <p:cNvSpPr txBox="1"/>
          <p:nvPr>
            <p:ph idx="6" type="body"/>
          </p:nvPr>
        </p:nvSpPr>
        <p:spPr>
          <a:xfrm>
            <a:off x="7408026" y="3731562"/>
            <a:ext cx="3538500" cy="990000"/>
          </a:xfrm>
          <a:prstGeom prst="rect">
            <a:avLst/>
          </a:prstGeom>
          <a:noFill/>
          <a:ln>
            <a:noFill/>
          </a:ln>
        </p:spPr>
        <p:txBody>
          <a:bodyPr anchorCtr="0" anchor="b" bIns="81625" lIns="163275" spcFirstLastPara="1" rIns="163275" wrap="square" tIns="81625">
            <a:noAutofit/>
          </a:bodyPr>
          <a:lstStyle>
            <a:lvl1pPr indent="-228600" lvl="0" marL="457200" rtl="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07" name="Google Shape;2907;g1f5b7746bd3_0_1436"/>
          <p:cNvSpPr txBox="1"/>
          <p:nvPr>
            <p:ph idx="7" type="body"/>
          </p:nvPr>
        </p:nvSpPr>
        <p:spPr>
          <a:xfrm>
            <a:off x="14715041" y="4402958"/>
            <a:ext cx="3538500" cy="990000"/>
          </a:xfrm>
          <a:prstGeom prst="rect">
            <a:avLst/>
          </a:prstGeom>
          <a:noFill/>
          <a:ln>
            <a:noFill/>
          </a:ln>
        </p:spPr>
        <p:txBody>
          <a:bodyPr anchorCtr="0" anchor="b" bIns="81625" lIns="163275" spcFirstLastPara="1" rIns="163275" wrap="square" tIns="81625">
            <a:noAutofit/>
          </a:bodyPr>
          <a:lstStyle>
            <a:lvl1pPr indent="-228600" lvl="0" marL="457200" rtl="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2908" name="Google Shape;2908;g1f5b7746bd3_0_1436"/>
          <p:cNvGrpSpPr/>
          <p:nvPr/>
        </p:nvGrpSpPr>
        <p:grpSpPr>
          <a:xfrm rot="10800000">
            <a:off x="3760071" y="757420"/>
            <a:ext cx="3420300" cy="1718085"/>
            <a:chOff x="187211" y="5765810"/>
            <a:chExt cx="3420300" cy="1718085"/>
          </a:xfrm>
        </p:grpSpPr>
        <p:sp>
          <p:nvSpPr>
            <p:cNvPr id="2909" name="Google Shape;2909;g1f5b7746bd3_0_1436"/>
            <p:cNvSpPr/>
            <p:nvPr/>
          </p:nvSpPr>
          <p:spPr>
            <a:xfrm>
              <a:off x="187211" y="5998595"/>
              <a:ext cx="3420300" cy="14853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10" name="Google Shape;2910;g1f5b7746bd3_0_1436"/>
            <p:cNvSpPr/>
            <p:nvPr/>
          </p:nvSpPr>
          <p:spPr>
            <a:xfrm>
              <a:off x="1627371" y="5765810"/>
              <a:ext cx="540000" cy="465600"/>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911" name="Google Shape;2911;g1f5b7746bd3_0_1436"/>
          <p:cNvSpPr txBox="1"/>
          <p:nvPr>
            <p:ph idx="8" type="body"/>
          </p:nvPr>
        </p:nvSpPr>
        <p:spPr>
          <a:xfrm>
            <a:off x="4197180" y="810142"/>
            <a:ext cx="2758200" cy="1380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2912" name="Google Shape;2912;g1f5b7746bd3_0_1436"/>
          <p:cNvGrpSpPr/>
          <p:nvPr/>
        </p:nvGrpSpPr>
        <p:grpSpPr>
          <a:xfrm rot="10800000">
            <a:off x="11078501" y="1612515"/>
            <a:ext cx="3420300" cy="1718085"/>
            <a:chOff x="187211" y="5765810"/>
            <a:chExt cx="3420300" cy="1718085"/>
          </a:xfrm>
        </p:grpSpPr>
        <p:sp>
          <p:nvSpPr>
            <p:cNvPr id="2913" name="Google Shape;2913;g1f5b7746bd3_0_1436"/>
            <p:cNvSpPr/>
            <p:nvPr/>
          </p:nvSpPr>
          <p:spPr>
            <a:xfrm>
              <a:off x="187211" y="5998595"/>
              <a:ext cx="3420300" cy="14853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14" name="Google Shape;2914;g1f5b7746bd3_0_1436"/>
            <p:cNvSpPr/>
            <p:nvPr/>
          </p:nvSpPr>
          <p:spPr>
            <a:xfrm>
              <a:off x="1627371" y="5765810"/>
              <a:ext cx="540000" cy="465600"/>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915" name="Google Shape;2915;g1f5b7746bd3_0_1436"/>
          <p:cNvSpPr txBox="1"/>
          <p:nvPr>
            <p:ph idx="9" type="body"/>
          </p:nvPr>
        </p:nvSpPr>
        <p:spPr>
          <a:xfrm>
            <a:off x="11542367" y="1665237"/>
            <a:ext cx="2731500" cy="1380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2916" name="Google Shape;2916;g1f5b7746bd3_0_1436"/>
          <p:cNvGrpSpPr/>
          <p:nvPr/>
        </p:nvGrpSpPr>
        <p:grpSpPr>
          <a:xfrm>
            <a:off x="7432223" y="5200545"/>
            <a:ext cx="3420300" cy="1718085"/>
            <a:chOff x="187211" y="5765810"/>
            <a:chExt cx="3420300" cy="1718085"/>
          </a:xfrm>
        </p:grpSpPr>
        <p:sp>
          <p:nvSpPr>
            <p:cNvPr id="2917" name="Google Shape;2917;g1f5b7746bd3_0_1436"/>
            <p:cNvSpPr/>
            <p:nvPr/>
          </p:nvSpPr>
          <p:spPr>
            <a:xfrm>
              <a:off x="187211" y="5998595"/>
              <a:ext cx="3420300" cy="14853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18" name="Google Shape;2918;g1f5b7746bd3_0_1436"/>
            <p:cNvSpPr/>
            <p:nvPr/>
          </p:nvSpPr>
          <p:spPr>
            <a:xfrm>
              <a:off x="1627371" y="5765810"/>
              <a:ext cx="540000" cy="465600"/>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919" name="Google Shape;2919;g1f5b7746bd3_0_1436"/>
          <p:cNvSpPr txBox="1"/>
          <p:nvPr>
            <p:ph idx="13" type="body"/>
          </p:nvPr>
        </p:nvSpPr>
        <p:spPr>
          <a:xfrm>
            <a:off x="7904047" y="5523163"/>
            <a:ext cx="2723400" cy="1380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grpSp>
        <p:nvGrpSpPr>
          <p:cNvPr id="2920" name="Google Shape;2920;g1f5b7746bd3_0_1436"/>
          <p:cNvGrpSpPr/>
          <p:nvPr/>
        </p:nvGrpSpPr>
        <p:grpSpPr>
          <a:xfrm>
            <a:off x="14678821" y="5830920"/>
            <a:ext cx="3420300" cy="1718085"/>
            <a:chOff x="187211" y="5765810"/>
            <a:chExt cx="3420300" cy="1718085"/>
          </a:xfrm>
        </p:grpSpPr>
        <p:sp>
          <p:nvSpPr>
            <p:cNvPr id="2921" name="Google Shape;2921;g1f5b7746bd3_0_1436"/>
            <p:cNvSpPr/>
            <p:nvPr/>
          </p:nvSpPr>
          <p:spPr>
            <a:xfrm>
              <a:off x="187211" y="5998595"/>
              <a:ext cx="3420300" cy="14853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22" name="Google Shape;2922;g1f5b7746bd3_0_1436"/>
            <p:cNvSpPr/>
            <p:nvPr/>
          </p:nvSpPr>
          <p:spPr>
            <a:xfrm>
              <a:off x="1627371" y="5765810"/>
              <a:ext cx="540000" cy="465600"/>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2923" name="Google Shape;2923;g1f5b7746bd3_0_1436"/>
          <p:cNvSpPr txBox="1"/>
          <p:nvPr>
            <p:ph idx="14" type="body"/>
          </p:nvPr>
        </p:nvSpPr>
        <p:spPr>
          <a:xfrm>
            <a:off x="15142767" y="6102738"/>
            <a:ext cx="2731500" cy="1380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24" name="Google Shape;2924;g1f5b7746bd3_0_1436"/>
          <p:cNvSpPr/>
          <p:nvPr/>
        </p:nvSpPr>
        <p:spPr>
          <a:xfrm rot="8100000">
            <a:off x="3408139" y="4036732"/>
            <a:ext cx="405172" cy="405172"/>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25" name="Google Shape;2925;g1f5b7746bd3_0_1436"/>
          <p:cNvSpPr/>
          <p:nvPr/>
        </p:nvSpPr>
        <p:spPr>
          <a:xfrm rot="-2700000">
            <a:off x="14476324" y="4100403"/>
            <a:ext cx="405172" cy="405172"/>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26" name="Google Shape;2926;g1f5b7746bd3_0_1436"/>
          <p:cNvSpPr/>
          <p:nvPr/>
        </p:nvSpPr>
        <p:spPr>
          <a:xfrm>
            <a:off x="3295854" y="293608"/>
            <a:ext cx="927900" cy="9279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27" name="Google Shape;2927;g1f5b7746bd3_0_1436"/>
          <p:cNvSpPr/>
          <p:nvPr>
            <p:ph idx="15" type="pic"/>
          </p:nvPr>
        </p:nvSpPr>
        <p:spPr>
          <a:xfrm>
            <a:off x="3519087" y="533540"/>
            <a:ext cx="446400" cy="446400"/>
          </a:xfrm>
          <a:prstGeom prst="rect">
            <a:avLst/>
          </a:prstGeom>
          <a:noFill/>
          <a:ln>
            <a:noFill/>
          </a:ln>
        </p:spPr>
      </p:sp>
      <p:sp>
        <p:nvSpPr>
          <p:cNvPr id="2928" name="Google Shape;2928;g1f5b7746bd3_0_1436"/>
          <p:cNvSpPr/>
          <p:nvPr/>
        </p:nvSpPr>
        <p:spPr>
          <a:xfrm>
            <a:off x="6968277" y="4939206"/>
            <a:ext cx="927900" cy="9279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29" name="Google Shape;2929;g1f5b7746bd3_0_1436"/>
          <p:cNvSpPr/>
          <p:nvPr>
            <p:ph idx="16" type="pic"/>
          </p:nvPr>
        </p:nvSpPr>
        <p:spPr>
          <a:xfrm>
            <a:off x="7191510" y="5179138"/>
            <a:ext cx="446400" cy="446400"/>
          </a:xfrm>
          <a:prstGeom prst="rect">
            <a:avLst/>
          </a:prstGeom>
          <a:noFill/>
          <a:ln>
            <a:noFill/>
          </a:ln>
        </p:spPr>
      </p:sp>
      <p:sp>
        <p:nvSpPr>
          <p:cNvPr id="2930" name="Google Shape;2930;g1f5b7746bd3_0_1436"/>
          <p:cNvSpPr/>
          <p:nvPr/>
        </p:nvSpPr>
        <p:spPr>
          <a:xfrm>
            <a:off x="10614476" y="1144705"/>
            <a:ext cx="927900" cy="9279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31" name="Google Shape;2931;g1f5b7746bd3_0_1436"/>
          <p:cNvSpPr/>
          <p:nvPr>
            <p:ph idx="17" type="pic"/>
          </p:nvPr>
        </p:nvSpPr>
        <p:spPr>
          <a:xfrm>
            <a:off x="10837709" y="1384637"/>
            <a:ext cx="446400" cy="446400"/>
          </a:xfrm>
          <a:prstGeom prst="rect">
            <a:avLst/>
          </a:prstGeom>
          <a:noFill/>
          <a:ln>
            <a:noFill/>
          </a:ln>
        </p:spPr>
      </p:sp>
      <p:sp>
        <p:nvSpPr>
          <p:cNvPr id="2932" name="Google Shape;2932;g1f5b7746bd3_0_1436"/>
          <p:cNvSpPr/>
          <p:nvPr/>
        </p:nvSpPr>
        <p:spPr>
          <a:xfrm>
            <a:off x="14214876" y="5595760"/>
            <a:ext cx="927900" cy="9279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33" name="Google Shape;2933;g1f5b7746bd3_0_1436"/>
          <p:cNvSpPr/>
          <p:nvPr>
            <p:ph idx="18" type="pic"/>
          </p:nvPr>
        </p:nvSpPr>
        <p:spPr>
          <a:xfrm>
            <a:off x="14438109" y="5835692"/>
            <a:ext cx="446400" cy="446400"/>
          </a:xfrm>
          <a:prstGeom prst="rect">
            <a:avLst/>
          </a:prstGeom>
          <a:noFill/>
          <a:ln>
            <a:noFill/>
          </a:ln>
        </p:spPr>
      </p:sp>
      <p:sp>
        <p:nvSpPr>
          <p:cNvPr id="2934" name="Google Shape;2934;g1f5b7746bd3_0_1436"/>
          <p:cNvSpPr txBox="1"/>
          <p:nvPr>
            <p:ph idx="19" type="body"/>
          </p:nvPr>
        </p:nvSpPr>
        <p:spPr>
          <a:xfrm>
            <a:off x="4921595" y="7077099"/>
            <a:ext cx="8399100" cy="12243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935" name="Google Shape;2935;g1f5b7746bd3_0_1436"/>
          <p:cNvCxnSpPr/>
          <p:nvPr/>
        </p:nvCxnSpPr>
        <p:spPr>
          <a:xfrm rot="10800000">
            <a:off x="3332956" y="8335060"/>
            <a:ext cx="11620500" cy="0"/>
          </a:xfrm>
          <a:prstGeom prst="straightConnector1">
            <a:avLst/>
          </a:prstGeom>
          <a:noFill/>
          <a:ln cap="flat" cmpd="sng" w="12700">
            <a:solidFill>
              <a:srgbClr val="0096BE"/>
            </a:solidFill>
            <a:prstDash val="solid"/>
            <a:round/>
            <a:headEnd len="sm" w="sm" type="none"/>
            <a:tailEnd len="sm" w="sm" type="none"/>
          </a:ln>
        </p:spPr>
      </p:cxnSp>
      <p:sp>
        <p:nvSpPr>
          <p:cNvPr id="2936" name="Google Shape;2936;g1f5b7746bd3_0_1436"/>
          <p:cNvSpPr txBox="1"/>
          <p:nvPr>
            <p:ph idx="20" type="body"/>
          </p:nvPr>
        </p:nvSpPr>
        <p:spPr>
          <a:xfrm>
            <a:off x="3332956" y="8432800"/>
            <a:ext cx="11632200" cy="10923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94"/>
                                        </p:tgtEl>
                                        <p:attrNameLst>
                                          <p:attrName>style.visibility</p:attrName>
                                        </p:attrNameLst>
                                      </p:cBhvr>
                                      <p:to>
                                        <p:strVal val="visible"/>
                                      </p:to>
                                    </p:set>
                                    <p:animEffect filter="fade" transition="in">
                                      <p:cBhvr>
                                        <p:cTn dur="750"/>
                                        <p:tgtEl>
                                          <p:spTgt spid="2894"/>
                                        </p:tgtEl>
                                      </p:cBhvr>
                                    </p:animEffect>
                                  </p:childTnLst>
                                </p:cTn>
                              </p:par>
                            </p:childTnLst>
                          </p:cTn>
                        </p:par>
                        <p:par>
                          <p:cTn fill="hold">
                            <p:stCondLst>
                              <p:cond delay="750"/>
                            </p:stCondLst>
                            <p:childTnLst>
                              <p:par>
                                <p:cTn fill="hold" nodeType="afterEffect" presetClass="entr" presetID="2" presetSubtype="1">
                                  <p:stCondLst>
                                    <p:cond delay="0"/>
                                  </p:stCondLst>
                                  <p:childTnLst>
                                    <p:set>
                                      <p:cBhvr>
                                        <p:cTn dur="1" fill="hold">
                                          <p:stCondLst>
                                            <p:cond delay="0"/>
                                          </p:stCondLst>
                                        </p:cTn>
                                        <p:tgtEl>
                                          <p:spTgt spid="2902"/>
                                        </p:tgtEl>
                                        <p:attrNameLst>
                                          <p:attrName>style.visibility</p:attrName>
                                        </p:attrNameLst>
                                      </p:cBhvr>
                                      <p:to>
                                        <p:strVal val="visible"/>
                                      </p:to>
                                    </p:set>
                                    <p:anim calcmode="lin" valueType="num">
                                      <p:cBhvr additive="base">
                                        <p:cTn dur="500"/>
                                        <p:tgtEl>
                                          <p:spTgt spid="2902"/>
                                        </p:tgtEl>
                                        <p:attrNameLst>
                                          <p:attrName>ppt_y</p:attrName>
                                        </p:attrNameLst>
                                      </p:cBhvr>
                                      <p:tavLst>
                                        <p:tav fmla="" tm="0">
                                          <p:val>
                                            <p:strVal val="#ppt_y-1"/>
                                          </p:val>
                                        </p:tav>
                                        <p:tav fmla="" tm="100000">
                                          <p:val>
                                            <p:strVal val="#ppt_y"/>
                                          </p:val>
                                        </p:tav>
                                      </p:tavLst>
                                    </p:anim>
                                  </p:childTnLst>
                                </p:cTn>
                              </p:par>
                            </p:childTnLst>
                          </p:cTn>
                        </p:par>
                        <p:par>
                          <p:cTn fill="hold">
                            <p:stCondLst>
                              <p:cond delay="1250"/>
                            </p:stCondLst>
                            <p:childTnLst>
                              <p:par>
                                <p:cTn fill="hold" nodeType="afterEffect" presetClass="entr" presetID="2" presetSubtype="4">
                                  <p:stCondLst>
                                    <p:cond delay="0"/>
                                  </p:stCondLst>
                                  <p:childTnLst>
                                    <p:set>
                                      <p:cBhvr>
                                        <p:cTn dur="1" fill="hold">
                                          <p:stCondLst>
                                            <p:cond delay="0"/>
                                          </p:stCondLst>
                                        </p:cTn>
                                        <p:tgtEl>
                                          <p:spTgt spid="2895"/>
                                        </p:tgtEl>
                                        <p:attrNameLst>
                                          <p:attrName>style.visibility</p:attrName>
                                        </p:attrNameLst>
                                      </p:cBhvr>
                                      <p:to>
                                        <p:strVal val="visible"/>
                                      </p:to>
                                    </p:set>
                                    <p:anim calcmode="lin" valueType="num">
                                      <p:cBhvr additive="base">
                                        <p:cTn dur="500"/>
                                        <p:tgtEl>
                                          <p:spTgt spid="28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03"/>
                                        </p:tgtEl>
                                        <p:attrNameLst>
                                          <p:attrName>style.visibility</p:attrName>
                                        </p:attrNameLst>
                                      </p:cBhvr>
                                      <p:to>
                                        <p:strVal val="visible"/>
                                      </p:to>
                                    </p:set>
                                    <p:anim calcmode="lin" valueType="num">
                                      <p:cBhvr additive="base">
                                        <p:cTn dur="500"/>
                                        <p:tgtEl>
                                          <p:spTgt spid="2903"/>
                                        </p:tgtEl>
                                        <p:attrNameLst>
                                          <p:attrName>ppt_y</p:attrName>
                                        </p:attrNameLst>
                                      </p:cBhvr>
                                      <p:tavLst>
                                        <p:tav fmla="" tm="0">
                                          <p:val>
                                            <p:strVal val="#ppt_y+1"/>
                                          </p:val>
                                        </p:tav>
                                        <p:tav fmla="" tm="100000">
                                          <p:val>
                                            <p:strVal val="#ppt_y"/>
                                          </p:val>
                                        </p:tav>
                                      </p:tavLst>
                                    </p:anim>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2898"/>
                                        </p:tgtEl>
                                        <p:attrNameLst>
                                          <p:attrName>style.visibility</p:attrName>
                                        </p:attrNameLst>
                                      </p:cBhvr>
                                      <p:to>
                                        <p:strVal val="visible"/>
                                      </p:to>
                                    </p:set>
                                    <p:animEffect filter="fade" transition="in">
                                      <p:cBhvr>
                                        <p:cTn dur="500"/>
                                        <p:tgtEl>
                                          <p:spTgt spid="2898"/>
                                        </p:tgtEl>
                                      </p:cBhvr>
                                    </p:animEffect>
                                  </p:childTnLst>
                                </p:cTn>
                              </p:par>
                              <p:par>
                                <p:cTn fill="hold" nodeType="withEffect" presetClass="entr" presetID="10" presetSubtype="0">
                                  <p:stCondLst>
                                    <p:cond delay="0"/>
                                  </p:stCondLst>
                                  <p:childTnLst>
                                    <p:set>
                                      <p:cBhvr>
                                        <p:cTn dur="1" fill="hold">
                                          <p:stCondLst>
                                            <p:cond delay="0"/>
                                          </p:stCondLst>
                                        </p:cTn>
                                        <p:tgtEl>
                                          <p:spTgt spid="2899"/>
                                        </p:tgtEl>
                                        <p:attrNameLst>
                                          <p:attrName>style.visibility</p:attrName>
                                        </p:attrNameLst>
                                      </p:cBhvr>
                                      <p:to>
                                        <p:strVal val="visible"/>
                                      </p:to>
                                    </p:set>
                                    <p:animEffect filter="fade" transition="in">
                                      <p:cBhvr>
                                        <p:cTn dur="500"/>
                                        <p:tgtEl>
                                          <p:spTgt spid="2899"/>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2924"/>
                                        </p:tgtEl>
                                        <p:attrNameLst>
                                          <p:attrName>style.visibility</p:attrName>
                                        </p:attrNameLst>
                                      </p:cBhvr>
                                      <p:to>
                                        <p:strVal val="visible"/>
                                      </p:to>
                                    </p:set>
                                    <p:animEffect filter="fade" transition="in">
                                      <p:cBhvr>
                                        <p:cTn dur="500"/>
                                        <p:tgtEl>
                                          <p:spTgt spid="2924"/>
                                        </p:tgtEl>
                                      </p:cBhvr>
                                    </p:animEffect>
                                  </p:childTnLst>
                                </p:cTn>
                              </p:par>
                            </p:childTnLst>
                          </p:cTn>
                        </p:par>
                        <p:par>
                          <p:cTn fill="hold">
                            <p:stCondLst>
                              <p:cond delay="2750"/>
                            </p:stCondLst>
                            <p:childTnLst>
                              <p:par>
                                <p:cTn fill="hold" nodeType="afterEffect" presetClass="entr" presetID="2" presetSubtype="4">
                                  <p:stCondLst>
                                    <p:cond delay="0"/>
                                  </p:stCondLst>
                                  <p:childTnLst>
                                    <p:set>
                                      <p:cBhvr>
                                        <p:cTn dur="1" fill="hold">
                                          <p:stCondLst>
                                            <p:cond delay="0"/>
                                          </p:stCondLst>
                                        </p:cTn>
                                        <p:tgtEl>
                                          <p:spTgt spid="2904"/>
                                        </p:tgtEl>
                                        <p:attrNameLst>
                                          <p:attrName>style.visibility</p:attrName>
                                        </p:attrNameLst>
                                      </p:cBhvr>
                                      <p:to>
                                        <p:strVal val="visible"/>
                                      </p:to>
                                    </p:set>
                                    <p:anim calcmode="lin" valueType="num">
                                      <p:cBhvr additive="base">
                                        <p:cTn dur="500"/>
                                        <p:tgtEl>
                                          <p:spTgt spid="2904"/>
                                        </p:tgtEl>
                                        <p:attrNameLst>
                                          <p:attrName>ppt_y</p:attrName>
                                        </p:attrNameLst>
                                      </p:cBhvr>
                                      <p:tavLst>
                                        <p:tav fmla="" tm="0">
                                          <p:val>
                                            <p:strVal val="#ppt_y+1"/>
                                          </p:val>
                                        </p:tav>
                                        <p:tav fmla="" tm="100000">
                                          <p:val>
                                            <p:strVal val="#ppt_y"/>
                                          </p:val>
                                        </p:tav>
                                      </p:tavLst>
                                    </p:anim>
                                  </p:childTnLst>
                                </p:cTn>
                              </p:par>
                            </p:childTnLst>
                          </p:cTn>
                        </p:par>
                        <p:par>
                          <p:cTn fill="hold">
                            <p:stCondLst>
                              <p:cond delay="3250"/>
                            </p:stCondLst>
                            <p:childTnLst>
                              <p:par>
                                <p:cTn fill="hold" nodeType="afterEffect" presetClass="entr" presetID="2" presetSubtype="1">
                                  <p:stCondLst>
                                    <p:cond delay="0"/>
                                  </p:stCondLst>
                                  <p:childTnLst>
                                    <p:set>
                                      <p:cBhvr>
                                        <p:cTn dur="1" fill="hold">
                                          <p:stCondLst>
                                            <p:cond delay="0"/>
                                          </p:stCondLst>
                                        </p:cTn>
                                        <p:tgtEl>
                                          <p:spTgt spid="2908"/>
                                        </p:tgtEl>
                                        <p:attrNameLst>
                                          <p:attrName>style.visibility</p:attrName>
                                        </p:attrNameLst>
                                      </p:cBhvr>
                                      <p:to>
                                        <p:strVal val="visible"/>
                                      </p:to>
                                    </p:set>
                                    <p:anim calcmode="lin" valueType="num">
                                      <p:cBhvr additive="base">
                                        <p:cTn dur="500"/>
                                        <p:tgtEl>
                                          <p:spTgt spid="29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911"/>
                                        </p:tgtEl>
                                        <p:attrNameLst>
                                          <p:attrName>style.visibility</p:attrName>
                                        </p:attrNameLst>
                                      </p:cBhvr>
                                      <p:to>
                                        <p:strVal val="visible"/>
                                      </p:to>
                                    </p:set>
                                    <p:anim calcmode="lin" valueType="num">
                                      <p:cBhvr additive="base">
                                        <p:cTn dur="500"/>
                                        <p:tgtEl>
                                          <p:spTgt spid="2911"/>
                                        </p:tgtEl>
                                        <p:attrNameLst>
                                          <p:attrName>ppt_y</p:attrName>
                                        </p:attrNameLst>
                                      </p:cBhvr>
                                      <p:tavLst>
                                        <p:tav fmla="" tm="0">
                                          <p:val>
                                            <p:strVal val="#ppt_y-1"/>
                                          </p:val>
                                        </p:tav>
                                        <p:tav fmla="" tm="100000">
                                          <p:val>
                                            <p:strVal val="#ppt_y"/>
                                          </p:val>
                                        </p:tav>
                                      </p:tavLst>
                                    </p:anim>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2926"/>
                                        </p:tgtEl>
                                        <p:attrNameLst>
                                          <p:attrName>style.visibility</p:attrName>
                                        </p:attrNameLst>
                                      </p:cBhvr>
                                      <p:to>
                                        <p:strVal val="visible"/>
                                      </p:to>
                                    </p:set>
                                    <p:animEffect filter="fade" transition="in">
                                      <p:cBhvr>
                                        <p:cTn dur="500"/>
                                        <p:tgtEl>
                                          <p:spTgt spid="2926"/>
                                        </p:tgtEl>
                                      </p:cBhvr>
                                    </p:animEffect>
                                  </p:childTnLst>
                                </p:cTn>
                              </p:par>
                              <p:par>
                                <p:cTn fill="hold" nodeType="withEffect" presetClass="entr" presetID="10" presetSubtype="0">
                                  <p:stCondLst>
                                    <p:cond delay="0"/>
                                  </p:stCondLst>
                                  <p:childTnLst>
                                    <p:set>
                                      <p:cBhvr>
                                        <p:cTn dur="1" fill="hold">
                                          <p:stCondLst>
                                            <p:cond delay="0"/>
                                          </p:stCondLst>
                                        </p:cTn>
                                        <p:tgtEl>
                                          <p:spTgt spid="2927"/>
                                        </p:tgtEl>
                                        <p:attrNameLst>
                                          <p:attrName>style.visibility</p:attrName>
                                        </p:attrNameLst>
                                      </p:cBhvr>
                                      <p:to>
                                        <p:strVal val="visible"/>
                                      </p:to>
                                    </p:set>
                                    <p:animEffect filter="fade" transition="in">
                                      <p:cBhvr>
                                        <p:cTn dur="500"/>
                                        <p:tgtEl>
                                          <p:spTgt spid="2927"/>
                                        </p:tgtEl>
                                      </p:cBhvr>
                                    </p:animEffect>
                                  </p:childTnLst>
                                </p:cTn>
                              </p:par>
                            </p:childTnLst>
                          </p:cTn>
                        </p:par>
                        <p:par>
                          <p:cTn fill="hold">
                            <p:stCondLst>
                              <p:cond delay="4250"/>
                            </p:stCondLst>
                            <p:childTnLst>
                              <p:par>
                                <p:cTn fill="hold" nodeType="afterEffect" presetClass="entr" presetID="2" presetSubtype="1">
                                  <p:stCondLst>
                                    <p:cond delay="0"/>
                                  </p:stCondLst>
                                  <p:childTnLst>
                                    <p:set>
                                      <p:cBhvr>
                                        <p:cTn dur="1" fill="hold">
                                          <p:stCondLst>
                                            <p:cond delay="0"/>
                                          </p:stCondLst>
                                        </p:cTn>
                                        <p:tgtEl>
                                          <p:spTgt spid="2906"/>
                                        </p:tgtEl>
                                        <p:attrNameLst>
                                          <p:attrName>style.visibility</p:attrName>
                                        </p:attrNameLst>
                                      </p:cBhvr>
                                      <p:to>
                                        <p:strVal val="visible"/>
                                      </p:to>
                                    </p:set>
                                    <p:anim calcmode="lin" valueType="num">
                                      <p:cBhvr additive="base">
                                        <p:cTn dur="500"/>
                                        <p:tgtEl>
                                          <p:spTgt spid="2906"/>
                                        </p:tgtEl>
                                        <p:attrNameLst>
                                          <p:attrName>ppt_y</p:attrName>
                                        </p:attrNameLst>
                                      </p:cBhvr>
                                      <p:tavLst>
                                        <p:tav fmla="" tm="0">
                                          <p:val>
                                            <p:strVal val="#ppt_y-1"/>
                                          </p:val>
                                        </p:tav>
                                        <p:tav fmla="" tm="100000">
                                          <p:val>
                                            <p:strVal val="#ppt_y"/>
                                          </p:val>
                                        </p:tav>
                                      </p:tavLst>
                                    </p:anim>
                                  </p:childTnLst>
                                </p:cTn>
                              </p:par>
                            </p:childTnLst>
                          </p:cTn>
                        </p:par>
                        <p:par>
                          <p:cTn fill="hold">
                            <p:stCondLst>
                              <p:cond delay="4750"/>
                            </p:stCondLst>
                            <p:childTnLst>
                              <p:par>
                                <p:cTn fill="hold" nodeType="afterEffect" presetClass="entr" presetID="2" presetSubtype="4">
                                  <p:stCondLst>
                                    <p:cond delay="0"/>
                                  </p:stCondLst>
                                  <p:childTnLst>
                                    <p:set>
                                      <p:cBhvr>
                                        <p:cTn dur="1" fill="hold">
                                          <p:stCondLst>
                                            <p:cond delay="0"/>
                                          </p:stCondLst>
                                        </p:cTn>
                                        <p:tgtEl>
                                          <p:spTgt spid="2916"/>
                                        </p:tgtEl>
                                        <p:attrNameLst>
                                          <p:attrName>style.visibility</p:attrName>
                                        </p:attrNameLst>
                                      </p:cBhvr>
                                      <p:to>
                                        <p:strVal val="visible"/>
                                      </p:to>
                                    </p:set>
                                    <p:anim calcmode="lin" valueType="num">
                                      <p:cBhvr additive="base">
                                        <p:cTn dur="500"/>
                                        <p:tgtEl>
                                          <p:spTgt spid="29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19"/>
                                        </p:tgtEl>
                                        <p:attrNameLst>
                                          <p:attrName>style.visibility</p:attrName>
                                        </p:attrNameLst>
                                      </p:cBhvr>
                                      <p:to>
                                        <p:strVal val="visible"/>
                                      </p:to>
                                    </p:set>
                                    <p:anim calcmode="lin" valueType="num">
                                      <p:cBhvr additive="base">
                                        <p:cTn dur="500"/>
                                        <p:tgtEl>
                                          <p:spTgt spid="2919"/>
                                        </p:tgtEl>
                                        <p:attrNameLst>
                                          <p:attrName>ppt_y</p:attrName>
                                        </p:attrNameLst>
                                      </p:cBhvr>
                                      <p:tavLst>
                                        <p:tav fmla="" tm="0">
                                          <p:val>
                                            <p:strVal val="#ppt_y+1"/>
                                          </p:val>
                                        </p:tav>
                                        <p:tav fmla="" tm="100000">
                                          <p:val>
                                            <p:strVal val="#ppt_y"/>
                                          </p:val>
                                        </p:tav>
                                      </p:tavLst>
                                    </p:anim>
                                  </p:childTnLst>
                                </p:cTn>
                              </p:par>
                            </p:childTnLst>
                          </p:cTn>
                        </p:par>
                        <p:par>
                          <p:cTn fill="hold">
                            <p:stCondLst>
                              <p:cond delay="5250"/>
                            </p:stCondLst>
                            <p:childTnLst>
                              <p:par>
                                <p:cTn fill="hold" nodeType="afterEffect" presetClass="entr" presetID="10" presetSubtype="0">
                                  <p:stCondLst>
                                    <p:cond delay="0"/>
                                  </p:stCondLst>
                                  <p:childTnLst>
                                    <p:set>
                                      <p:cBhvr>
                                        <p:cTn dur="1" fill="hold">
                                          <p:stCondLst>
                                            <p:cond delay="0"/>
                                          </p:stCondLst>
                                        </p:cTn>
                                        <p:tgtEl>
                                          <p:spTgt spid="2928"/>
                                        </p:tgtEl>
                                        <p:attrNameLst>
                                          <p:attrName>style.visibility</p:attrName>
                                        </p:attrNameLst>
                                      </p:cBhvr>
                                      <p:to>
                                        <p:strVal val="visible"/>
                                      </p:to>
                                    </p:set>
                                    <p:animEffect filter="fade" transition="in">
                                      <p:cBhvr>
                                        <p:cTn dur="500"/>
                                        <p:tgtEl>
                                          <p:spTgt spid="2928"/>
                                        </p:tgtEl>
                                      </p:cBhvr>
                                    </p:animEffect>
                                  </p:childTnLst>
                                </p:cTn>
                              </p:par>
                              <p:par>
                                <p:cTn fill="hold" nodeType="withEffect" presetClass="entr" presetID="10" presetSubtype="0">
                                  <p:stCondLst>
                                    <p:cond delay="0"/>
                                  </p:stCondLst>
                                  <p:childTnLst>
                                    <p:set>
                                      <p:cBhvr>
                                        <p:cTn dur="1" fill="hold">
                                          <p:stCondLst>
                                            <p:cond delay="0"/>
                                          </p:stCondLst>
                                        </p:cTn>
                                        <p:tgtEl>
                                          <p:spTgt spid="2929"/>
                                        </p:tgtEl>
                                        <p:attrNameLst>
                                          <p:attrName>style.visibility</p:attrName>
                                        </p:attrNameLst>
                                      </p:cBhvr>
                                      <p:to>
                                        <p:strVal val="visible"/>
                                      </p:to>
                                    </p:set>
                                    <p:animEffect filter="fade" transition="in">
                                      <p:cBhvr>
                                        <p:cTn dur="500"/>
                                        <p:tgtEl>
                                          <p:spTgt spid="2929"/>
                                        </p:tgtEl>
                                      </p:cBhvr>
                                    </p:animEffect>
                                  </p:childTnLst>
                                </p:cTn>
                              </p:par>
                            </p:childTnLst>
                          </p:cTn>
                        </p:par>
                        <p:par>
                          <p:cTn fill="hold">
                            <p:stCondLst>
                              <p:cond delay="5750"/>
                            </p:stCondLst>
                            <p:childTnLst>
                              <p:par>
                                <p:cTn fill="hold" nodeType="afterEffect" presetClass="entr" presetID="2" presetSubtype="4">
                                  <p:stCondLst>
                                    <p:cond delay="0"/>
                                  </p:stCondLst>
                                  <p:childTnLst>
                                    <p:set>
                                      <p:cBhvr>
                                        <p:cTn dur="1" fill="hold">
                                          <p:stCondLst>
                                            <p:cond delay="0"/>
                                          </p:stCondLst>
                                        </p:cTn>
                                        <p:tgtEl>
                                          <p:spTgt spid="2905"/>
                                        </p:tgtEl>
                                        <p:attrNameLst>
                                          <p:attrName>style.visibility</p:attrName>
                                        </p:attrNameLst>
                                      </p:cBhvr>
                                      <p:to>
                                        <p:strVal val="visible"/>
                                      </p:to>
                                    </p:set>
                                    <p:anim calcmode="lin" valueType="num">
                                      <p:cBhvr additive="base">
                                        <p:cTn dur="500"/>
                                        <p:tgtEl>
                                          <p:spTgt spid="2905"/>
                                        </p:tgtEl>
                                        <p:attrNameLst>
                                          <p:attrName>ppt_y</p:attrName>
                                        </p:attrNameLst>
                                      </p:cBhvr>
                                      <p:tavLst>
                                        <p:tav fmla="" tm="0">
                                          <p:val>
                                            <p:strVal val="#ppt_y+1"/>
                                          </p:val>
                                        </p:tav>
                                        <p:tav fmla="" tm="100000">
                                          <p:val>
                                            <p:strVal val="#ppt_y"/>
                                          </p:val>
                                        </p:tav>
                                      </p:tavLst>
                                    </p:anim>
                                  </p:childTnLst>
                                </p:cTn>
                              </p:par>
                            </p:childTnLst>
                          </p:cTn>
                        </p:par>
                        <p:par>
                          <p:cTn fill="hold">
                            <p:stCondLst>
                              <p:cond delay="6250"/>
                            </p:stCondLst>
                            <p:childTnLst>
                              <p:par>
                                <p:cTn fill="hold" nodeType="afterEffect" presetClass="entr" presetID="2" presetSubtype="1">
                                  <p:stCondLst>
                                    <p:cond delay="0"/>
                                  </p:stCondLst>
                                  <p:childTnLst>
                                    <p:set>
                                      <p:cBhvr>
                                        <p:cTn dur="1" fill="hold">
                                          <p:stCondLst>
                                            <p:cond delay="0"/>
                                          </p:stCondLst>
                                        </p:cTn>
                                        <p:tgtEl>
                                          <p:spTgt spid="2915"/>
                                        </p:tgtEl>
                                        <p:attrNameLst>
                                          <p:attrName>style.visibility</p:attrName>
                                        </p:attrNameLst>
                                      </p:cBhvr>
                                      <p:to>
                                        <p:strVal val="visible"/>
                                      </p:to>
                                    </p:set>
                                    <p:anim calcmode="lin" valueType="num">
                                      <p:cBhvr additive="base">
                                        <p:cTn dur="500"/>
                                        <p:tgtEl>
                                          <p:spTgt spid="29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912"/>
                                        </p:tgtEl>
                                        <p:attrNameLst>
                                          <p:attrName>style.visibility</p:attrName>
                                        </p:attrNameLst>
                                      </p:cBhvr>
                                      <p:to>
                                        <p:strVal val="visible"/>
                                      </p:to>
                                    </p:set>
                                    <p:anim calcmode="lin" valueType="num">
                                      <p:cBhvr additive="base">
                                        <p:cTn dur="500"/>
                                        <p:tgtEl>
                                          <p:spTgt spid="2912"/>
                                        </p:tgtEl>
                                        <p:attrNameLst>
                                          <p:attrName>ppt_y</p:attrName>
                                        </p:attrNameLst>
                                      </p:cBhvr>
                                      <p:tavLst>
                                        <p:tav fmla="" tm="0">
                                          <p:val>
                                            <p:strVal val="#ppt_y-1"/>
                                          </p:val>
                                        </p:tav>
                                        <p:tav fmla="" tm="100000">
                                          <p:val>
                                            <p:strVal val="#ppt_y"/>
                                          </p:val>
                                        </p:tav>
                                      </p:tavLst>
                                    </p:anim>
                                  </p:childTnLst>
                                </p:cTn>
                              </p:par>
                            </p:childTnLst>
                          </p:cTn>
                        </p:par>
                        <p:par>
                          <p:cTn fill="hold">
                            <p:stCondLst>
                              <p:cond delay="6750"/>
                            </p:stCondLst>
                            <p:childTnLst>
                              <p:par>
                                <p:cTn fill="hold" nodeType="afterEffect" presetClass="entr" presetID="10" presetSubtype="0">
                                  <p:stCondLst>
                                    <p:cond delay="0"/>
                                  </p:stCondLst>
                                  <p:childTnLst>
                                    <p:set>
                                      <p:cBhvr>
                                        <p:cTn dur="1" fill="hold">
                                          <p:stCondLst>
                                            <p:cond delay="0"/>
                                          </p:stCondLst>
                                        </p:cTn>
                                        <p:tgtEl>
                                          <p:spTgt spid="2930"/>
                                        </p:tgtEl>
                                        <p:attrNameLst>
                                          <p:attrName>style.visibility</p:attrName>
                                        </p:attrNameLst>
                                      </p:cBhvr>
                                      <p:to>
                                        <p:strVal val="visible"/>
                                      </p:to>
                                    </p:set>
                                    <p:animEffect filter="fade" transition="in">
                                      <p:cBhvr>
                                        <p:cTn dur="500"/>
                                        <p:tgtEl>
                                          <p:spTgt spid="2930"/>
                                        </p:tgtEl>
                                      </p:cBhvr>
                                    </p:animEffect>
                                  </p:childTnLst>
                                </p:cTn>
                              </p:par>
                              <p:par>
                                <p:cTn fill="hold" nodeType="withEffect" presetClass="entr" presetID="10" presetSubtype="0">
                                  <p:stCondLst>
                                    <p:cond delay="0"/>
                                  </p:stCondLst>
                                  <p:childTnLst>
                                    <p:set>
                                      <p:cBhvr>
                                        <p:cTn dur="1" fill="hold">
                                          <p:stCondLst>
                                            <p:cond delay="0"/>
                                          </p:stCondLst>
                                        </p:cTn>
                                        <p:tgtEl>
                                          <p:spTgt spid="2931"/>
                                        </p:tgtEl>
                                        <p:attrNameLst>
                                          <p:attrName>style.visibility</p:attrName>
                                        </p:attrNameLst>
                                      </p:cBhvr>
                                      <p:to>
                                        <p:strVal val="visible"/>
                                      </p:to>
                                    </p:set>
                                    <p:animEffect filter="fade" transition="in">
                                      <p:cBhvr>
                                        <p:cTn dur="500"/>
                                        <p:tgtEl>
                                          <p:spTgt spid="2931"/>
                                        </p:tgtEl>
                                      </p:cBhvr>
                                    </p:animEffect>
                                  </p:childTnLst>
                                </p:cTn>
                              </p:par>
                            </p:childTnLst>
                          </p:cTn>
                        </p:par>
                        <p:par>
                          <p:cTn fill="hold">
                            <p:stCondLst>
                              <p:cond delay="7250"/>
                            </p:stCondLst>
                            <p:childTnLst>
                              <p:par>
                                <p:cTn fill="hold" nodeType="afterEffect" presetClass="entr" presetID="10" presetSubtype="0">
                                  <p:stCondLst>
                                    <p:cond delay="0"/>
                                  </p:stCondLst>
                                  <p:childTnLst>
                                    <p:set>
                                      <p:cBhvr>
                                        <p:cTn dur="1" fill="hold">
                                          <p:stCondLst>
                                            <p:cond delay="0"/>
                                          </p:stCondLst>
                                        </p:cTn>
                                        <p:tgtEl>
                                          <p:spTgt spid="2925"/>
                                        </p:tgtEl>
                                        <p:attrNameLst>
                                          <p:attrName>style.visibility</p:attrName>
                                        </p:attrNameLst>
                                      </p:cBhvr>
                                      <p:to>
                                        <p:strVal val="visible"/>
                                      </p:to>
                                    </p:set>
                                    <p:animEffect filter="fade" transition="in">
                                      <p:cBhvr>
                                        <p:cTn dur="500"/>
                                        <p:tgtEl>
                                          <p:spTgt spid="2925"/>
                                        </p:tgtEl>
                                      </p:cBhvr>
                                    </p:animEffect>
                                  </p:childTnLst>
                                </p:cTn>
                              </p:par>
                            </p:childTnLst>
                          </p:cTn>
                        </p:par>
                        <p:par>
                          <p:cTn fill="hold">
                            <p:stCondLst>
                              <p:cond delay="7750"/>
                            </p:stCondLst>
                            <p:childTnLst>
                              <p:par>
                                <p:cTn fill="hold" nodeType="afterEffect" presetClass="entr" presetID="2" presetSubtype="1">
                                  <p:stCondLst>
                                    <p:cond delay="0"/>
                                  </p:stCondLst>
                                  <p:childTnLst>
                                    <p:set>
                                      <p:cBhvr>
                                        <p:cTn dur="1" fill="hold">
                                          <p:stCondLst>
                                            <p:cond delay="0"/>
                                          </p:stCondLst>
                                        </p:cTn>
                                        <p:tgtEl>
                                          <p:spTgt spid="2907"/>
                                        </p:tgtEl>
                                        <p:attrNameLst>
                                          <p:attrName>style.visibility</p:attrName>
                                        </p:attrNameLst>
                                      </p:cBhvr>
                                      <p:to>
                                        <p:strVal val="visible"/>
                                      </p:to>
                                    </p:set>
                                    <p:anim calcmode="lin" valueType="num">
                                      <p:cBhvr additive="base">
                                        <p:cTn dur="500"/>
                                        <p:tgtEl>
                                          <p:spTgt spid="2907"/>
                                        </p:tgtEl>
                                        <p:attrNameLst>
                                          <p:attrName>ppt_y</p:attrName>
                                        </p:attrNameLst>
                                      </p:cBhvr>
                                      <p:tavLst>
                                        <p:tav fmla="" tm="0">
                                          <p:val>
                                            <p:strVal val="#ppt_y-1"/>
                                          </p:val>
                                        </p:tav>
                                        <p:tav fmla="" tm="100000">
                                          <p:val>
                                            <p:strVal val="#ppt_y"/>
                                          </p:val>
                                        </p:tav>
                                      </p:tavLst>
                                    </p:anim>
                                  </p:childTnLst>
                                </p:cTn>
                              </p:par>
                            </p:childTnLst>
                          </p:cTn>
                        </p:par>
                        <p:par>
                          <p:cTn fill="hold">
                            <p:stCondLst>
                              <p:cond delay="8250"/>
                            </p:stCondLst>
                            <p:childTnLst>
                              <p:par>
                                <p:cTn fill="hold" nodeType="afterEffect" presetClass="entr" presetID="2" presetSubtype="4">
                                  <p:stCondLst>
                                    <p:cond delay="0"/>
                                  </p:stCondLst>
                                  <p:childTnLst>
                                    <p:set>
                                      <p:cBhvr>
                                        <p:cTn dur="1" fill="hold">
                                          <p:stCondLst>
                                            <p:cond delay="0"/>
                                          </p:stCondLst>
                                        </p:cTn>
                                        <p:tgtEl>
                                          <p:spTgt spid="2920"/>
                                        </p:tgtEl>
                                        <p:attrNameLst>
                                          <p:attrName>style.visibility</p:attrName>
                                        </p:attrNameLst>
                                      </p:cBhvr>
                                      <p:to>
                                        <p:strVal val="visible"/>
                                      </p:to>
                                    </p:set>
                                    <p:anim calcmode="lin" valueType="num">
                                      <p:cBhvr additive="base">
                                        <p:cTn dur="500"/>
                                        <p:tgtEl>
                                          <p:spTgt spid="29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23"/>
                                        </p:tgtEl>
                                        <p:attrNameLst>
                                          <p:attrName>style.visibility</p:attrName>
                                        </p:attrNameLst>
                                      </p:cBhvr>
                                      <p:to>
                                        <p:strVal val="visible"/>
                                      </p:to>
                                    </p:set>
                                    <p:anim calcmode="lin" valueType="num">
                                      <p:cBhvr additive="base">
                                        <p:cTn dur="500"/>
                                        <p:tgtEl>
                                          <p:spTgt spid="2923"/>
                                        </p:tgtEl>
                                        <p:attrNameLst>
                                          <p:attrName>ppt_y</p:attrName>
                                        </p:attrNameLst>
                                      </p:cBhvr>
                                      <p:tavLst>
                                        <p:tav fmla="" tm="0">
                                          <p:val>
                                            <p:strVal val="#ppt_y+1"/>
                                          </p:val>
                                        </p:tav>
                                        <p:tav fmla="" tm="100000">
                                          <p:val>
                                            <p:strVal val="#ppt_y"/>
                                          </p:val>
                                        </p:tav>
                                      </p:tavLst>
                                    </p:anim>
                                  </p:childTnLst>
                                </p:cTn>
                              </p:par>
                            </p:childTnLst>
                          </p:cTn>
                        </p:par>
                        <p:par>
                          <p:cTn fill="hold">
                            <p:stCondLst>
                              <p:cond delay="8750"/>
                            </p:stCondLst>
                            <p:childTnLst>
                              <p:par>
                                <p:cTn fill="hold" nodeType="afterEffect" presetClass="entr" presetID="10" presetSubtype="0">
                                  <p:stCondLst>
                                    <p:cond delay="0"/>
                                  </p:stCondLst>
                                  <p:childTnLst>
                                    <p:set>
                                      <p:cBhvr>
                                        <p:cTn dur="1" fill="hold">
                                          <p:stCondLst>
                                            <p:cond delay="0"/>
                                          </p:stCondLst>
                                        </p:cTn>
                                        <p:tgtEl>
                                          <p:spTgt spid="2932"/>
                                        </p:tgtEl>
                                        <p:attrNameLst>
                                          <p:attrName>style.visibility</p:attrName>
                                        </p:attrNameLst>
                                      </p:cBhvr>
                                      <p:to>
                                        <p:strVal val="visible"/>
                                      </p:to>
                                    </p:set>
                                    <p:animEffect filter="fade" transition="in">
                                      <p:cBhvr>
                                        <p:cTn dur="500"/>
                                        <p:tgtEl>
                                          <p:spTgt spid="2932"/>
                                        </p:tgtEl>
                                      </p:cBhvr>
                                    </p:animEffect>
                                  </p:childTnLst>
                                </p:cTn>
                              </p:par>
                              <p:par>
                                <p:cTn fill="hold" nodeType="withEffect" presetClass="entr" presetID="10" presetSubtype="0">
                                  <p:stCondLst>
                                    <p:cond delay="0"/>
                                  </p:stCondLst>
                                  <p:childTnLst>
                                    <p:set>
                                      <p:cBhvr>
                                        <p:cTn dur="1" fill="hold">
                                          <p:stCondLst>
                                            <p:cond delay="0"/>
                                          </p:stCondLst>
                                        </p:cTn>
                                        <p:tgtEl>
                                          <p:spTgt spid="2933"/>
                                        </p:tgtEl>
                                        <p:attrNameLst>
                                          <p:attrName>style.visibility</p:attrName>
                                        </p:attrNameLst>
                                      </p:cBhvr>
                                      <p:to>
                                        <p:strVal val="visible"/>
                                      </p:to>
                                    </p:set>
                                    <p:animEffect filter="fade" transition="in">
                                      <p:cBhvr>
                                        <p:cTn dur="500"/>
                                        <p:tgtEl>
                                          <p:spTgt spid="2933"/>
                                        </p:tgtEl>
                                      </p:cBhvr>
                                    </p:animEffect>
                                  </p:childTnLst>
                                </p:cTn>
                              </p:par>
                            </p:childTnLst>
                          </p:cTn>
                        </p:par>
                        <p:par>
                          <p:cTn fill="hold">
                            <p:stCondLst>
                              <p:cond delay="9250"/>
                            </p:stCondLst>
                            <p:childTnLst>
                              <p:par>
                                <p:cTn fill="hold" nodeType="afterEffect" presetClass="entr" presetID="2" presetSubtype="4">
                                  <p:stCondLst>
                                    <p:cond delay="0"/>
                                  </p:stCondLst>
                                  <p:childTnLst>
                                    <p:set>
                                      <p:cBhvr>
                                        <p:cTn dur="1" fill="hold">
                                          <p:stCondLst>
                                            <p:cond delay="0"/>
                                          </p:stCondLst>
                                        </p:cTn>
                                        <p:tgtEl>
                                          <p:spTgt spid="2934"/>
                                        </p:tgtEl>
                                        <p:attrNameLst>
                                          <p:attrName>style.visibility</p:attrName>
                                        </p:attrNameLst>
                                      </p:cBhvr>
                                      <p:to>
                                        <p:strVal val="visible"/>
                                      </p:to>
                                    </p:set>
                                    <p:anim calcmode="lin" valueType="num">
                                      <p:cBhvr additive="base">
                                        <p:cTn dur="500"/>
                                        <p:tgtEl>
                                          <p:spTgt spid="2934"/>
                                        </p:tgtEl>
                                        <p:attrNameLst>
                                          <p:attrName>ppt_y</p:attrName>
                                        </p:attrNameLst>
                                      </p:cBhvr>
                                      <p:tavLst>
                                        <p:tav fmla="" tm="0">
                                          <p:val>
                                            <p:strVal val="#ppt_y+1"/>
                                          </p:val>
                                        </p:tav>
                                        <p:tav fmla="" tm="100000">
                                          <p:val>
                                            <p:strVal val="#ppt_y"/>
                                          </p:val>
                                        </p:tav>
                                      </p:tavLst>
                                    </p:anim>
                                  </p:childTnLst>
                                </p:cTn>
                              </p:par>
                            </p:childTnLst>
                          </p:cTn>
                        </p:par>
                        <p:par>
                          <p:cTn fill="hold">
                            <p:stCondLst>
                              <p:cond delay="9750"/>
                            </p:stCondLst>
                            <p:childTnLst>
                              <p:par>
                                <p:cTn fill="hold" nodeType="afterEffect" presetClass="entr" presetID="10" presetSubtype="0">
                                  <p:stCondLst>
                                    <p:cond delay="0"/>
                                  </p:stCondLst>
                                  <p:childTnLst>
                                    <p:set>
                                      <p:cBhvr>
                                        <p:cTn dur="1" fill="hold">
                                          <p:stCondLst>
                                            <p:cond delay="0"/>
                                          </p:stCondLst>
                                        </p:cTn>
                                        <p:tgtEl>
                                          <p:spTgt spid="2935"/>
                                        </p:tgtEl>
                                        <p:attrNameLst>
                                          <p:attrName>style.visibility</p:attrName>
                                        </p:attrNameLst>
                                      </p:cBhvr>
                                      <p:to>
                                        <p:strVal val="visible"/>
                                      </p:to>
                                    </p:set>
                                    <p:animEffect filter="fade" transition="in">
                                      <p:cBhvr>
                                        <p:cTn dur="500"/>
                                        <p:tgtEl>
                                          <p:spTgt spid="2935"/>
                                        </p:tgtEl>
                                      </p:cBhvr>
                                    </p:animEffect>
                                  </p:childTnLst>
                                </p:cTn>
                              </p:par>
                            </p:childTnLst>
                          </p:cTn>
                        </p:par>
                        <p:par>
                          <p:cTn fill="hold">
                            <p:stCondLst>
                              <p:cond delay="10250"/>
                            </p:stCondLst>
                            <p:childTnLst>
                              <p:par>
                                <p:cTn fill="hold" nodeType="afterEffect" presetClass="entr" presetID="2" presetSubtype="4">
                                  <p:stCondLst>
                                    <p:cond delay="0"/>
                                  </p:stCondLst>
                                  <p:childTnLst>
                                    <p:set>
                                      <p:cBhvr>
                                        <p:cTn dur="1" fill="hold">
                                          <p:stCondLst>
                                            <p:cond delay="0"/>
                                          </p:stCondLst>
                                        </p:cTn>
                                        <p:tgtEl>
                                          <p:spTgt spid="2936"/>
                                        </p:tgtEl>
                                        <p:attrNameLst>
                                          <p:attrName>style.visibility</p:attrName>
                                        </p:attrNameLst>
                                      </p:cBhvr>
                                      <p:to>
                                        <p:strVal val="visible"/>
                                      </p:to>
                                    </p:set>
                                    <p:anim calcmode="lin" valueType="num">
                                      <p:cBhvr additive="base">
                                        <p:cTn dur="500"/>
                                        <p:tgtEl>
                                          <p:spTgt spid="29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p:cSld name="Big Image">
    <p:spTree>
      <p:nvGrpSpPr>
        <p:cNvPr id="254" name="Shape 254"/>
        <p:cNvGrpSpPr/>
        <p:nvPr/>
      </p:nvGrpSpPr>
      <p:grpSpPr>
        <a:xfrm>
          <a:off x="0" y="0"/>
          <a:ext cx="0" cy="0"/>
          <a:chOff x="0" y="0"/>
          <a:chExt cx="0" cy="0"/>
        </a:xfrm>
      </p:grpSpPr>
      <p:sp>
        <p:nvSpPr>
          <p:cNvPr id="255" name="Google Shape;255;p153"/>
          <p:cNvSpPr/>
          <p:nvPr/>
        </p:nvSpPr>
        <p:spPr>
          <a:xfrm>
            <a:off x="1" y="0"/>
            <a:ext cx="502246" cy="1028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56" name="Google Shape;256;p15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15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58" name="Google Shape;258;p153"/>
          <p:cNvCxnSpPr/>
          <p:nvPr/>
        </p:nvCxnSpPr>
        <p:spPr>
          <a:xfrm rot="10800000">
            <a:off x="0" y="4775560"/>
            <a:ext cx="18286413" cy="0"/>
          </a:xfrm>
          <a:prstGeom prst="straightConnector1">
            <a:avLst/>
          </a:prstGeom>
          <a:noFill/>
          <a:ln cap="flat" cmpd="sng" w="12700">
            <a:solidFill>
              <a:srgbClr val="0096BE"/>
            </a:solidFill>
            <a:prstDash val="solid"/>
            <a:round/>
            <a:headEnd len="sm" w="sm" type="none"/>
            <a:tailEnd len="sm" w="sm" type="none"/>
          </a:ln>
        </p:spPr>
      </p:cxnSp>
      <p:sp>
        <p:nvSpPr>
          <p:cNvPr id="259" name="Google Shape;259;p153"/>
          <p:cNvSpPr txBox="1"/>
          <p:nvPr>
            <p:ph idx="1" type="body"/>
          </p:nvPr>
        </p:nvSpPr>
        <p:spPr>
          <a:xfrm>
            <a:off x="9430095" y="1993151"/>
            <a:ext cx="8399077" cy="279031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0" name="Google Shape;260;p153"/>
          <p:cNvSpPr txBox="1"/>
          <p:nvPr>
            <p:ph idx="2" type="body"/>
          </p:nvPr>
        </p:nvSpPr>
        <p:spPr>
          <a:xfrm>
            <a:off x="9430095" y="4905010"/>
            <a:ext cx="8399076" cy="3523856"/>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1" name="Google Shape;261;p153"/>
          <p:cNvSpPr/>
          <p:nvPr>
            <p:ph idx="3" type="pic"/>
          </p:nvPr>
        </p:nvSpPr>
        <p:spPr>
          <a:xfrm>
            <a:off x="412236" y="0"/>
            <a:ext cx="8730970" cy="10287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500"/>
                                        <p:tgtEl>
                                          <p:spTgt spid="2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and Picture">
  <p:cSld name="Phone and Picture">
    <p:spTree>
      <p:nvGrpSpPr>
        <p:cNvPr id="2937" name="Shape 2937"/>
        <p:cNvGrpSpPr/>
        <p:nvPr/>
      </p:nvGrpSpPr>
      <p:grpSpPr>
        <a:xfrm>
          <a:off x="0" y="0"/>
          <a:ext cx="0" cy="0"/>
          <a:chOff x="0" y="0"/>
          <a:chExt cx="0" cy="0"/>
        </a:xfrm>
      </p:grpSpPr>
      <p:sp>
        <p:nvSpPr>
          <p:cNvPr id="2938" name="Google Shape;2938;g1f5b7746bd3_0_1480"/>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39" name="Google Shape;2939;g1f5b7746bd3_0_1480"/>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940" name="Google Shape;2940;g1f5b7746bd3_0_1480"/>
          <p:cNvSpPr/>
          <p:nvPr>
            <p:ph idx="2" type="pic"/>
          </p:nvPr>
        </p:nvSpPr>
        <p:spPr>
          <a:xfrm>
            <a:off x="0" y="-1"/>
            <a:ext cx="18286500" cy="6583800"/>
          </a:xfrm>
          <a:prstGeom prst="rect">
            <a:avLst/>
          </a:prstGeom>
          <a:noFill/>
          <a:ln>
            <a:noFill/>
          </a:ln>
        </p:spPr>
      </p:sp>
      <p:sp>
        <p:nvSpPr>
          <p:cNvPr id="2941" name="Google Shape;2941;g1f5b7746bd3_0_1480"/>
          <p:cNvSpPr txBox="1"/>
          <p:nvPr>
            <p:ph idx="1" type="body"/>
          </p:nvPr>
        </p:nvSpPr>
        <p:spPr>
          <a:xfrm>
            <a:off x="0" y="4063290"/>
            <a:ext cx="18286500" cy="765300"/>
          </a:xfrm>
          <a:prstGeom prst="rect">
            <a:avLst/>
          </a:prstGeom>
          <a:solidFill>
            <a:schemeClr val="accent1">
              <a:alpha val="68630"/>
            </a:schemeClr>
          </a:solidFill>
          <a:ln>
            <a:noFill/>
          </a:ln>
        </p:spPr>
        <p:txBody>
          <a:bodyPr anchorCtr="0" anchor="t" bIns="81625" lIns="163275" spcFirstLastPara="1" rIns="163275" wrap="square" tIns="81625">
            <a:normAutofit/>
          </a:bodyPr>
          <a:lstStyle>
            <a:lvl1pPr indent="-228600" lvl="0" marL="457200" rtl="0" algn="l">
              <a:spcBef>
                <a:spcPts val="360"/>
              </a:spcBef>
              <a:spcAft>
                <a:spcPts val="0"/>
              </a:spcAft>
              <a:buClr>
                <a:schemeClr val="dk1"/>
              </a:buClr>
              <a:buSzPts val="18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42" name="Google Shape;2942;g1f5b7746bd3_0_1480"/>
          <p:cNvSpPr txBox="1"/>
          <p:nvPr>
            <p:ph idx="3" type="body"/>
          </p:nvPr>
        </p:nvSpPr>
        <p:spPr>
          <a:xfrm>
            <a:off x="0" y="4828951"/>
            <a:ext cx="18286500" cy="1754700"/>
          </a:xfrm>
          <a:prstGeom prst="rect">
            <a:avLst/>
          </a:prstGeom>
          <a:solidFill>
            <a:schemeClr val="dk2">
              <a:alpha val="68630"/>
            </a:schemeClr>
          </a:solidFill>
          <a:ln>
            <a:noFill/>
          </a:ln>
        </p:spPr>
        <p:txBody>
          <a:bodyPr anchorCtr="0" anchor="t" bIns="81625" lIns="163275" spcFirstLastPara="1" rIns="163275" wrap="square" tIns="81625">
            <a:normAutofit/>
          </a:bodyPr>
          <a:lstStyle>
            <a:lvl1pPr indent="-228600" lvl="0" marL="457200" rtl="0" algn="l">
              <a:spcBef>
                <a:spcPts val="360"/>
              </a:spcBef>
              <a:spcAft>
                <a:spcPts val="0"/>
              </a:spcAft>
              <a:buClr>
                <a:schemeClr val="dk1"/>
              </a:buClr>
              <a:buSzPts val="18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43" name="Google Shape;2943;g1f5b7746bd3_0_1480"/>
          <p:cNvSpPr txBox="1"/>
          <p:nvPr>
            <p:ph idx="4" type="body"/>
          </p:nvPr>
        </p:nvSpPr>
        <p:spPr>
          <a:xfrm>
            <a:off x="1311688" y="823020"/>
            <a:ext cx="3691200" cy="5757000"/>
          </a:xfrm>
          <a:prstGeom prst="rect">
            <a:avLst/>
          </a:prstGeom>
          <a:blipFill rotWithShape="1">
            <a:blip r:embed="rId2">
              <a:alphaModFix/>
            </a:blip>
            <a:stretch>
              <a:fillRect b="-27419" l="0" r="0" t="0"/>
            </a:stretch>
          </a:blipFill>
          <a:ln>
            <a:noFill/>
          </a:ln>
        </p:spPr>
        <p:txBody>
          <a:bodyPr anchorCtr="0" anchor="t" bIns="81625" lIns="163275" spcFirstLastPara="1" rIns="163275" wrap="square" tIns="81625">
            <a:normAutofit/>
          </a:bodyPr>
          <a:lstStyle>
            <a:lvl1pPr indent="-228600" lvl="0" marL="457200" rtl="0" algn="l">
              <a:spcBef>
                <a:spcPts val="360"/>
              </a:spcBef>
              <a:spcAft>
                <a:spcPts val="0"/>
              </a:spcAft>
              <a:buClr>
                <a:schemeClr val="dk1"/>
              </a:buClr>
              <a:buSzPts val="18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44" name="Google Shape;2944;g1f5b7746bd3_0_1480"/>
          <p:cNvSpPr txBox="1"/>
          <p:nvPr>
            <p:ph idx="5" type="body"/>
          </p:nvPr>
        </p:nvSpPr>
        <p:spPr>
          <a:xfrm>
            <a:off x="5137761" y="4052646"/>
            <a:ext cx="124215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lt1"/>
              </a:buClr>
              <a:buSzPts val="3200"/>
              <a:buNone/>
              <a:defRPr sz="32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45" name="Google Shape;2945;g1f5b7746bd3_0_1480"/>
          <p:cNvSpPr txBox="1"/>
          <p:nvPr>
            <p:ph idx="6" type="body"/>
          </p:nvPr>
        </p:nvSpPr>
        <p:spPr>
          <a:xfrm>
            <a:off x="5137761" y="4880358"/>
            <a:ext cx="12421500" cy="16584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lt1"/>
              </a:buClr>
              <a:buSzPts val="2000"/>
              <a:buNone/>
              <a:defRPr sz="20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46" name="Google Shape;2946;g1f5b7746bd3_0_1480"/>
          <p:cNvSpPr/>
          <p:nvPr>
            <p:ph idx="7" type="pic"/>
          </p:nvPr>
        </p:nvSpPr>
        <p:spPr>
          <a:xfrm>
            <a:off x="1582417" y="1767765"/>
            <a:ext cx="3149700" cy="4816500"/>
          </a:xfrm>
          <a:prstGeom prst="rect">
            <a:avLst/>
          </a:prstGeom>
          <a:noFill/>
          <a:ln>
            <a:noFill/>
          </a:ln>
        </p:spPr>
      </p:sp>
      <p:sp>
        <p:nvSpPr>
          <p:cNvPr id="2947" name="Google Shape;2947;g1f5b7746bd3_0_1480"/>
          <p:cNvSpPr txBox="1"/>
          <p:nvPr>
            <p:ph idx="8" type="body"/>
          </p:nvPr>
        </p:nvSpPr>
        <p:spPr>
          <a:xfrm>
            <a:off x="2842148" y="6619890"/>
            <a:ext cx="12612600" cy="12243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948" name="Google Shape;2948;g1f5b7746bd3_0_1480"/>
          <p:cNvCxnSpPr/>
          <p:nvPr/>
        </p:nvCxnSpPr>
        <p:spPr>
          <a:xfrm rot="10800000">
            <a:off x="3332956" y="7853146"/>
            <a:ext cx="11620500" cy="0"/>
          </a:xfrm>
          <a:prstGeom prst="straightConnector1">
            <a:avLst/>
          </a:prstGeom>
          <a:noFill/>
          <a:ln cap="flat" cmpd="sng" w="12700">
            <a:solidFill>
              <a:srgbClr val="0096BE"/>
            </a:solidFill>
            <a:prstDash val="solid"/>
            <a:round/>
            <a:headEnd len="sm" w="sm" type="none"/>
            <a:tailEnd len="sm" w="sm" type="none"/>
          </a:ln>
        </p:spPr>
      </p:cxnSp>
      <p:sp>
        <p:nvSpPr>
          <p:cNvPr id="2949" name="Google Shape;2949;g1f5b7746bd3_0_1480"/>
          <p:cNvSpPr txBox="1"/>
          <p:nvPr>
            <p:ph idx="9" type="body"/>
          </p:nvPr>
        </p:nvSpPr>
        <p:spPr>
          <a:xfrm>
            <a:off x="2097255" y="7975591"/>
            <a:ext cx="14102400" cy="1539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40"/>
                                        </p:tgtEl>
                                        <p:attrNameLst>
                                          <p:attrName>style.visibility</p:attrName>
                                        </p:attrNameLst>
                                      </p:cBhvr>
                                      <p:to>
                                        <p:strVal val="visible"/>
                                      </p:to>
                                    </p:set>
                                    <p:animEffect filter="fade" transition="in">
                                      <p:cBhvr>
                                        <p:cTn dur="500"/>
                                        <p:tgtEl>
                                          <p:spTgt spid="294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43"/>
                                        </p:tgtEl>
                                        <p:attrNameLst>
                                          <p:attrName>style.visibility</p:attrName>
                                        </p:attrNameLst>
                                      </p:cBhvr>
                                      <p:to>
                                        <p:strVal val="visible"/>
                                      </p:to>
                                    </p:set>
                                    <p:animEffect filter="fade" transition="in">
                                      <p:cBhvr>
                                        <p:cTn dur="500"/>
                                        <p:tgtEl>
                                          <p:spTgt spid="2943"/>
                                        </p:tgtEl>
                                      </p:cBhvr>
                                    </p:animEffect>
                                  </p:childTnLst>
                                </p:cTn>
                              </p:par>
                              <p:par>
                                <p:cTn fill="hold" nodeType="withEffect" presetClass="entr" presetID="10" presetSubtype="0">
                                  <p:stCondLst>
                                    <p:cond delay="0"/>
                                  </p:stCondLst>
                                  <p:childTnLst>
                                    <p:set>
                                      <p:cBhvr>
                                        <p:cTn dur="1" fill="hold">
                                          <p:stCondLst>
                                            <p:cond delay="0"/>
                                          </p:stCondLst>
                                        </p:cTn>
                                        <p:tgtEl>
                                          <p:spTgt spid="2946"/>
                                        </p:tgtEl>
                                        <p:attrNameLst>
                                          <p:attrName>style.visibility</p:attrName>
                                        </p:attrNameLst>
                                      </p:cBhvr>
                                      <p:to>
                                        <p:strVal val="visible"/>
                                      </p:to>
                                    </p:set>
                                    <p:animEffect filter="fade" transition="in">
                                      <p:cBhvr>
                                        <p:cTn dur="500"/>
                                        <p:tgtEl>
                                          <p:spTgt spid="2946"/>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2941"/>
                                        </p:tgtEl>
                                        <p:attrNameLst>
                                          <p:attrName>style.visibility</p:attrName>
                                        </p:attrNameLst>
                                      </p:cBhvr>
                                      <p:to>
                                        <p:strVal val="visible"/>
                                      </p:to>
                                    </p:set>
                                    <p:animEffect filter="fade" transition="in">
                                      <p:cBhvr>
                                        <p:cTn dur="500"/>
                                        <p:tgtEl>
                                          <p:spTgt spid="2941"/>
                                        </p:tgtEl>
                                      </p:cBhvr>
                                    </p:animEffect>
                                  </p:childTnLst>
                                </p:cTn>
                              </p:par>
                              <p:par>
                                <p:cTn fill="hold" nodeType="withEffect" presetClass="entr" presetID="10" presetSubtype="0">
                                  <p:stCondLst>
                                    <p:cond delay="250"/>
                                  </p:stCondLst>
                                  <p:childTnLst>
                                    <p:set>
                                      <p:cBhvr>
                                        <p:cTn dur="1" fill="hold">
                                          <p:stCondLst>
                                            <p:cond delay="0"/>
                                          </p:stCondLst>
                                        </p:cTn>
                                        <p:tgtEl>
                                          <p:spTgt spid="2944"/>
                                        </p:tgtEl>
                                        <p:attrNameLst>
                                          <p:attrName>style.visibility</p:attrName>
                                        </p:attrNameLst>
                                      </p:cBhvr>
                                      <p:to>
                                        <p:strVal val="visible"/>
                                      </p:to>
                                    </p:set>
                                    <p:animEffect filter="fade" transition="in">
                                      <p:cBhvr>
                                        <p:cTn dur="500"/>
                                        <p:tgtEl>
                                          <p:spTgt spid="2944"/>
                                        </p:tgtEl>
                                      </p:cBhvr>
                                    </p:animEffect>
                                  </p:childTnLst>
                                </p:cTn>
                              </p:par>
                              <p:par>
                                <p:cTn fill="hold" nodeType="withEffect" presetClass="entr" presetID="10" presetSubtype="0">
                                  <p:stCondLst>
                                    <p:cond delay="250"/>
                                  </p:stCondLst>
                                  <p:childTnLst>
                                    <p:set>
                                      <p:cBhvr>
                                        <p:cTn dur="1" fill="hold">
                                          <p:stCondLst>
                                            <p:cond delay="0"/>
                                          </p:stCondLst>
                                        </p:cTn>
                                        <p:tgtEl>
                                          <p:spTgt spid="2942"/>
                                        </p:tgtEl>
                                        <p:attrNameLst>
                                          <p:attrName>style.visibility</p:attrName>
                                        </p:attrNameLst>
                                      </p:cBhvr>
                                      <p:to>
                                        <p:strVal val="visible"/>
                                      </p:to>
                                    </p:set>
                                    <p:animEffect filter="fade" transition="in">
                                      <p:cBhvr>
                                        <p:cTn dur="500"/>
                                        <p:tgtEl>
                                          <p:spTgt spid="2942"/>
                                        </p:tgtEl>
                                      </p:cBhvr>
                                    </p:animEffect>
                                  </p:childTnLst>
                                </p:cTn>
                              </p:par>
                              <p:par>
                                <p:cTn fill="hold" nodeType="withEffect" presetClass="entr" presetID="10" presetSubtype="0">
                                  <p:stCondLst>
                                    <p:cond delay="250"/>
                                  </p:stCondLst>
                                  <p:childTnLst>
                                    <p:set>
                                      <p:cBhvr>
                                        <p:cTn dur="1" fill="hold">
                                          <p:stCondLst>
                                            <p:cond delay="0"/>
                                          </p:stCondLst>
                                        </p:cTn>
                                        <p:tgtEl>
                                          <p:spTgt spid="2945"/>
                                        </p:tgtEl>
                                        <p:attrNameLst>
                                          <p:attrName>style.visibility</p:attrName>
                                        </p:attrNameLst>
                                      </p:cBhvr>
                                      <p:to>
                                        <p:strVal val="visible"/>
                                      </p:to>
                                    </p:set>
                                    <p:animEffect filter="fade" transition="in">
                                      <p:cBhvr>
                                        <p:cTn dur="500"/>
                                        <p:tgtEl>
                                          <p:spTgt spid="2945"/>
                                        </p:tgtEl>
                                      </p:cBhvr>
                                    </p:animEffect>
                                  </p:childTnLst>
                                </p:cTn>
                              </p:par>
                            </p:childTnLst>
                          </p:cTn>
                        </p:par>
                        <p:par>
                          <p:cTn fill="hold">
                            <p:stCondLst>
                              <p:cond delay="1500"/>
                            </p:stCondLst>
                            <p:childTnLst>
                              <p:par>
                                <p:cTn fill="hold" nodeType="afterEffect" presetClass="entr" presetID="2" presetSubtype="4">
                                  <p:stCondLst>
                                    <p:cond delay="500"/>
                                  </p:stCondLst>
                                  <p:childTnLst>
                                    <p:set>
                                      <p:cBhvr>
                                        <p:cTn dur="1" fill="hold">
                                          <p:stCondLst>
                                            <p:cond delay="0"/>
                                          </p:stCondLst>
                                        </p:cTn>
                                        <p:tgtEl>
                                          <p:spTgt spid="2947"/>
                                        </p:tgtEl>
                                        <p:attrNameLst>
                                          <p:attrName>style.visibility</p:attrName>
                                        </p:attrNameLst>
                                      </p:cBhvr>
                                      <p:to>
                                        <p:strVal val="visible"/>
                                      </p:to>
                                    </p:set>
                                    <p:anim calcmode="lin" valueType="num">
                                      <p:cBhvr additive="base">
                                        <p:cTn dur="500"/>
                                        <p:tgtEl>
                                          <p:spTgt spid="294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48"/>
                                        </p:tgtEl>
                                        <p:attrNameLst>
                                          <p:attrName>style.visibility</p:attrName>
                                        </p:attrNameLst>
                                      </p:cBhvr>
                                      <p:to>
                                        <p:strVal val="visible"/>
                                      </p:to>
                                    </p:set>
                                    <p:animEffect filter="fade" transition="in">
                                      <p:cBhvr>
                                        <p:cTn dur="500"/>
                                        <p:tgtEl>
                                          <p:spTgt spid="2948"/>
                                        </p:tgtEl>
                                      </p:cBhvr>
                                    </p:animEffect>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2949"/>
                                        </p:tgtEl>
                                        <p:attrNameLst>
                                          <p:attrName>style.visibility</p:attrName>
                                        </p:attrNameLst>
                                      </p:cBhvr>
                                      <p:to>
                                        <p:strVal val="visible"/>
                                      </p:to>
                                    </p:set>
                                    <p:anim calcmode="lin" valueType="num">
                                      <p:cBhvr additive="base">
                                        <p:cTn dur="500"/>
                                        <p:tgtEl>
                                          <p:spTgt spid="29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p:cSld name="2 Images">
    <p:spTree>
      <p:nvGrpSpPr>
        <p:cNvPr id="2950" name="Shape 2950"/>
        <p:cNvGrpSpPr/>
        <p:nvPr/>
      </p:nvGrpSpPr>
      <p:grpSpPr>
        <a:xfrm>
          <a:off x="0" y="0"/>
          <a:ext cx="0" cy="0"/>
          <a:chOff x="0" y="0"/>
          <a:chExt cx="0" cy="0"/>
        </a:xfrm>
      </p:grpSpPr>
      <p:sp>
        <p:nvSpPr>
          <p:cNvPr id="2951" name="Google Shape;2951;g1f5b7746bd3_0_1493"/>
          <p:cNvSpPr/>
          <p:nvPr/>
        </p:nvSpPr>
        <p:spPr>
          <a:xfrm>
            <a:off x="-14757" y="3291830"/>
            <a:ext cx="18286500" cy="32919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52" name="Google Shape;2952;g1f5b7746bd3_0_1493"/>
          <p:cNvSpPr/>
          <p:nvPr/>
        </p:nvSpPr>
        <p:spPr>
          <a:xfrm>
            <a:off x="-7192" y="3722610"/>
            <a:ext cx="18286500" cy="243030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53" name="Google Shape;2953;g1f5b7746bd3_0_1493"/>
          <p:cNvSpPr/>
          <p:nvPr/>
        </p:nvSpPr>
        <p:spPr>
          <a:xfrm>
            <a:off x="-1" y="0"/>
            <a:ext cx="18286500" cy="329190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54" name="Google Shape;2954;g1f5b7746bd3_0_1493"/>
          <p:cNvSpPr/>
          <p:nvPr/>
        </p:nvSpPr>
        <p:spPr>
          <a:xfrm>
            <a:off x="0" y="417975"/>
            <a:ext cx="18271800" cy="243030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55" name="Google Shape;2955;g1f5b7746bd3_0_1493"/>
          <p:cNvSpPr/>
          <p:nvPr>
            <p:ph idx="2" type="pic"/>
          </p:nvPr>
        </p:nvSpPr>
        <p:spPr>
          <a:xfrm>
            <a:off x="9143206" y="3291830"/>
            <a:ext cx="9139800" cy="3291900"/>
          </a:xfrm>
          <a:prstGeom prst="rect">
            <a:avLst/>
          </a:prstGeom>
          <a:noFill/>
          <a:ln>
            <a:noFill/>
          </a:ln>
        </p:spPr>
      </p:sp>
      <p:sp>
        <p:nvSpPr>
          <p:cNvPr id="2956" name="Google Shape;2956;g1f5b7746bd3_0_1493"/>
          <p:cNvSpPr/>
          <p:nvPr>
            <p:ph idx="3" type="pic"/>
          </p:nvPr>
        </p:nvSpPr>
        <p:spPr>
          <a:xfrm>
            <a:off x="1" y="0"/>
            <a:ext cx="9139800" cy="3291900"/>
          </a:xfrm>
          <a:prstGeom prst="rect">
            <a:avLst/>
          </a:prstGeom>
          <a:noFill/>
          <a:ln>
            <a:noFill/>
          </a:ln>
        </p:spPr>
      </p:sp>
      <p:sp>
        <p:nvSpPr>
          <p:cNvPr id="2957" name="Google Shape;2957;g1f5b7746bd3_0_1493"/>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58" name="Google Shape;2958;g1f5b7746bd3_0_1493"/>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959" name="Google Shape;2959;g1f5b7746bd3_0_1493"/>
          <p:cNvSpPr txBox="1"/>
          <p:nvPr>
            <p:ph idx="1" type="body"/>
          </p:nvPr>
        </p:nvSpPr>
        <p:spPr>
          <a:xfrm>
            <a:off x="2842148" y="6619890"/>
            <a:ext cx="12612600" cy="12243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960" name="Google Shape;2960;g1f5b7746bd3_0_1493"/>
          <p:cNvCxnSpPr/>
          <p:nvPr/>
        </p:nvCxnSpPr>
        <p:spPr>
          <a:xfrm rot="10800000">
            <a:off x="3332956" y="7853146"/>
            <a:ext cx="11620500" cy="0"/>
          </a:xfrm>
          <a:prstGeom prst="straightConnector1">
            <a:avLst/>
          </a:prstGeom>
          <a:noFill/>
          <a:ln cap="flat" cmpd="sng" w="12700">
            <a:solidFill>
              <a:srgbClr val="0096BE"/>
            </a:solidFill>
            <a:prstDash val="solid"/>
            <a:round/>
            <a:headEnd len="sm" w="sm" type="none"/>
            <a:tailEnd len="sm" w="sm" type="none"/>
          </a:ln>
        </p:spPr>
      </p:cxnSp>
      <p:sp>
        <p:nvSpPr>
          <p:cNvPr id="2961" name="Google Shape;2961;g1f5b7746bd3_0_1493"/>
          <p:cNvSpPr txBox="1"/>
          <p:nvPr>
            <p:ph idx="4" type="body"/>
          </p:nvPr>
        </p:nvSpPr>
        <p:spPr>
          <a:xfrm>
            <a:off x="2097255" y="7975591"/>
            <a:ext cx="14102400" cy="1539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62" name="Google Shape;2962;g1f5b7746bd3_0_1493"/>
          <p:cNvSpPr txBox="1"/>
          <p:nvPr>
            <p:ph idx="5" type="body"/>
          </p:nvPr>
        </p:nvSpPr>
        <p:spPr>
          <a:xfrm>
            <a:off x="9150226" y="1177425"/>
            <a:ext cx="8499000" cy="14457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63" name="Google Shape;2963;g1f5b7746bd3_0_1493"/>
          <p:cNvSpPr txBox="1"/>
          <p:nvPr>
            <p:ph idx="6" type="body"/>
          </p:nvPr>
        </p:nvSpPr>
        <p:spPr>
          <a:xfrm>
            <a:off x="9150226" y="597995"/>
            <a:ext cx="84990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64" name="Google Shape;2964;g1f5b7746bd3_0_1493"/>
          <p:cNvSpPr txBox="1"/>
          <p:nvPr>
            <p:ph idx="7" type="body"/>
          </p:nvPr>
        </p:nvSpPr>
        <p:spPr>
          <a:xfrm>
            <a:off x="599276" y="4513430"/>
            <a:ext cx="8499000" cy="139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65" name="Google Shape;2965;g1f5b7746bd3_0_1493"/>
          <p:cNvSpPr txBox="1"/>
          <p:nvPr>
            <p:ph idx="8" type="body"/>
          </p:nvPr>
        </p:nvSpPr>
        <p:spPr>
          <a:xfrm>
            <a:off x="599276" y="3934000"/>
            <a:ext cx="84990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56"/>
                                        </p:tgtEl>
                                        <p:attrNameLst>
                                          <p:attrName>style.visibility</p:attrName>
                                        </p:attrNameLst>
                                      </p:cBhvr>
                                      <p:to>
                                        <p:strVal val="visible"/>
                                      </p:to>
                                    </p:set>
                                    <p:animEffect filter="fade" transition="in">
                                      <p:cBhvr>
                                        <p:cTn dur="500"/>
                                        <p:tgtEl>
                                          <p:spTgt spid="29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54"/>
                                        </p:tgtEl>
                                        <p:attrNameLst>
                                          <p:attrName>style.visibility</p:attrName>
                                        </p:attrNameLst>
                                      </p:cBhvr>
                                      <p:to>
                                        <p:strVal val="visible"/>
                                      </p:to>
                                    </p:set>
                                    <p:animEffect filter="fade" transition="in">
                                      <p:cBhvr>
                                        <p:cTn dur="500"/>
                                        <p:tgtEl>
                                          <p:spTgt spid="2954"/>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2963"/>
                                        </p:tgtEl>
                                        <p:attrNameLst>
                                          <p:attrName>style.visibility</p:attrName>
                                        </p:attrNameLst>
                                      </p:cBhvr>
                                      <p:to>
                                        <p:strVal val="visible"/>
                                      </p:to>
                                    </p:set>
                                    <p:animEffect filter="fade" transition="in">
                                      <p:cBhvr>
                                        <p:cTn dur="500"/>
                                        <p:tgtEl>
                                          <p:spTgt spid="2963"/>
                                        </p:tgtEl>
                                      </p:cBhvr>
                                    </p:animEffect>
                                  </p:childTnLst>
                                </p:cTn>
                              </p:par>
                              <p:par>
                                <p:cTn fill="hold" nodeType="withEffect" presetClass="entr" presetID="10" presetSubtype="0">
                                  <p:stCondLst>
                                    <p:cond delay="250"/>
                                  </p:stCondLst>
                                  <p:childTnLst>
                                    <p:set>
                                      <p:cBhvr>
                                        <p:cTn dur="1" fill="hold">
                                          <p:stCondLst>
                                            <p:cond delay="0"/>
                                          </p:stCondLst>
                                        </p:cTn>
                                        <p:tgtEl>
                                          <p:spTgt spid="2962"/>
                                        </p:tgtEl>
                                        <p:attrNameLst>
                                          <p:attrName>style.visibility</p:attrName>
                                        </p:attrNameLst>
                                      </p:cBhvr>
                                      <p:to>
                                        <p:strVal val="visible"/>
                                      </p:to>
                                    </p:set>
                                    <p:animEffect filter="fade" transition="in">
                                      <p:cBhvr>
                                        <p:cTn dur="500"/>
                                        <p:tgtEl>
                                          <p:spTgt spid="2962"/>
                                        </p:tgtEl>
                                      </p:cBhvr>
                                    </p:animEffect>
                                  </p:childTnLst>
                                </p:cTn>
                              </p:par>
                            </p:childTnLst>
                          </p:cTn>
                        </p:par>
                        <p:par>
                          <p:cTn fill="hold">
                            <p:stCondLst>
                              <p:cond delay="1500"/>
                            </p:stCondLst>
                            <p:childTnLst>
                              <p:par>
                                <p:cTn fill="hold" nodeType="afterEffect" presetClass="entr" presetID="10" presetSubtype="0">
                                  <p:stCondLst>
                                    <p:cond delay="750"/>
                                  </p:stCondLst>
                                  <p:childTnLst>
                                    <p:set>
                                      <p:cBhvr>
                                        <p:cTn dur="1" fill="hold">
                                          <p:stCondLst>
                                            <p:cond delay="0"/>
                                          </p:stCondLst>
                                        </p:cTn>
                                        <p:tgtEl>
                                          <p:spTgt spid="2955"/>
                                        </p:tgtEl>
                                        <p:attrNameLst>
                                          <p:attrName>style.visibility</p:attrName>
                                        </p:attrNameLst>
                                      </p:cBhvr>
                                      <p:to>
                                        <p:strVal val="visible"/>
                                      </p:to>
                                    </p:set>
                                    <p:animEffect filter="fade" transition="in">
                                      <p:cBhvr>
                                        <p:cTn dur="500"/>
                                        <p:tgtEl>
                                          <p:spTgt spid="295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52"/>
                                        </p:tgtEl>
                                        <p:attrNameLst>
                                          <p:attrName>style.visibility</p:attrName>
                                        </p:attrNameLst>
                                      </p:cBhvr>
                                      <p:to>
                                        <p:strVal val="visible"/>
                                      </p:to>
                                    </p:set>
                                    <p:animEffect filter="fade" transition="in">
                                      <p:cBhvr>
                                        <p:cTn dur="500"/>
                                        <p:tgtEl>
                                          <p:spTgt spid="2952"/>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2965"/>
                                        </p:tgtEl>
                                        <p:attrNameLst>
                                          <p:attrName>style.visibility</p:attrName>
                                        </p:attrNameLst>
                                      </p:cBhvr>
                                      <p:to>
                                        <p:strVal val="visible"/>
                                      </p:to>
                                    </p:set>
                                    <p:animEffect filter="fade" transition="in">
                                      <p:cBhvr>
                                        <p:cTn dur="500"/>
                                        <p:tgtEl>
                                          <p:spTgt spid="2965"/>
                                        </p:tgtEl>
                                      </p:cBhvr>
                                    </p:animEffect>
                                  </p:childTnLst>
                                </p:cTn>
                              </p:par>
                              <p:par>
                                <p:cTn fill="hold" nodeType="withEffect" presetClass="entr" presetID="10" presetSubtype="0">
                                  <p:stCondLst>
                                    <p:cond delay="250"/>
                                  </p:stCondLst>
                                  <p:childTnLst>
                                    <p:set>
                                      <p:cBhvr>
                                        <p:cTn dur="1" fill="hold">
                                          <p:stCondLst>
                                            <p:cond delay="0"/>
                                          </p:stCondLst>
                                        </p:cTn>
                                        <p:tgtEl>
                                          <p:spTgt spid="2964"/>
                                        </p:tgtEl>
                                        <p:attrNameLst>
                                          <p:attrName>style.visibility</p:attrName>
                                        </p:attrNameLst>
                                      </p:cBhvr>
                                      <p:to>
                                        <p:strVal val="visible"/>
                                      </p:to>
                                    </p:set>
                                    <p:animEffect filter="fade" transition="in">
                                      <p:cBhvr>
                                        <p:cTn dur="500"/>
                                        <p:tgtEl>
                                          <p:spTgt spid="2964"/>
                                        </p:tgtEl>
                                      </p:cBhvr>
                                    </p:animEffect>
                                  </p:childTnLst>
                                </p:cTn>
                              </p:par>
                            </p:childTnLst>
                          </p:cTn>
                        </p:par>
                        <p:par>
                          <p:cTn fill="hold">
                            <p:stCondLst>
                              <p:cond delay="3000"/>
                            </p:stCondLst>
                            <p:childTnLst>
                              <p:par>
                                <p:cTn fill="hold" nodeType="afterEffect" presetClass="entr" presetID="2" presetSubtype="4">
                                  <p:stCondLst>
                                    <p:cond delay="500"/>
                                  </p:stCondLst>
                                  <p:childTnLst>
                                    <p:set>
                                      <p:cBhvr>
                                        <p:cTn dur="1" fill="hold">
                                          <p:stCondLst>
                                            <p:cond delay="0"/>
                                          </p:stCondLst>
                                        </p:cTn>
                                        <p:tgtEl>
                                          <p:spTgt spid="2959"/>
                                        </p:tgtEl>
                                        <p:attrNameLst>
                                          <p:attrName>style.visibility</p:attrName>
                                        </p:attrNameLst>
                                      </p:cBhvr>
                                      <p:to>
                                        <p:strVal val="visible"/>
                                      </p:to>
                                    </p:set>
                                    <p:anim calcmode="lin" valueType="num">
                                      <p:cBhvr additive="base">
                                        <p:cTn dur="500"/>
                                        <p:tgtEl>
                                          <p:spTgt spid="2959"/>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960"/>
                                        </p:tgtEl>
                                        <p:attrNameLst>
                                          <p:attrName>style.visibility</p:attrName>
                                        </p:attrNameLst>
                                      </p:cBhvr>
                                      <p:to>
                                        <p:strVal val="visible"/>
                                      </p:to>
                                    </p:set>
                                    <p:animEffect filter="fade" transition="in">
                                      <p:cBhvr>
                                        <p:cTn dur="500"/>
                                        <p:tgtEl>
                                          <p:spTgt spid="2960"/>
                                        </p:tgtEl>
                                      </p:cBhvr>
                                    </p:animEffect>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2961"/>
                                        </p:tgtEl>
                                        <p:attrNameLst>
                                          <p:attrName>style.visibility</p:attrName>
                                        </p:attrNameLst>
                                      </p:cBhvr>
                                      <p:to>
                                        <p:strVal val="visible"/>
                                      </p:to>
                                    </p:set>
                                    <p:anim calcmode="lin" valueType="num">
                                      <p:cBhvr additive="base">
                                        <p:cTn dur="500"/>
                                        <p:tgtEl>
                                          <p:spTgt spid="29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3">
  <p:cSld name="Mobile 3">
    <p:spTree>
      <p:nvGrpSpPr>
        <p:cNvPr id="2966" name="Shape 2966"/>
        <p:cNvGrpSpPr/>
        <p:nvPr/>
      </p:nvGrpSpPr>
      <p:grpSpPr>
        <a:xfrm>
          <a:off x="0" y="0"/>
          <a:ext cx="0" cy="0"/>
          <a:chOff x="0" y="0"/>
          <a:chExt cx="0" cy="0"/>
        </a:xfrm>
      </p:grpSpPr>
      <p:sp>
        <p:nvSpPr>
          <p:cNvPr id="2967" name="Google Shape;2967;g1f5b7746bd3_0_1509"/>
          <p:cNvSpPr/>
          <p:nvPr/>
        </p:nvSpPr>
        <p:spPr>
          <a:xfrm>
            <a:off x="511092" y="6268625"/>
            <a:ext cx="8685900" cy="1710300"/>
          </a:xfrm>
          <a:prstGeom prst="parallelogram">
            <a:avLst>
              <a:gd fmla="val 3367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68" name="Google Shape;2968;g1f5b7746bd3_0_1509"/>
          <p:cNvSpPr/>
          <p:nvPr/>
        </p:nvSpPr>
        <p:spPr>
          <a:xfrm>
            <a:off x="293200" y="6268625"/>
            <a:ext cx="859500" cy="1710300"/>
          </a:xfrm>
          <a:prstGeom prst="parallelogram">
            <a:avLst>
              <a:gd fmla="val 6764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69" name="Google Shape;2969;g1f5b7746bd3_0_1509"/>
          <p:cNvSpPr/>
          <p:nvPr/>
        </p:nvSpPr>
        <p:spPr>
          <a:xfrm>
            <a:off x="1906247" y="2083160"/>
            <a:ext cx="6660600" cy="1710300"/>
          </a:xfrm>
          <a:prstGeom prst="parallelogram">
            <a:avLst>
              <a:gd fmla="val 3367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70" name="Google Shape;2970;g1f5b7746bd3_0_1509"/>
          <p:cNvSpPr/>
          <p:nvPr/>
        </p:nvSpPr>
        <p:spPr>
          <a:xfrm>
            <a:off x="1696178" y="2083160"/>
            <a:ext cx="859500" cy="1710300"/>
          </a:xfrm>
          <a:prstGeom prst="parallelogram">
            <a:avLst>
              <a:gd fmla="val 6764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71" name="Google Shape;2971;g1f5b7746bd3_0_1509"/>
          <p:cNvSpPr/>
          <p:nvPr/>
        </p:nvSpPr>
        <p:spPr>
          <a:xfrm>
            <a:off x="1186167" y="4175893"/>
            <a:ext cx="7650900" cy="1710300"/>
          </a:xfrm>
          <a:prstGeom prst="parallelogram">
            <a:avLst>
              <a:gd fmla="val 3367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72" name="Google Shape;2972;g1f5b7746bd3_0_1509"/>
          <p:cNvSpPr/>
          <p:nvPr/>
        </p:nvSpPr>
        <p:spPr>
          <a:xfrm>
            <a:off x="976098" y="4175892"/>
            <a:ext cx="859500" cy="1710300"/>
          </a:xfrm>
          <a:prstGeom prst="parallelogram">
            <a:avLst>
              <a:gd fmla="val 6764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cxnSp>
        <p:nvCxnSpPr>
          <p:cNvPr id="2973" name="Google Shape;2973;g1f5b7746bd3_0_1509"/>
          <p:cNvCxnSpPr/>
          <p:nvPr/>
        </p:nvCxnSpPr>
        <p:spPr>
          <a:xfrm rot="10800000">
            <a:off x="9007113" y="4773424"/>
            <a:ext cx="9279300" cy="0"/>
          </a:xfrm>
          <a:prstGeom prst="straightConnector1">
            <a:avLst/>
          </a:prstGeom>
          <a:noFill/>
          <a:ln cap="flat" cmpd="sng" w="12700">
            <a:solidFill>
              <a:srgbClr val="0096BE"/>
            </a:solidFill>
            <a:prstDash val="solid"/>
            <a:round/>
            <a:headEnd len="sm" w="sm" type="none"/>
            <a:tailEnd len="sm" w="sm" type="none"/>
          </a:ln>
        </p:spPr>
      </p:cxnSp>
      <p:sp>
        <p:nvSpPr>
          <p:cNvPr id="2974" name="Google Shape;2974;g1f5b7746bd3_0_150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75" name="Google Shape;2975;g1f5b7746bd3_0_150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2976" name="Google Shape;2976;g1f5b7746bd3_0_1509"/>
          <p:cNvPicPr preferRelativeResize="0"/>
          <p:nvPr/>
        </p:nvPicPr>
        <p:blipFill rotWithShape="1">
          <a:blip r:embed="rId2">
            <a:alphaModFix/>
          </a:blip>
          <a:srcRect b="0" l="0" r="0" t="0"/>
          <a:stretch/>
        </p:blipFill>
        <p:spPr>
          <a:xfrm>
            <a:off x="7184115" y="951470"/>
            <a:ext cx="3894306" cy="7956931"/>
          </a:xfrm>
          <a:prstGeom prst="rect">
            <a:avLst/>
          </a:prstGeom>
          <a:noFill/>
          <a:ln>
            <a:noFill/>
          </a:ln>
        </p:spPr>
      </p:pic>
      <p:sp>
        <p:nvSpPr>
          <p:cNvPr id="2977" name="Google Shape;2977;g1f5b7746bd3_0_1509"/>
          <p:cNvSpPr/>
          <p:nvPr>
            <p:ph idx="2" type="pic"/>
          </p:nvPr>
        </p:nvSpPr>
        <p:spPr>
          <a:xfrm>
            <a:off x="7463342" y="1976438"/>
            <a:ext cx="3336000" cy="5956200"/>
          </a:xfrm>
          <a:prstGeom prst="rect">
            <a:avLst/>
          </a:prstGeom>
          <a:noFill/>
          <a:ln>
            <a:noFill/>
          </a:ln>
        </p:spPr>
      </p:sp>
      <p:sp>
        <p:nvSpPr>
          <p:cNvPr id="2978" name="Google Shape;2978;g1f5b7746bd3_0_1509"/>
          <p:cNvSpPr txBox="1"/>
          <p:nvPr>
            <p:ph idx="1" type="body"/>
          </p:nvPr>
        </p:nvSpPr>
        <p:spPr>
          <a:xfrm>
            <a:off x="11258441" y="2038155"/>
            <a:ext cx="6750900" cy="27273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79" name="Google Shape;2979;g1f5b7746bd3_0_1509"/>
          <p:cNvSpPr txBox="1"/>
          <p:nvPr>
            <p:ph idx="3" type="body"/>
          </p:nvPr>
        </p:nvSpPr>
        <p:spPr>
          <a:xfrm>
            <a:off x="11258440" y="4929936"/>
            <a:ext cx="6480600" cy="34989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80" name="Google Shape;2980;g1f5b7746bd3_0_1509"/>
          <p:cNvSpPr txBox="1"/>
          <p:nvPr>
            <p:ph idx="4" type="body"/>
          </p:nvPr>
        </p:nvSpPr>
        <p:spPr>
          <a:xfrm>
            <a:off x="2543098" y="2263180"/>
            <a:ext cx="4583700" cy="13770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81" name="Google Shape;2981;g1f5b7746bd3_0_1509"/>
          <p:cNvSpPr txBox="1"/>
          <p:nvPr>
            <p:ph idx="5" type="body"/>
          </p:nvPr>
        </p:nvSpPr>
        <p:spPr>
          <a:xfrm>
            <a:off x="1906247" y="4342423"/>
            <a:ext cx="5239800" cy="13770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82" name="Google Shape;2982;g1f5b7746bd3_0_1509"/>
          <p:cNvSpPr txBox="1"/>
          <p:nvPr>
            <p:ph idx="6" type="body"/>
          </p:nvPr>
        </p:nvSpPr>
        <p:spPr>
          <a:xfrm>
            <a:off x="1276177" y="6435155"/>
            <a:ext cx="5869800" cy="13770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83" name="Google Shape;2983;g1f5b7746bd3_0_1509"/>
          <p:cNvSpPr/>
          <p:nvPr/>
        </p:nvSpPr>
        <p:spPr>
          <a:xfrm rot="5400000">
            <a:off x="1752226" y="1322658"/>
            <a:ext cx="849000" cy="849000"/>
          </a:xfrm>
          <a:prstGeom prst="teardrop">
            <a:avLst>
              <a:gd fmla="val 100000" name="adj"/>
            </a:avLst>
          </a:prstGeom>
          <a:solidFill>
            <a:srgbClr val="BFF1FF"/>
          </a:solidFill>
          <a:ln cap="flat" cmpd="sng" w="76200">
            <a:solidFill>
              <a:srgbClr val="7FE4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84" name="Google Shape;2984;g1f5b7746bd3_0_1509"/>
          <p:cNvSpPr txBox="1"/>
          <p:nvPr/>
        </p:nvSpPr>
        <p:spPr>
          <a:xfrm>
            <a:off x="1970642" y="1466965"/>
            <a:ext cx="41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Roboto Light"/>
                <a:ea typeface="Roboto Light"/>
                <a:cs typeface="Roboto Light"/>
                <a:sym typeface="Roboto Light"/>
              </a:rPr>
              <a:t>1</a:t>
            </a:r>
            <a:endParaRPr sz="3200">
              <a:solidFill>
                <a:schemeClr val="accent1"/>
              </a:solidFill>
              <a:latin typeface="Roboto Light"/>
              <a:ea typeface="Roboto Light"/>
              <a:cs typeface="Roboto Light"/>
              <a:sym typeface="Roboto Light"/>
            </a:endParaRPr>
          </a:p>
        </p:txBody>
      </p:sp>
      <p:sp>
        <p:nvSpPr>
          <p:cNvPr id="2985" name="Google Shape;2985;g1f5b7746bd3_0_1509"/>
          <p:cNvSpPr/>
          <p:nvPr/>
        </p:nvSpPr>
        <p:spPr>
          <a:xfrm rot="5400000">
            <a:off x="1057247" y="3368912"/>
            <a:ext cx="849000" cy="849000"/>
          </a:xfrm>
          <a:prstGeom prst="teardrop">
            <a:avLst>
              <a:gd fmla="val 100000" name="adj"/>
            </a:avLst>
          </a:prstGeom>
          <a:solidFill>
            <a:srgbClr val="BFF1FF"/>
          </a:solidFill>
          <a:ln cap="flat" cmpd="sng" w="76200">
            <a:solidFill>
              <a:srgbClr val="7FE4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86" name="Google Shape;2986;g1f5b7746bd3_0_1509"/>
          <p:cNvSpPr txBox="1"/>
          <p:nvPr/>
        </p:nvSpPr>
        <p:spPr>
          <a:xfrm>
            <a:off x="1275663" y="3513219"/>
            <a:ext cx="41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Roboto Light"/>
                <a:ea typeface="Roboto Light"/>
                <a:cs typeface="Roboto Light"/>
                <a:sym typeface="Roboto Light"/>
              </a:rPr>
              <a:t>2</a:t>
            </a:r>
            <a:endParaRPr sz="3200">
              <a:solidFill>
                <a:schemeClr val="accent1"/>
              </a:solidFill>
              <a:latin typeface="Roboto Light"/>
              <a:ea typeface="Roboto Light"/>
              <a:cs typeface="Roboto Light"/>
              <a:sym typeface="Roboto Light"/>
            </a:endParaRPr>
          </a:p>
        </p:txBody>
      </p:sp>
      <p:sp>
        <p:nvSpPr>
          <p:cNvPr id="2987" name="Google Shape;2987;g1f5b7746bd3_0_1509"/>
          <p:cNvSpPr/>
          <p:nvPr/>
        </p:nvSpPr>
        <p:spPr>
          <a:xfrm rot="5400000">
            <a:off x="382172" y="5461645"/>
            <a:ext cx="849000" cy="849000"/>
          </a:xfrm>
          <a:prstGeom prst="teardrop">
            <a:avLst>
              <a:gd fmla="val 100000" name="adj"/>
            </a:avLst>
          </a:prstGeom>
          <a:solidFill>
            <a:srgbClr val="BFF1FF"/>
          </a:solidFill>
          <a:ln cap="flat" cmpd="sng" w="76200">
            <a:solidFill>
              <a:srgbClr val="7FE4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88" name="Google Shape;2988;g1f5b7746bd3_0_1509"/>
          <p:cNvSpPr txBox="1"/>
          <p:nvPr/>
        </p:nvSpPr>
        <p:spPr>
          <a:xfrm>
            <a:off x="600588" y="5605952"/>
            <a:ext cx="41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Roboto Light"/>
                <a:ea typeface="Roboto Light"/>
                <a:cs typeface="Roboto Light"/>
                <a:sym typeface="Roboto Light"/>
              </a:rPr>
              <a:t>3</a:t>
            </a:r>
            <a:endParaRPr sz="3200">
              <a:solidFill>
                <a:schemeClr val="accen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76"/>
                                        </p:tgtEl>
                                        <p:attrNameLst>
                                          <p:attrName>style.visibility</p:attrName>
                                        </p:attrNameLst>
                                      </p:cBhvr>
                                      <p:to>
                                        <p:strVal val="visible"/>
                                      </p:to>
                                    </p:set>
                                    <p:animEffect filter="fade" transition="in">
                                      <p:cBhvr>
                                        <p:cTn dur="500"/>
                                        <p:tgtEl>
                                          <p:spTgt spid="2976"/>
                                        </p:tgtEl>
                                      </p:cBhvr>
                                    </p:animEffect>
                                  </p:childTnLst>
                                </p:cTn>
                              </p:par>
                              <p:par>
                                <p:cTn fill="hold" nodeType="withEffect" presetClass="entr" presetID="10" presetSubtype="0">
                                  <p:stCondLst>
                                    <p:cond delay="0"/>
                                  </p:stCondLst>
                                  <p:childTnLst>
                                    <p:set>
                                      <p:cBhvr>
                                        <p:cTn dur="1" fill="hold">
                                          <p:stCondLst>
                                            <p:cond delay="0"/>
                                          </p:stCondLst>
                                        </p:cTn>
                                        <p:tgtEl>
                                          <p:spTgt spid="2977"/>
                                        </p:tgtEl>
                                        <p:attrNameLst>
                                          <p:attrName>style.visibility</p:attrName>
                                        </p:attrNameLst>
                                      </p:cBhvr>
                                      <p:to>
                                        <p:strVal val="visible"/>
                                      </p:to>
                                    </p:set>
                                    <p:animEffect filter="fade" transition="in">
                                      <p:cBhvr>
                                        <p:cTn dur="500"/>
                                        <p:tgtEl>
                                          <p:spTgt spid="2977"/>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2978"/>
                                        </p:tgtEl>
                                        <p:attrNameLst>
                                          <p:attrName>style.visibility</p:attrName>
                                        </p:attrNameLst>
                                      </p:cBhvr>
                                      <p:to>
                                        <p:strVal val="visible"/>
                                      </p:to>
                                    </p:set>
                                    <p:anim calcmode="lin" valueType="num">
                                      <p:cBhvr additive="base">
                                        <p:cTn dur="500"/>
                                        <p:tgtEl>
                                          <p:spTgt spid="297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73"/>
                                        </p:tgtEl>
                                        <p:attrNameLst>
                                          <p:attrName>style.visibility</p:attrName>
                                        </p:attrNameLst>
                                      </p:cBhvr>
                                      <p:to>
                                        <p:strVal val="visible"/>
                                      </p:to>
                                    </p:set>
                                    <p:animEffect filter="fade" transition="in">
                                      <p:cBhvr>
                                        <p:cTn dur="500"/>
                                        <p:tgtEl>
                                          <p:spTgt spid="2973"/>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979"/>
                                        </p:tgtEl>
                                        <p:attrNameLst>
                                          <p:attrName>style.visibility</p:attrName>
                                        </p:attrNameLst>
                                      </p:cBhvr>
                                      <p:to>
                                        <p:strVal val="visible"/>
                                      </p:to>
                                    </p:set>
                                    <p:anim calcmode="lin" valueType="num">
                                      <p:cBhvr additive="base">
                                        <p:cTn dur="500"/>
                                        <p:tgtEl>
                                          <p:spTgt spid="297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2970"/>
                                        </p:tgtEl>
                                        <p:attrNameLst>
                                          <p:attrName>style.visibility</p:attrName>
                                        </p:attrNameLst>
                                      </p:cBhvr>
                                      <p:to>
                                        <p:strVal val="visible"/>
                                      </p:to>
                                    </p:set>
                                    <p:animEffect filter="fade" transition="in">
                                      <p:cBhvr>
                                        <p:cTn dur="500"/>
                                        <p:tgtEl>
                                          <p:spTgt spid="2970"/>
                                        </p:tgtEl>
                                      </p:cBhvr>
                                    </p:animEffect>
                                  </p:childTnLst>
                                </p:cTn>
                              </p:par>
                              <p:par>
                                <p:cTn fill="hold" nodeType="withEffect" presetClass="entr" presetID="10" presetSubtype="0">
                                  <p:stCondLst>
                                    <p:cond delay="250"/>
                                  </p:stCondLst>
                                  <p:childTnLst>
                                    <p:set>
                                      <p:cBhvr>
                                        <p:cTn dur="1" fill="hold">
                                          <p:stCondLst>
                                            <p:cond delay="0"/>
                                          </p:stCondLst>
                                        </p:cTn>
                                        <p:tgtEl>
                                          <p:spTgt spid="2980"/>
                                        </p:tgtEl>
                                        <p:attrNameLst>
                                          <p:attrName>style.visibility</p:attrName>
                                        </p:attrNameLst>
                                      </p:cBhvr>
                                      <p:to>
                                        <p:strVal val="visible"/>
                                      </p:to>
                                    </p:set>
                                    <p:animEffect filter="fade" transition="in">
                                      <p:cBhvr>
                                        <p:cTn dur="500"/>
                                        <p:tgtEl>
                                          <p:spTgt spid="2980"/>
                                        </p:tgtEl>
                                      </p:cBhvr>
                                    </p:animEffect>
                                  </p:childTnLst>
                                </p:cTn>
                              </p:par>
                              <p:par>
                                <p:cTn fill="hold" nodeType="withEffect" presetClass="entr" presetID="10" presetSubtype="0">
                                  <p:stCondLst>
                                    <p:cond delay="250"/>
                                  </p:stCondLst>
                                  <p:childTnLst>
                                    <p:set>
                                      <p:cBhvr>
                                        <p:cTn dur="1" fill="hold">
                                          <p:stCondLst>
                                            <p:cond delay="0"/>
                                          </p:stCondLst>
                                        </p:cTn>
                                        <p:tgtEl>
                                          <p:spTgt spid="2969"/>
                                        </p:tgtEl>
                                        <p:attrNameLst>
                                          <p:attrName>style.visibility</p:attrName>
                                        </p:attrNameLst>
                                      </p:cBhvr>
                                      <p:to>
                                        <p:strVal val="visible"/>
                                      </p:to>
                                    </p:set>
                                    <p:animEffect filter="fade" transition="in">
                                      <p:cBhvr>
                                        <p:cTn dur="500"/>
                                        <p:tgtEl>
                                          <p:spTgt spid="2969"/>
                                        </p:tgtEl>
                                      </p:cBhvr>
                                    </p:animEffect>
                                  </p:childTnLst>
                                </p:cTn>
                              </p:par>
                              <p:par>
                                <p:cTn fill="hold" nodeType="withEffect" presetClass="entr" presetID="2" presetSubtype="1">
                                  <p:stCondLst>
                                    <p:cond delay="250"/>
                                  </p:stCondLst>
                                  <p:childTnLst>
                                    <p:set>
                                      <p:cBhvr>
                                        <p:cTn dur="1" fill="hold">
                                          <p:stCondLst>
                                            <p:cond delay="0"/>
                                          </p:stCondLst>
                                        </p:cTn>
                                        <p:tgtEl>
                                          <p:spTgt spid="2983"/>
                                        </p:tgtEl>
                                        <p:attrNameLst>
                                          <p:attrName>style.visibility</p:attrName>
                                        </p:attrNameLst>
                                      </p:cBhvr>
                                      <p:to>
                                        <p:strVal val="visible"/>
                                      </p:to>
                                    </p:set>
                                    <p:anim calcmode="lin" valueType="num">
                                      <p:cBhvr additive="base">
                                        <p:cTn dur="500"/>
                                        <p:tgtEl>
                                          <p:spTgt spid="29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2984"/>
                                        </p:tgtEl>
                                        <p:attrNameLst>
                                          <p:attrName>style.visibility</p:attrName>
                                        </p:attrNameLst>
                                      </p:cBhvr>
                                      <p:to>
                                        <p:strVal val="visible"/>
                                      </p:to>
                                    </p:set>
                                    <p:anim calcmode="lin" valueType="num">
                                      <p:cBhvr additive="base">
                                        <p:cTn dur="500"/>
                                        <p:tgtEl>
                                          <p:spTgt spid="298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2972"/>
                                        </p:tgtEl>
                                        <p:attrNameLst>
                                          <p:attrName>style.visibility</p:attrName>
                                        </p:attrNameLst>
                                      </p:cBhvr>
                                      <p:to>
                                        <p:strVal val="visible"/>
                                      </p:to>
                                    </p:set>
                                    <p:animEffect filter="fade" transition="in">
                                      <p:cBhvr>
                                        <p:cTn dur="500"/>
                                        <p:tgtEl>
                                          <p:spTgt spid="2972"/>
                                        </p:tgtEl>
                                      </p:cBhvr>
                                    </p:animEffect>
                                  </p:childTnLst>
                                </p:cTn>
                              </p:par>
                              <p:par>
                                <p:cTn fill="hold" nodeType="withEffect" presetClass="entr" presetID="10" presetSubtype="0">
                                  <p:stCondLst>
                                    <p:cond delay="500"/>
                                  </p:stCondLst>
                                  <p:childTnLst>
                                    <p:set>
                                      <p:cBhvr>
                                        <p:cTn dur="1" fill="hold">
                                          <p:stCondLst>
                                            <p:cond delay="0"/>
                                          </p:stCondLst>
                                        </p:cTn>
                                        <p:tgtEl>
                                          <p:spTgt spid="2971"/>
                                        </p:tgtEl>
                                        <p:attrNameLst>
                                          <p:attrName>style.visibility</p:attrName>
                                        </p:attrNameLst>
                                      </p:cBhvr>
                                      <p:to>
                                        <p:strVal val="visible"/>
                                      </p:to>
                                    </p:set>
                                    <p:animEffect filter="fade" transition="in">
                                      <p:cBhvr>
                                        <p:cTn dur="500"/>
                                        <p:tgtEl>
                                          <p:spTgt spid="2971"/>
                                        </p:tgtEl>
                                      </p:cBhvr>
                                    </p:animEffect>
                                  </p:childTnLst>
                                </p:cTn>
                              </p:par>
                              <p:par>
                                <p:cTn fill="hold" nodeType="withEffect" presetClass="entr" presetID="10" presetSubtype="0">
                                  <p:stCondLst>
                                    <p:cond delay="500"/>
                                  </p:stCondLst>
                                  <p:childTnLst>
                                    <p:set>
                                      <p:cBhvr>
                                        <p:cTn dur="1" fill="hold">
                                          <p:stCondLst>
                                            <p:cond delay="0"/>
                                          </p:stCondLst>
                                        </p:cTn>
                                        <p:tgtEl>
                                          <p:spTgt spid="2981"/>
                                        </p:tgtEl>
                                        <p:attrNameLst>
                                          <p:attrName>style.visibility</p:attrName>
                                        </p:attrNameLst>
                                      </p:cBhvr>
                                      <p:to>
                                        <p:strVal val="visible"/>
                                      </p:to>
                                    </p:set>
                                    <p:animEffect filter="fade" transition="in">
                                      <p:cBhvr>
                                        <p:cTn dur="500"/>
                                        <p:tgtEl>
                                          <p:spTgt spid="2981"/>
                                        </p:tgtEl>
                                      </p:cBhvr>
                                    </p:animEffect>
                                  </p:childTnLst>
                                </p:cTn>
                              </p:par>
                              <p:par>
                                <p:cTn fill="hold" nodeType="withEffect" presetClass="entr" presetID="2" presetSubtype="1">
                                  <p:stCondLst>
                                    <p:cond delay="500"/>
                                  </p:stCondLst>
                                  <p:childTnLst>
                                    <p:set>
                                      <p:cBhvr>
                                        <p:cTn dur="1" fill="hold">
                                          <p:stCondLst>
                                            <p:cond delay="0"/>
                                          </p:stCondLst>
                                        </p:cTn>
                                        <p:tgtEl>
                                          <p:spTgt spid="2986"/>
                                        </p:tgtEl>
                                        <p:attrNameLst>
                                          <p:attrName>style.visibility</p:attrName>
                                        </p:attrNameLst>
                                      </p:cBhvr>
                                      <p:to>
                                        <p:strVal val="visible"/>
                                      </p:to>
                                    </p:set>
                                    <p:anim calcmode="lin" valueType="num">
                                      <p:cBhvr additive="base">
                                        <p:cTn dur="500"/>
                                        <p:tgtEl>
                                          <p:spTgt spid="29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985"/>
                                        </p:tgtEl>
                                        <p:attrNameLst>
                                          <p:attrName>style.visibility</p:attrName>
                                        </p:attrNameLst>
                                      </p:cBhvr>
                                      <p:to>
                                        <p:strVal val="visible"/>
                                      </p:to>
                                    </p:set>
                                    <p:anim calcmode="lin" valueType="num">
                                      <p:cBhvr additive="base">
                                        <p:cTn dur="500"/>
                                        <p:tgtEl>
                                          <p:spTgt spid="2985"/>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2968"/>
                                        </p:tgtEl>
                                        <p:attrNameLst>
                                          <p:attrName>style.visibility</p:attrName>
                                        </p:attrNameLst>
                                      </p:cBhvr>
                                      <p:to>
                                        <p:strVal val="visible"/>
                                      </p:to>
                                    </p:set>
                                    <p:animEffect filter="fade" transition="in">
                                      <p:cBhvr>
                                        <p:cTn dur="500"/>
                                        <p:tgtEl>
                                          <p:spTgt spid="2968"/>
                                        </p:tgtEl>
                                      </p:cBhvr>
                                    </p:animEffect>
                                  </p:childTnLst>
                                </p:cTn>
                              </p:par>
                              <p:par>
                                <p:cTn fill="hold" nodeType="withEffect" presetClass="entr" presetID="10" presetSubtype="0">
                                  <p:stCondLst>
                                    <p:cond delay="500"/>
                                  </p:stCondLst>
                                  <p:childTnLst>
                                    <p:set>
                                      <p:cBhvr>
                                        <p:cTn dur="1" fill="hold">
                                          <p:stCondLst>
                                            <p:cond delay="0"/>
                                          </p:stCondLst>
                                        </p:cTn>
                                        <p:tgtEl>
                                          <p:spTgt spid="2967"/>
                                        </p:tgtEl>
                                        <p:attrNameLst>
                                          <p:attrName>style.visibility</p:attrName>
                                        </p:attrNameLst>
                                      </p:cBhvr>
                                      <p:to>
                                        <p:strVal val="visible"/>
                                      </p:to>
                                    </p:set>
                                    <p:animEffect filter="fade" transition="in">
                                      <p:cBhvr>
                                        <p:cTn dur="500"/>
                                        <p:tgtEl>
                                          <p:spTgt spid="2967"/>
                                        </p:tgtEl>
                                      </p:cBhvr>
                                    </p:animEffect>
                                  </p:childTnLst>
                                </p:cTn>
                              </p:par>
                              <p:par>
                                <p:cTn fill="hold" nodeType="withEffect" presetClass="entr" presetID="10" presetSubtype="0">
                                  <p:stCondLst>
                                    <p:cond delay="500"/>
                                  </p:stCondLst>
                                  <p:childTnLst>
                                    <p:set>
                                      <p:cBhvr>
                                        <p:cTn dur="1" fill="hold">
                                          <p:stCondLst>
                                            <p:cond delay="0"/>
                                          </p:stCondLst>
                                        </p:cTn>
                                        <p:tgtEl>
                                          <p:spTgt spid="2982"/>
                                        </p:tgtEl>
                                        <p:attrNameLst>
                                          <p:attrName>style.visibility</p:attrName>
                                        </p:attrNameLst>
                                      </p:cBhvr>
                                      <p:to>
                                        <p:strVal val="visible"/>
                                      </p:to>
                                    </p:set>
                                    <p:animEffect filter="fade" transition="in">
                                      <p:cBhvr>
                                        <p:cTn dur="500"/>
                                        <p:tgtEl>
                                          <p:spTgt spid="2982"/>
                                        </p:tgtEl>
                                      </p:cBhvr>
                                    </p:animEffect>
                                  </p:childTnLst>
                                </p:cTn>
                              </p:par>
                              <p:par>
                                <p:cTn fill="hold" nodeType="withEffect" presetClass="entr" presetID="2" presetSubtype="1">
                                  <p:stCondLst>
                                    <p:cond delay="500"/>
                                  </p:stCondLst>
                                  <p:childTnLst>
                                    <p:set>
                                      <p:cBhvr>
                                        <p:cTn dur="1" fill="hold">
                                          <p:stCondLst>
                                            <p:cond delay="0"/>
                                          </p:stCondLst>
                                        </p:cTn>
                                        <p:tgtEl>
                                          <p:spTgt spid="2988"/>
                                        </p:tgtEl>
                                        <p:attrNameLst>
                                          <p:attrName>style.visibility</p:attrName>
                                        </p:attrNameLst>
                                      </p:cBhvr>
                                      <p:to>
                                        <p:strVal val="visible"/>
                                      </p:to>
                                    </p:set>
                                    <p:anim calcmode="lin" valueType="num">
                                      <p:cBhvr additive="base">
                                        <p:cTn dur="500"/>
                                        <p:tgtEl>
                                          <p:spTgt spid="29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987"/>
                                        </p:tgtEl>
                                        <p:attrNameLst>
                                          <p:attrName>style.visibility</p:attrName>
                                        </p:attrNameLst>
                                      </p:cBhvr>
                                      <p:to>
                                        <p:strVal val="visible"/>
                                      </p:to>
                                    </p:set>
                                    <p:anim calcmode="lin" valueType="num">
                                      <p:cBhvr additive="base">
                                        <p:cTn dur="500"/>
                                        <p:tgtEl>
                                          <p:spTgt spid="29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ig Images">
  <p:cSld name="2 Big Images">
    <p:spTree>
      <p:nvGrpSpPr>
        <p:cNvPr id="2989" name="Shape 2989"/>
        <p:cNvGrpSpPr/>
        <p:nvPr/>
      </p:nvGrpSpPr>
      <p:grpSpPr>
        <a:xfrm>
          <a:off x="0" y="0"/>
          <a:ext cx="0" cy="0"/>
          <a:chOff x="0" y="0"/>
          <a:chExt cx="0" cy="0"/>
        </a:xfrm>
      </p:grpSpPr>
      <p:sp>
        <p:nvSpPr>
          <p:cNvPr id="2990" name="Google Shape;2990;g1f5b7746bd3_0_1532"/>
          <p:cNvSpPr/>
          <p:nvPr>
            <p:ph idx="2" type="pic"/>
          </p:nvPr>
        </p:nvSpPr>
        <p:spPr>
          <a:xfrm>
            <a:off x="0" y="0"/>
            <a:ext cx="10425000" cy="6583800"/>
          </a:xfrm>
          <a:prstGeom prst="rect">
            <a:avLst/>
          </a:prstGeom>
          <a:noFill/>
          <a:ln>
            <a:noFill/>
          </a:ln>
        </p:spPr>
      </p:sp>
      <p:sp>
        <p:nvSpPr>
          <p:cNvPr id="2991" name="Google Shape;2991;g1f5b7746bd3_0_1532"/>
          <p:cNvSpPr/>
          <p:nvPr>
            <p:ph idx="3" type="pic"/>
          </p:nvPr>
        </p:nvSpPr>
        <p:spPr>
          <a:xfrm>
            <a:off x="5461000" y="3221875"/>
            <a:ext cx="3951600" cy="788100"/>
          </a:xfrm>
          <a:prstGeom prst="rect">
            <a:avLst/>
          </a:prstGeom>
          <a:solidFill>
            <a:schemeClr val="accent1">
              <a:alpha val="68630"/>
            </a:schemeClr>
          </a:solidFill>
          <a:ln>
            <a:noFill/>
          </a:ln>
        </p:spPr>
      </p:sp>
      <p:sp>
        <p:nvSpPr>
          <p:cNvPr id="2992" name="Google Shape;2992;g1f5b7746bd3_0_1532"/>
          <p:cNvSpPr/>
          <p:nvPr>
            <p:ph idx="4" type="pic"/>
          </p:nvPr>
        </p:nvSpPr>
        <p:spPr>
          <a:xfrm>
            <a:off x="7838062" y="-2"/>
            <a:ext cx="10448400" cy="6583800"/>
          </a:xfrm>
          <a:prstGeom prst="rect">
            <a:avLst/>
          </a:prstGeom>
          <a:noFill/>
          <a:ln>
            <a:noFill/>
          </a:ln>
        </p:spPr>
      </p:sp>
      <p:sp>
        <p:nvSpPr>
          <p:cNvPr id="2993" name="Google Shape;2993;g1f5b7746bd3_0_1532"/>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94" name="Google Shape;2994;g1f5b7746bd3_0_1532"/>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995" name="Google Shape;2995;g1f5b7746bd3_0_1532"/>
          <p:cNvSpPr txBox="1"/>
          <p:nvPr>
            <p:ph idx="1" type="body"/>
          </p:nvPr>
        </p:nvSpPr>
        <p:spPr>
          <a:xfrm>
            <a:off x="2842148" y="6619890"/>
            <a:ext cx="12612600" cy="12243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2996" name="Google Shape;2996;g1f5b7746bd3_0_1532"/>
          <p:cNvCxnSpPr/>
          <p:nvPr/>
        </p:nvCxnSpPr>
        <p:spPr>
          <a:xfrm rot="10800000">
            <a:off x="3332956" y="7853146"/>
            <a:ext cx="11620500" cy="0"/>
          </a:xfrm>
          <a:prstGeom prst="straightConnector1">
            <a:avLst/>
          </a:prstGeom>
          <a:noFill/>
          <a:ln cap="flat" cmpd="sng" w="12700">
            <a:solidFill>
              <a:srgbClr val="0096BE"/>
            </a:solidFill>
            <a:prstDash val="solid"/>
            <a:round/>
            <a:headEnd len="sm" w="sm" type="none"/>
            <a:tailEnd len="sm" w="sm" type="none"/>
          </a:ln>
        </p:spPr>
      </p:cxnSp>
      <p:sp>
        <p:nvSpPr>
          <p:cNvPr id="2997" name="Google Shape;2997;g1f5b7746bd3_0_1532"/>
          <p:cNvSpPr txBox="1"/>
          <p:nvPr>
            <p:ph idx="5" type="body"/>
          </p:nvPr>
        </p:nvSpPr>
        <p:spPr>
          <a:xfrm>
            <a:off x="2097255" y="7975591"/>
            <a:ext cx="14102400" cy="1539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98" name="Google Shape;2998;g1f5b7746bd3_0_1532"/>
          <p:cNvSpPr txBox="1"/>
          <p:nvPr>
            <p:ph idx="6" type="body"/>
          </p:nvPr>
        </p:nvSpPr>
        <p:spPr>
          <a:xfrm>
            <a:off x="5746750" y="3228975"/>
            <a:ext cx="3381300" cy="7716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99" name="Google Shape;2999;g1f5b7746bd3_0_1532"/>
          <p:cNvSpPr/>
          <p:nvPr>
            <p:ph idx="7" type="pic"/>
          </p:nvPr>
        </p:nvSpPr>
        <p:spPr>
          <a:xfrm>
            <a:off x="8777288" y="2424950"/>
            <a:ext cx="3951600" cy="788100"/>
          </a:xfrm>
          <a:prstGeom prst="rect">
            <a:avLst/>
          </a:prstGeom>
          <a:solidFill>
            <a:schemeClr val="accent1">
              <a:alpha val="68630"/>
            </a:schemeClr>
          </a:solidFill>
          <a:ln>
            <a:noFill/>
          </a:ln>
        </p:spPr>
      </p:sp>
      <p:sp>
        <p:nvSpPr>
          <p:cNvPr id="3000" name="Google Shape;3000;g1f5b7746bd3_0_1532"/>
          <p:cNvSpPr txBox="1"/>
          <p:nvPr>
            <p:ph idx="8" type="body"/>
          </p:nvPr>
        </p:nvSpPr>
        <p:spPr>
          <a:xfrm>
            <a:off x="9063038" y="2432050"/>
            <a:ext cx="3381300" cy="7716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0"/>
                                        </p:tgtEl>
                                        <p:attrNameLst>
                                          <p:attrName>style.visibility</p:attrName>
                                        </p:attrNameLst>
                                      </p:cBhvr>
                                      <p:to>
                                        <p:strVal val="visible"/>
                                      </p:to>
                                    </p:set>
                                    <p:animEffect filter="fade" transition="in">
                                      <p:cBhvr>
                                        <p:cTn dur="500"/>
                                        <p:tgtEl>
                                          <p:spTgt spid="299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98">
                                            <p:txEl>
                                              <p:pRg end="0" st="0"/>
                                            </p:txEl>
                                          </p:spTgt>
                                        </p:tgtEl>
                                        <p:attrNameLst>
                                          <p:attrName>style.visibility</p:attrName>
                                        </p:attrNameLst>
                                      </p:cBhvr>
                                      <p:to>
                                        <p:strVal val="visible"/>
                                      </p:to>
                                    </p:set>
                                    <p:animEffect filter="fade" transition="in">
                                      <p:cBhvr>
                                        <p:cTn dur="500"/>
                                        <p:tgtEl>
                                          <p:spTgt spid="299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98">
                                            <p:txEl>
                                              <p:pRg end="1" st="1"/>
                                            </p:txEl>
                                          </p:spTgt>
                                        </p:tgtEl>
                                        <p:attrNameLst>
                                          <p:attrName>style.visibility</p:attrName>
                                        </p:attrNameLst>
                                      </p:cBhvr>
                                      <p:to>
                                        <p:strVal val="visible"/>
                                      </p:to>
                                    </p:set>
                                    <p:animEffect filter="fade" transition="in">
                                      <p:cBhvr>
                                        <p:cTn dur="500"/>
                                        <p:tgtEl>
                                          <p:spTgt spid="299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98">
                                            <p:txEl>
                                              <p:pRg end="2" st="2"/>
                                            </p:txEl>
                                          </p:spTgt>
                                        </p:tgtEl>
                                        <p:attrNameLst>
                                          <p:attrName>style.visibility</p:attrName>
                                        </p:attrNameLst>
                                      </p:cBhvr>
                                      <p:to>
                                        <p:strVal val="visible"/>
                                      </p:to>
                                    </p:set>
                                    <p:animEffect filter="fade" transition="in">
                                      <p:cBhvr>
                                        <p:cTn dur="500"/>
                                        <p:tgtEl>
                                          <p:spTgt spid="2998">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98">
                                            <p:txEl>
                                              <p:pRg end="3" st="3"/>
                                            </p:txEl>
                                          </p:spTgt>
                                        </p:tgtEl>
                                        <p:attrNameLst>
                                          <p:attrName>style.visibility</p:attrName>
                                        </p:attrNameLst>
                                      </p:cBhvr>
                                      <p:to>
                                        <p:strVal val="visible"/>
                                      </p:to>
                                    </p:set>
                                    <p:animEffect filter="fade" transition="in">
                                      <p:cBhvr>
                                        <p:cTn dur="500"/>
                                        <p:tgtEl>
                                          <p:spTgt spid="2998">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998">
                                            <p:txEl>
                                              <p:pRg end="4" st="4"/>
                                            </p:txEl>
                                          </p:spTgt>
                                        </p:tgtEl>
                                        <p:attrNameLst>
                                          <p:attrName>style.visibility</p:attrName>
                                        </p:attrNameLst>
                                      </p:cBhvr>
                                      <p:to>
                                        <p:strVal val="visible"/>
                                      </p:to>
                                    </p:set>
                                    <p:animEffect filter="fade" transition="in">
                                      <p:cBhvr>
                                        <p:cTn dur="500"/>
                                        <p:tgtEl>
                                          <p:spTgt spid="2998">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98">
                                            <p:txEl>
                                              <p:pRg end="5" st="5"/>
                                            </p:txEl>
                                          </p:spTgt>
                                        </p:tgtEl>
                                        <p:attrNameLst>
                                          <p:attrName>style.visibility</p:attrName>
                                        </p:attrNameLst>
                                      </p:cBhvr>
                                      <p:to>
                                        <p:strVal val="visible"/>
                                      </p:to>
                                    </p:set>
                                    <p:animEffect filter="fade" transition="in">
                                      <p:cBhvr>
                                        <p:cTn dur="500"/>
                                        <p:tgtEl>
                                          <p:spTgt spid="2998">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998">
                                            <p:txEl>
                                              <p:pRg end="6" st="6"/>
                                            </p:txEl>
                                          </p:spTgt>
                                        </p:tgtEl>
                                        <p:attrNameLst>
                                          <p:attrName>style.visibility</p:attrName>
                                        </p:attrNameLst>
                                      </p:cBhvr>
                                      <p:to>
                                        <p:strVal val="visible"/>
                                      </p:to>
                                    </p:set>
                                    <p:animEffect filter="fade" transition="in">
                                      <p:cBhvr>
                                        <p:cTn dur="500"/>
                                        <p:tgtEl>
                                          <p:spTgt spid="2998">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998">
                                            <p:txEl>
                                              <p:pRg end="7" st="7"/>
                                            </p:txEl>
                                          </p:spTgt>
                                        </p:tgtEl>
                                        <p:attrNameLst>
                                          <p:attrName>style.visibility</p:attrName>
                                        </p:attrNameLst>
                                      </p:cBhvr>
                                      <p:to>
                                        <p:strVal val="visible"/>
                                      </p:to>
                                    </p:set>
                                    <p:animEffect filter="fade" transition="in">
                                      <p:cBhvr>
                                        <p:cTn dur="500"/>
                                        <p:tgtEl>
                                          <p:spTgt spid="2998">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998">
                                            <p:txEl>
                                              <p:pRg end="8" st="8"/>
                                            </p:txEl>
                                          </p:spTgt>
                                        </p:tgtEl>
                                        <p:attrNameLst>
                                          <p:attrName>style.visibility</p:attrName>
                                        </p:attrNameLst>
                                      </p:cBhvr>
                                      <p:to>
                                        <p:strVal val="visible"/>
                                      </p:to>
                                    </p:set>
                                    <p:animEffect filter="fade" transition="in">
                                      <p:cBhvr>
                                        <p:cTn dur="500"/>
                                        <p:tgtEl>
                                          <p:spTgt spid="299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91"/>
                                        </p:tgtEl>
                                        <p:attrNameLst>
                                          <p:attrName>style.visibility</p:attrName>
                                        </p:attrNameLst>
                                      </p:cBhvr>
                                      <p:to>
                                        <p:strVal val="visible"/>
                                      </p:to>
                                    </p:set>
                                    <p:animEffect filter="fade" transition="in">
                                      <p:cBhvr>
                                        <p:cTn dur="500"/>
                                        <p:tgtEl>
                                          <p:spTgt spid="2991"/>
                                        </p:tgtEl>
                                      </p:cBhvr>
                                    </p:animEffect>
                                  </p:childTnLst>
                                </p:cTn>
                              </p:par>
                            </p:childTnLst>
                          </p:cTn>
                        </p:par>
                        <p:par>
                          <p:cTn fill="hold">
                            <p:stCondLst>
                              <p:cond delay="5000"/>
                            </p:stCondLst>
                            <p:childTnLst>
                              <p:par>
                                <p:cTn fill="hold" nodeType="afterEffect" presetClass="entr" presetID="10" presetSubtype="0">
                                  <p:stCondLst>
                                    <p:cond delay="500"/>
                                  </p:stCondLst>
                                  <p:childTnLst>
                                    <p:set>
                                      <p:cBhvr>
                                        <p:cTn dur="1" fill="hold">
                                          <p:stCondLst>
                                            <p:cond delay="0"/>
                                          </p:stCondLst>
                                        </p:cTn>
                                        <p:tgtEl>
                                          <p:spTgt spid="2992"/>
                                        </p:tgtEl>
                                        <p:attrNameLst>
                                          <p:attrName>style.visibility</p:attrName>
                                        </p:attrNameLst>
                                      </p:cBhvr>
                                      <p:to>
                                        <p:strVal val="visible"/>
                                      </p:to>
                                    </p:set>
                                    <p:animEffect filter="fade" transition="in">
                                      <p:cBhvr>
                                        <p:cTn dur="500"/>
                                        <p:tgtEl>
                                          <p:spTgt spid="2992"/>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000">
                                            <p:txEl>
                                              <p:pRg end="0" st="0"/>
                                            </p:txEl>
                                          </p:spTgt>
                                        </p:tgtEl>
                                        <p:attrNameLst>
                                          <p:attrName>style.visibility</p:attrName>
                                        </p:attrNameLst>
                                      </p:cBhvr>
                                      <p:to>
                                        <p:strVal val="visible"/>
                                      </p:to>
                                    </p:set>
                                    <p:animEffect filter="fade" transition="in">
                                      <p:cBhvr>
                                        <p:cTn dur="500"/>
                                        <p:tgtEl>
                                          <p:spTgt spid="3000">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000">
                                            <p:txEl>
                                              <p:pRg end="1" st="1"/>
                                            </p:txEl>
                                          </p:spTgt>
                                        </p:tgtEl>
                                        <p:attrNameLst>
                                          <p:attrName>style.visibility</p:attrName>
                                        </p:attrNameLst>
                                      </p:cBhvr>
                                      <p:to>
                                        <p:strVal val="visible"/>
                                      </p:to>
                                    </p:set>
                                    <p:animEffect filter="fade" transition="in">
                                      <p:cBhvr>
                                        <p:cTn dur="500"/>
                                        <p:tgtEl>
                                          <p:spTgt spid="3000">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3000">
                                            <p:txEl>
                                              <p:pRg end="2" st="2"/>
                                            </p:txEl>
                                          </p:spTgt>
                                        </p:tgtEl>
                                        <p:attrNameLst>
                                          <p:attrName>style.visibility</p:attrName>
                                        </p:attrNameLst>
                                      </p:cBhvr>
                                      <p:to>
                                        <p:strVal val="visible"/>
                                      </p:to>
                                    </p:set>
                                    <p:animEffect filter="fade" transition="in">
                                      <p:cBhvr>
                                        <p:cTn dur="500"/>
                                        <p:tgtEl>
                                          <p:spTgt spid="3000">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000">
                                            <p:txEl>
                                              <p:pRg end="3" st="3"/>
                                            </p:txEl>
                                          </p:spTgt>
                                        </p:tgtEl>
                                        <p:attrNameLst>
                                          <p:attrName>style.visibility</p:attrName>
                                        </p:attrNameLst>
                                      </p:cBhvr>
                                      <p:to>
                                        <p:strVal val="visible"/>
                                      </p:to>
                                    </p:set>
                                    <p:animEffect filter="fade" transition="in">
                                      <p:cBhvr>
                                        <p:cTn dur="500"/>
                                        <p:tgtEl>
                                          <p:spTgt spid="3000">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3000">
                                            <p:txEl>
                                              <p:pRg end="4" st="4"/>
                                            </p:txEl>
                                          </p:spTgt>
                                        </p:tgtEl>
                                        <p:attrNameLst>
                                          <p:attrName>style.visibility</p:attrName>
                                        </p:attrNameLst>
                                      </p:cBhvr>
                                      <p:to>
                                        <p:strVal val="visible"/>
                                      </p:to>
                                    </p:set>
                                    <p:animEffect filter="fade" transition="in">
                                      <p:cBhvr>
                                        <p:cTn dur="500"/>
                                        <p:tgtEl>
                                          <p:spTgt spid="3000">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000">
                                            <p:txEl>
                                              <p:pRg end="5" st="5"/>
                                            </p:txEl>
                                          </p:spTgt>
                                        </p:tgtEl>
                                        <p:attrNameLst>
                                          <p:attrName>style.visibility</p:attrName>
                                        </p:attrNameLst>
                                      </p:cBhvr>
                                      <p:to>
                                        <p:strVal val="visible"/>
                                      </p:to>
                                    </p:set>
                                    <p:animEffect filter="fade" transition="in">
                                      <p:cBhvr>
                                        <p:cTn dur="500"/>
                                        <p:tgtEl>
                                          <p:spTgt spid="3000">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3000">
                                            <p:txEl>
                                              <p:pRg end="6" st="6"/>
                                            </p:txEl>
                                          </p:spTgt>
                                        </p:tgtEl>
                                        <p:attrNameLst>
                                          <p:attrName>style.visibility</p:attrName>
                                        </p:attrNameLst>
                                      </p:cBhvr>
                                      <p:to>
                                        <p:strVal val="visible"/>
                                      </p:to>
                                    </p:set>
                                    <p:animEffect filter="fade" transition="in">
                                      <p:cBhvr>
                                        <p:cTn dur="500"/>
                                        <p:tgtEl>
                                          <p:spTgt spid="3000">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000">
                                            <p:txEl>
                                              <p:pRg end="7" st="7"/>
                                            </p:txEl>
                                          </p:spTgt>
                                        </p:tgtEl>
                                        <p:attrNameLst>
                                          <p:attrName>style.visibility</p:attrName>
                                        </p:attrNameLst>
                                      </p:cBhvr>
                                      <p:to>
                                        <p:strVal val="visible"/>
                                      </p:to>
                                    </p:set>
                                    <p:animEffect filter="fade" transition="in">
                                      <p:cBhvr>
                                        <p:cTn dur="500"/>
                                        <p:tgtEl>
                                          <p:spTgt spid="3000">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3000">
                                            <p:txEl>
                                              <p:pRg end="8" st="8"/>
                                            </p:txEl>
                                          </p:spTgt>
                                        </p:tgtEl>
                                        <p:attrNameLst>
                                          <p:attrName>style.visibility</p:attrName>
                                        </p:attrNameLst>
                                      </p:cBhvr>
                                      <p:to>
                                        <p:strVal val="visible"/>
                                      </p:to>
                                    </p:set>
                                    <p:animEffect filter="fade" transition="in">
                                      <p:cBhvr>
                                        <p:cTn dur="500"/>
                                        <p:tgtEl>
                                          <p:spTgt spid="300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99"/>
                                        </p:tgtEl>
                                        <p:attrNameLst>
                                          <p:attrName>style.visibility</p:attrName>
                                        </p:attrNameLst>
                                      </p:cBhvr>
                                      <p:to>
                                        <p:strVal val="visible"/>
                                      </p:to>
                                    </p:set>
                                    <p:animEffect filter="fade" transition="in">
                                      <p:cBhvr>
                                        <p:cTn dur="500"/>
                                        <p:tgtEl>
                                          <p:spTgt spid="2999"/>
                                        </p:tgtEl>
                                      </p:cBhvr>
                                    </p:animEffect>
                                  </p:childTnLst>
                                </p:cTn>
                              </p:par>
                            </p:childTnLst>
                          </p:cTn>
                        </p:par>
                        <p:par>
                          <p:cTn fill="hold">
                            <p:stCondLst>
                              <p:cond delay="10000"/>
                            </p:stCondLst>
                            <p:childTnLst>
                              <p:par>
                                <p:cTn fill="hold" nodeType="afterEffect" presetClass="entr" presetID="2" presetSubtype="4">
                                  <p:stCondLst>
                                    <p:cond delay="500"/>
                                  </p:stCondLst>
                                  <p:childTnLst>
                                    <p:set>
                                      <p:cBhvr>
                                        <p:cTn dur="1" fill="hold">
                                          <p:stCondLst>
                                            <p:cond delay="0"/>
                                          </p:stCondLst>
                                        </p:cTn>
                                        <p:tgtEl>
                                          <p:spTgt spid="2995"/>
                                        </p:tgtEl>
                                        <p:attrNameLst>
                                          <p:attrName>style.visibility</p:attrName>
                                        </p:attrNameLst>
                                      </p:cBhvr>
                                      <p:to>
                                        <p:strVal val="visible"/>
                                      </p:to>
                                    </p:set>
                                    <p:anim calcmode="lin" valueType="num">
                                      <p:cBhvr additive="base">
                                        <p:cTn dur="500"/>
                                        <p:tgtEl>
                                          <p:spTgt spid="2995"/>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2996"/>
                                        </p:tgtEl>
                                        <p:attrNameLst>
                                          <p:attrName>style.visibility</p:attrName>
                                        </p:attrNameLst>
                                      </p:cBhvr>
                                      <p:to>
                                        <p:strVal val="visible"/>
                                      </p:to>
                                    </p:set>
                                    <p:animEffect filter="fade" transition="in">
                                      <p:cBhvr>
                                        <p:cTn dur="500"/>
                                        <p:tgtEl>
                                          <p:spTgt spid="2996"/>
                                        </p:tgtEl>
                                      </p:cBhvr>
                                    </p:animEffect>
                                  </p:childTnLst>
                                </p:cTn>
                              </p:par>
                            </p:childTnLst>
                          </p:cTn>
                        </p:par>
                        <p:par>
                          <p:cTn fill="hold">
                            <p:stCondLst>
                              <p:cond delay="11000"/>
                            </p:stCondLst>
                            <p:childTnLst>
                              <p:par>
                                <p:cTn fill="hold" nodeType="afterEffect" presetClass="entr" presetID="2" presetSubtype="4">
                                  <p:stCondLst>
                                    <p:cond delay="0"/>
                                  </p:stCondLst>
                                  <p:childTnLst>
                                    <p:set>
                                      <p:cBhvr>
                                        <p:cTn dur="1" fill="hold">
                                          <p:stCondLst>
                                            <p:cond delay="0"/>
                                          </p:stCondLst>
                                        </p:cTn>
                                        <p:tgtEl>
                                          <p:spTgt spid="2997"/>
                                        </p:tgtEl>
                                        <p:attrNameLst>
                                          <p:attrName>style.visibility</p:attrName>
                                        </p:attrNameLst>
                                      </p:cBhvr>
                                      <p:to>
                                        <p:strVal val="visible"/>
                                      </p:to>
                                    </p:set>
                                    <p:anim calcmode="lin" valueType="num">
                                      <p:cBhvr additive="base">
                                        <p:cTn dur="500"/>
                                        <p:tgtEl>
                                          <p:spTgt spid="29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1">
  <p:cSld name="World Map 1">
    <p:spTree>
      <p:nvGrpSpPr>
        <p:cNvPr id="3001" name="Shape 3001"/>
        <p:cNvGrpSpPr/>
        <p:nvPr/>
      </p:nvGrpSpPr>
      <p:grpSpPr>
        <a:xfrm>
          <a:off x="0" y="0"/>
          <a:ext cx="0" cy="0"/>
          <a:chOff x="0" y="0"/>
          <a:chExt cx="0" cy="0"/>
        </a:xfrm>
      </p:grpSpPr>
      <p:sp>
        <p:nvSpPr>
          <p:cNvPr id="3002" name="Google Shape;3002;g1f5b7746bd3_0_1544"/>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03" name="Google Shape;3003;g1f5b7746bd3_0_1544"/>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3004" name="Google Shape;3004;g1f5b7746bd3_0_1544"/>
          <p:cNvPicPr preferRelativeResize="0"/>
          <p:nvPr/>
        </p:nvPicPr>
        <p:blipFill rotWithShape="1">
          <a:blip r:embed="rId2">
            <a:alphaModFix/>
          </a:blip>
          <a:srcRect b="0" l="0" r="0" t="0"/>
          <a:stretch/>
        </p:blipFill>
        <p:spPr>
          <a:xfrm>
            <a:off x="2406954" y="1016929"/>
            <a:ext cx="13127629" cy="6236485"/>
          </a:xfrm>
          <a:prstGeom prst="rect">
            <a:avLst/>
          </a:prstGeom>
          <a:noFill/>
          <a:ln>
            <a:noFill/>
          </a:ln>
        </p:spPr>
      </p:pic>
      <p:sp>
        <p:nvSpPr>
          <p:cNvPr id="3005" name="Google Shape;3005;g1f5b7746bd3_0_1544"/>
          <p:cNvSpPr txBox="1"/>
          <p:nvPr>
            <p:ph idx="1" type="body"/>
          </p:nvPr>
        </p:nvSpPr>
        <p:spPr>
          <a:xfrm>
            <a:off x="2842148" y="6619890"/>
            <a:ext cx="12612600" cy="12243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006" name="Google Shape;3006;g1f5b7746bd3_0_1544"/>
          <p:cNvCxnSpPr/>
          <p:nvPr/>
        </p:nvCxnSpPr>
        <p:spPr>
          <a:xfrm rot="10800000">
            <a:off x="3332956" y="7853146"/>
            <a:ext cx="11620500" cy="0"/>
          </a:xfrm>
          <a:prstGeom prst="straightConnector1">
            <a:avLst/>
          </a:prstGeom>
          <a:noFill/>
          <a:ln cap="flat" cmpd="sng" w="12700">
            <a:solidFill>
              <a:srgbClr val="0096BE"/>
            </a:solidFill>
            <a:prstDash val="solid"/>
            <a:round/>
            <a:headEnd len="sm" w="sm" type="none"/>
            <a:tailEnd len="sm" w="sm" type="none"/>
          </a:ln>
        </p:spPr>
      </p:cxnSp>
      <p:sp>
        <p:nvSpPr>
          <p:cNvPr id="3007" name="Google Shape;3007;g1f5b7746bd3_0_1544"/>
          <p:cNvSpPr txBox="1"/>
          <p:nvPr>
            <p:ph idx="2" type="body"/>
          </p:nvPr>
        </p:nvSpPr>
        <p:spPr>
          <a:xfrm>
            <a:off x="2097255" y="7975591"/>
            <a:ext cx="14102400" cy="1539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08" name="Google Shape;3008;g1f5b7746bd3_0_1544"/>
          <p:cNvSpPr/>
          <p:nvPr/>
        </p:nvSpPr>
        <p:spPr>
          <a:xfrm rot="8100000">
            <a:off x="3189729" y="1155804"/>
            <a:ext cx="1396253" cy="1396253"/>
          </a:xfrm>
          <a:prstGeom prst="teardrop">
            <a:avLst>
              <a:gd fmla="val 100000" name="adj"/>
            </a:avLst>
          </a:prstGeom>
          <a:solidFill>
            <a:schemeClr val="accent1">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09" name="Google Shape;3009;g1f5b7746bd3_0_1544"/>
          <p:cNvSpPr/>
          <p:nvPr/>
        </p:nvSpPr>
        <p:spPr>
          <a:xfrm rot="8100000">
            <a:off x="4761959" y="3760601"/>
            <a:ext cx="1396253" cy="1396253"/>
          </a:xfrm>
          <a:prstGeom prst="teardrop">
            <a:avLst>
              <a:gd fmla="val 100000" name="adj"/>
            </a:avLst>
          </a:prstGeom>
          <a:solidFill>
            <a:schemeClr val="accent1">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10" name="Google Shape;3010;g1f5b7746bd3_0_1544"/>
          <p:cNvSpPr/>
          <p:nvPr/>
        </p:nvSpPr>
        <p:spPr>
          <a:xfrm rot="8100000">
            <a:off x="7802919" y="634342"/>
            <a:ext cx="1396253" cy="1396253"/>
          </a:xfrm>
          <a:prstGeom prst="teardrop">
            <a:avLst>
              <a:gd fmla="val 100000" name="adj"/>
            </a:avLst>
          </a:prstGeom>
          <a:solidFill>
            <a:schemeClr val="accent1">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11" name="Google Shape;3011;g1f5b7746bd3_0_1544"/>
          <p:cNvSpPr/>
          <p:nvPr/>
        </p:nvSpPr>
        <p:spPr>
          <a:xfrm rot="8100000">
            <a:off x="11596444" y="1306145"/>
            <a:ext cx="1396253" cy="1396253"/>
          </a:xfrm>
          <a:prstGeom prst="teardrop">
            <a:avLst>
              <a:gd fmla="val 100000" name="adj"/>
            </a:avLst>
          </a:prstGeom>
          <a:solidFill>
            <a:schemeClr val="accent1">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12" name="Google Shape;3012;g1f5b7746bd3_0_1544"/>
          <p:cNvSpPr/>
          <p:nvPr/>
        </p:nvSpPr>
        <p:spPr>
          <a:xfrm rot="8100000">
            <a:off x="8000625" y="3090943"/>
            <a:ext cx="1396253" cy="1396253"/>
          </a:xfrm>
          <a:prstGeom prst="teardrop">
            <a:avLst>
              <a:gd fmla="val 100000" name="adj"/>
            </a:avLst>
          </a:prstGeom>
          <a:solidFill>
            <a:schemeClr val="accent1">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13" name="Google Shape;3013;g1f5b7746bd3_0_1544"/>
          <p:cNvSpPr/>
          <p:nvPr/>
        </p:nvSpPr>
        <p:spPr>
          <a:xfrm rot="8100000">
            <a:off x="13128679" y="4180732"/>
            <a:ext cx="1396253" cy="1396253"/>
          </a:xfrm>
          <a:prstGeom prst="teardrop">
            <a:avLst>
              <a:gd fmla="val 100000" name="adj"/>
            </a:avLst>
          </a:prstGeom>
          <a:solidFill>
            <a:schemeClr val="accent1">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14" name="Google Shape;3014;g1f5b7746bd3_0_1544"/>
          <p:cNvSpPr txBox="1"/>
          <p:nvPr>
            <p:ph idx="3" type="body"/>
          </p:nvPr>
        </p:nvSpPr>
        <p:spPr>
          <a:xfrm>
            <a:off x="611633" y="1652503"/>
            <a:ext cx="2440500" cy="1034700"/>
          </a:xfrm>
          <a:prstGeom prst="rect">
            <a:avLst/>
          </a:prstGeom>
          <a:noFill/>
          <a:ln>
            <a:noFill/>
          </a:ln>
        </p:spPr>
        <p:txBody>
          <a:bodyPr anchorCtr="0" anchor="ctr" bIns="81625" lIns="163275" spcFirstLastPara="1" rIns="163275" wrap="square" tIns="81625">
            <a:noAutofit/>
          </a:bodyPr>
          <a:lstStyle>
            <a:lvl1pPr indent="-228600" lvl="0" marL="457200" rtl="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15" name="Google Shape;3015;g1f5b7746bd3_0_1544"/>
          <p:cNvSpPr txBox="1"/>
          <p:nvPr>
            <p:ph idx="4" type="body"/>
          </p:nvPr>
        </p:nvSpPr>
        <p:spPr>
          <a:xfrm>
            <a:off x="2112711" y="4108746"/>
            <a:ext cx="2440500" cy="1034700"/>
          </a:xfrm>
          <a:prstGeom prst="rect">
            <a:avLst/>
          </a:prstGeom>
          <a:noFill/>
          <a:ln>
            <a:noFill/>
          </a:ln>
        </p:spPr>
        <p:txBody>
          <a:bodyPr anchorCtr="0" anchor="ctr" bIns="81625" lIns="163275" spcFirstLastPara="1" rIns="163275" wrap="square" tIns="81625">
            <a:noAutofit/>
          </a:bodyPr>
          <a:lstStyle>
            <a:lvl1pPr indent="-228600" lvl="0" marL="457200" rtl="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16" name="Google Shape;3016;g1f5b7746bd3_0_1544"/>
          <p:cNvSpPr txBox="1"/>
          <p:nvPr>
            <p:ph idx="5" type="body"/>
          </p:nvPr>
        </p:nvSpPr>
        <p:spPr>
          <a:xfrm>
            <a:off x="5227143" y="944025"/>
            <a:ext cx="2440500" cy="1034700"/>
          </a:xfrm>
          <a:prstGeom prst="rect">
            <a:avLst/>
          </a:prstGeom>
          <a:noFill/>
          <a:ln>
            <a:noFill/>
          </a:ln>
        </p:spPr>
        <p:txBody>
          <a:bodyPr anchorCtr="0" anchor="ctr" bIns="81625" lIns="163275" spcFirstLastPara="1" rIns="163275" wrap="square" tIns="81625">
            <a:noAutofit/>
          </a:bodyPr>
          <a:lstStyle>
            <a:lvl1pPr indent="-228600" lvl="0" marL="457200" rtl="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17" name="Google Shape;3017;g1f5b7746bd3_0_1544"/>
          <p:cNvSpPr txBox="1"/>
          <p:nvPr>
            <p:ph idx="6" type="body"/>
          </p:nvPr>
        </p:nvSpPr>
        <p:spPr>
          <a:xfrm>
            <a:off x="9488346" y="3741660"/>
            <a:ext cx="2440500" cy="10347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18" name="Google Shape;3018;g1f5b7746bd3_0_1544"/>
          <p:cNvSpPr txBox="1"/>
          <p:nvPr>
            <p:ph idx="7" type="body"/>
          </p:nvPr>
        </p:nvSpPr>
        <p:spPr>
          <a:xfrm>
            <a:off x="13082603" y="1595703"/>
            <a:ext cx="2440500" cy="10347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19" name="Google Shape;3019;g1f5b7746bd3_0_1544"/>
          <p:cNvSpPr txBox="1"/>
          <p:nvPr>
            <p:ph idx="8" type="body"/>
          </p:nvPr>
        </p:nvSpPr>
        <p:spPr>
          <a:xfrm>
            <a:off x="14595806" y="4361482"/>
            <a:ext cx="2440500" cy="10347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20" name="Google Shape;3020;g1f5b7746bd3_0_1544"/>
          <p:cNvSpPr txBox="1"/>
          <p:nvPr>
            <p:ph idx="9" type="body"/>
          </p:nvPr>
        </p:nvSpPr>
        <p:spPr>
          <a:xfrm>
            <a:off x="3314987" y="1076656"/>
            <a:ext cx="1157700" cy="15048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21" name="Google Shape;3021;g1f5b7746bd3_0_1544"/>
          <p:cNvSpPr txBox="1"/>
          <p:nvPr>
            <p:ph idx="13" type="body"/>
          </p:nvPr>
        </p:nvSpPr>
        <p:spPr>
          <a:xfrm>
            <a:off x="4875156" y="3681453"/>
            <a:ext cx="1157700" cy="15048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22" name="Google Shape;3022;g1f5b7746bd3_0_1544"/>
          <p:cNvSpPr txBox="1"/>
          <p:nvPr>
            <p:ph idx="14" type="body"/>
          </p:nvPr>
        </p:nvSpPr>
        <p:spPr>
          <a:xfrm>
            <a:off x="7922146" y="559279"/>
            <a:ext cx="1157700" cy="15048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23" name="Google Shape;3023;g1f5b7746bd3_0_1544"/>
          <p:cNvSpPr txBox="1"/>
          <p:nvPr>
            <p:ph idx="15" type="body"/>
          </p:nvPr>
        </p:nvSpPr>
        <p:spPr>
          <a:xfrm>
            <a:off x="8119852" y="3011795"/>
            <a:ext cx="1157700" cy="15048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24" name="Google Shape;3024;g1f5b7746bd3_0_1544"/>
          <p:cNvSpPr txBox="1"/>
          <p:nvPr>
            <p:ph idx="16" type="body"/>
          </p:nvPr>
        </p:nvSpPr>
        <p:spPr>
          <a:xfrm>
            <a:off x="11718778" y="1226997"/>
            <a:ext cx="1157700" cy="15048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25" name="Google Shape;3025;g1f5b7746bd3_0_1544"/>
          <p:cNvSpPr txBox="1"/>
          <p:nvPr>
            <p:ph idx="17" type="body"/>
          </p:nvPr>
        </p:nvSpPr>
        <p:spPr>
          <a:xfrm>
            <a:off x="13247906" y="4101584"/>
            <a:ext cx="1157700" cy="15048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04"/>
                                        </p:tgtEl>
                                        <p:attrNameLst>
                                          <p:attrName>style.visibility</p:attrName>
                                        </p:attrNameLst>
                                      </p:cBhvr>
                                      <p:to>
                                        <p:strVal val="visible"/>
                                      </p:to>
                                    </p:set>
                                    <p:animEffect filter="fade" transition="in">
                                      <p:cBhvr>
                                        <p:cTn dur="500"/>
                                        <p:tgtEl>
                                          <p:spTgt spid="3004"/>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005"/>
                                        </p:tgtEl>
                                        <p:attrNameLst>
                                          <p:attrName>style.visibility</p:attrName>
                                        </p:attrNameLst>
                                      </p:cBhvr>
                                      <p:to>
                                        <p:strVal val="visible"/>
                                      </p:to>
                                    </p:set>
                                    <p:anim calcmode="lin" valueType="num">
                                      <p:cBhvr additive="base">
                                        <p:cTn dur="500"/>
                                        <p:tgtEl>
                                          <p:spTgt spid="300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06"/>
                                        </p:tgtEl>
                                        <p:attrNameLst>
                                          <p:attrName>style.visibility</p:attrName>
                                        </p:attrNameLst>
                                      </p:cBhvr>
                                      <p:to>
                                        <p:strVal val="visible"/>
                                      </p:to>
                                    </p:set>
                                    <p:animEffect filter="fade" transition="in">
                                      <p:cBhvr>
                                        <p:cTn dur="500"/>
                                        <p:tgtEl>
                                          <p:spTgt spid="3006"/>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007"/>
                                        </p:tgtEl>
                                        <p:attrNameLst>
                                          <p:attrName>style.visibility</p:attrName>
                                        </p:attrNameLst>
                                      </p:cBhvr>
                                      <p:to>
                                        <p:strVal val="visible"/>
                                      </p:to>
                                    </p:set>
                                    <p:anim calcmode="lin" valueType="num">
                                      <p:cBhvr additive="base">
                                        <p:cTn dur="500"/>
                                        <p:tgtEl>
                                          <p:spTgt spid="300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3008"/>
                                        </p:tgtEl>
                                        <p:attrNameLst>
                                          <p:attrName>style.visibility</p:attrName>
                                        </p:attrNameLst>
                                      </p:cBhvr>
                                      <p:to>
                                        <p:strVal val="visible"/>
                                      </p:to>
                                    </p:set>
                                    <p:anim calcmode="lin" valueType="num">
                                      <p:cBhvr additive="base">
                                        <p:cTn dur="500"/>
                                        <p:tgtEl>
                                          <p:spTgt spid="30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0">
                                            <p:txEl>
                                              <p:pRg end="0" st="0"/>
                                            </p:txEl>
                                          </p:spTgt>
                                        </p:tgtEl>
                                        <p:attrNameLst>
                                          <p:attrName>style.visibility</p:attrName>
                                        </p:attrNameLst>
                                      </p:cBhvr>
                                      <p:to>
                                        <p:strVal val="visible"/>
                                      </p:to>
                                    </p:set>
                                    <p:anim calcmode="lin" valueType="num">
                                      <p:cBhvr additive="base">
                                        <p:cTn dur="500"/>
                                        <p:tgtEl>
                                          <p:spTgt spid="302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0">
                                            <p:txEl>
                                              <p:pRg end="1" st="1"/>
                                            </p:txEl>
                                          </p:spTgt>
                                        </p:tgtEl>
                                        <p:attrNameLst>
                                          <p:attrName>style.visibility</p:attrName>
                                        </p:attrNameLst>
                                      </p:cBhvr>
                                      <p:to>
                                        <p:strVal val="visible"/>
                                      </p:to>
                                    </p:set>
                                    <p:anim calcmode="lin" valueType="num">
                                      <p:cBhvr additive="base">
                                        <p:cTn dur="500"/>
                                        <p:tgtEl>
                                          <p:spTgt spid="3020">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0">
                                            <p:txEl>
                                              <p:pRg end="2" st="2"/>
                                            </p:txEl>
                                          </p:spTgt>
                                        </p:tgtEl>
                                        <p:attrNameLst>
                                          <p:attrName>style.visibility</p:attrName>
                                        </p:attrNameLst>
                                      </p:cBhvr>
                                      <p:to>
                                        <p:strVal val="visible"/>
                                      </p:to>
                                    </p:set>
                                    <p:anim calcmode="lin" valueType="num">
                                      <p:cBhvr additive="base">
                                        <p:cTn dur="500"/>
                                        <p:tgtEl>
                                          <p:spTgt spid="3020">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0">
                                            <p:txEl>
                                              <p:pRg end="3" st="3"/>
                                            </p:txEl>
                                          </p:spTgt>
                                        </p:tgtEl>
                                        <p:attrNameLst>
                                          <p:attrName>style.visibility</p:attrName>
                                        </p:attrNameLst>
                                      </p:cBhvr>
                                      <p:to>
                                        <p:strVal val="visible"/>
                                      </p:to>
                                    </p:set>
                                    <p:anim calcmode="lin" valueType="num">
                                      <p:cBhvr additive="base">
                                        <p:cTn dur="500"/>
                                        <p:tgtEl>
                                          <p:spTgt spid="3020">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0">
                                            <p:txEl>
                                              <p:pRg end="4" st="4"/>
                                            </p:txEl>
                                          </p:spTgt>
                                        </p:tgtEl>
                                        <p:attrNameLst>
                                          <p:attrName>style.visibility</p:attrName>
                                        </p:attrNameLst>
                                      </p:cBhvr>
                                      <p:to>
                                        <p:strVal val="visible"/>
                                      </p:to>
                                    </p:set>
                                    <p:anim calcmode="lin" valueType="num">
                                      <p:cBhvr additive="base">
                                        <p:cTn dur="500"/>
                                        <p:tgtEl>
                                          <p:spTgt spid="3020">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0">
                                            <p:txEl>
                                              <p:pRg end="5" st="5"/>
                                            </p:txEl>
                                          </p:spTgt>
                                        </p:tgtEl>
                                        <p:attrNameLst>
                                          <p:attrName>style.visibility</p:attrName>
                                        </p:attrNameLst>
                                      </p:cBhvr>
                                      <p:to>
                                        <p:strVal val="visible"/>
                                      </p:to>
                                    </p:set>
                                    <p:anim calcmode="lin" valueType="num">
                                      <p:cBhvr additive="base">
                                        <p:cTn dur="500"/>
                                        <p:tgtEl>
                                          <p:spTgt spid="3020">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0">
                                            <p:txEl>
                                              <p:pRg end="6" st="6"/>
                                            </p:txEl>
                                          </p:spTgt>
                                        </p:tgtEl>
                                        <p:attrNameLst>
                                          <p:attrName>style.visibility</p:attrName>
                                        </p:attrNameLst>
                                      </p:cBhvr>
                                      <p:to>
                                        <p:strVal val="visible"/>
                                      </p:to>
                                    </p:set>
                                    <p:anim calcmode="lin" valueType="num">
                                      <p:cBhvr additive="base">
                                        <p:cTn dur="500"/>
                                        <p:tgtEl>
                                          <p:spTgt spid="3020">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0">
                                            <p:txEl>
                                              <p:pRg end="7" st="7"/>
                                            </p:txEl>
                                          </p:spTgt>
                                        </p:tgtEl>
                                        <p:attrNameLst>
                                          <p:attrName>style.visibility</p:attrName>
                                        </p:attrNameLst>
                                      </p:cBhvr>
                                      <p:to>
                                        <p:strVal val="visible"/>
                                      </p:to>
                                    </p:set>
                                    <p:anim calcmode="lin" valueType="num">
                                      <p:cBhvr additive="base">
                                        <p:cTn dur="500"/>
                                        <p:tgtEl>
                                          <p:spTgt spid="3020">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0">
                                            <p:txEl>
                                              <p:pRg end="8" st="8"/>
                                            </p:txEl>
                                          </p:spTgt>
                                        </p:tgtEl>
                                        <p:attrNameLst>
                                          <p:attrName>style.visibility</p:attrName>
                                        </p:attrNameLst>
                                      </p:cBhvr>
                                      <p:to>
                                        <p:strVal val="visible"/>
                                      </p:to>
                                    </p:set>
                                    <p:anim calcmode="lin" valueType="num">
                                      <p:cBhvr additive="base">
                                        <p:cTn dur="500"/>
                                        <p:tgtEl>
                                          <p:spTgt spid="3020">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3014"/>
                                        </p:tgtEl>
                                        <p:attrNameLst>
                                          <p:attrName>style.visibility</p:attrName>
                                        </p:attrNameLst>
                                      </p:cBhvr>
                                      <p:to>
                                        <p:strVal val="visible"/>
                                      </p:to>
                                    </p:set>
                                    <p:anim calcmode="lin" valueType="num">
                                      <p:cBhvr additive="base">
                                        <p:cTn dur="500"/>
                                        <p:tgtEl>
                                          <p:spTgt spid="3014"/>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3009"/>
                                        </p:tgtEl>
                                        <p:attrNameLst>
                                          <p:attrName>style.visibility</p:attrName>
                                        </p:attrNameLst>
                                      </p:cBhvr>
                                      <p:to>
                                        <p:strVal val="visible"/>
                                      </p:to>
                                    </p:set>
                                    <p:anim calcmode="lin" valueType="num">
                                      <p:cBhvr additive="base">
                                        <p:cTn dur="500"/>
                                        <p:tgtEl>
                                          <p:spTgt spid="30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1">
                                            <p:txEl>
                                              <p:pRg end="0" st="0"/>
                                            </p:txEl>
                                          </p:spTgt>
                                        </p:tgtEl>
                                        <p:attrNameLst>
                                          <p:attrName>style.visibility</p:attrName>
                                        </p:attrNameLst>
                                      </p:cBhvr>
                                      <p:to>
                                        <p:strVal val="visible"/>
                                      </p:to>
                                    </p:set>
                                    <p:anim calcmode="lin" valueType="num">
                                      <p:cBhvr additive="base">
                                        <p:cTn dur="500"/>
                                        <p:tgtEl>
                                          <p:spTgt spid="302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1">
                                            <p:txEl>
                                              <p:pRg end="1" st="1"/>
                                            </p:txEl>
                                          </p:spTgt>
                                        </p:tgtEl>
                                        <p:attrNameLst>
                                          <p:attrName>style.visibility</p:attrName>
                                        </p:attrNameLst>
                                      </p:cBhvr>
                                      <p:to>
                                        <p:strVal val="visible"/>
                                      </p:to>
                                    </p:set>
                                    <p:anim calcmode="lin" valueType="num">
                                      <p:cBhvr additive="base">
                                        <p:cTn dur="500"/>
                                        <p:tgtEl>
                                          <p:spTgt spid="302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1">
                                            <p:txEl>
                                              <p:pRg end="2" st="2"/>
                                            </p:txEl>
                                          </p:spTgt>
                                        </p:tgtEl>
                                        <p:attrNameLst>
                                          <p:attrName>style.visibility</p:attrName>
                                        </p:attrNameLst>
                                      </p:cBhvr>
                                      <p:to>
                                        <p:strVal val="visible"/>
                                      </p:to>
                                    </p:set>
                                    <p:anim calcmode="lin" valueType="num">
                                      <p:cBhvr additive="base">
                                        <p:cTn dur="500"/>
                                        <p:tgtEl>
                                          <p:spTgt spid="302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1">
                                            <p:txEl>
                                              <p:pRg end="3" st="3"/>
                                            </p:txEl>
                                          </p:spTgt>
                                        </p:tgtEl>
                                        <p:attrNameLst>
                                          <p:attrName>style.visibility</p:attrName>
                                        </p:attrNameLst>
                                      </p:cBhvr>
                                      <p:to>
                                        <p:strVal val="visible"/>
                                      </p:to>
                                    </p:set>
                                    <p:anim calcmode="lin" valueType="num">
                                      <p:cBhvr additive="base">
                                        <p:cTn dur="500"/>
                                        <p:tgtEl>
                                          <p:spTgt spid="3021">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1">
                                            <p:txEl>
                                              <p:pRg end="4" st="4"/>
                                            </p:txEl>
                                          </p:spTgt>
                                        </p:tgtEl>
                                        <p:attrNameLst>
                                          <p:attrName>style.visibility</p:attrName>
                                        </p:attrNameLst>
                                      </p:cBhvr>
                                      <p:to>
                                        <p:strVal val="visible"/>
                                      </p:to>
                                    </p:set>
                                    <p:anim calcmode="lin" valueType="num">
                                      <p:cBhvr additive="base">
                                        <p:cTn dur="500"/>
                                        <p:tgtEl>
                                          <p:spTgt spid="302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1">
                                            <p:txEl>
                                              <p:pRg end="5" st="5"/>
                                            </p:txEl>
                                          </p:spTgt>
                                        </p:tgtEl>
                                        <p:attrNameLst>
                                          <p:attrName>style.visibility</p:attrName>
                                        </p:attrNameLst>
                                      </p:cBhvr>
                                      <p:to>
                                        <p:strVal val="visible"/>
                                      </p:to>
                                    </p:set>
                                    <p:anim calcmode="lin" valueType="num">
                                      <p:cBhvr additive="base">
                                        <p:cTn dur="500"/>
                                        <p:tgtEl>
                                          <p:spTgt spid="3021">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1">
                                            <p:txEl>
                                              <p:pRg end="6" st="6"/>
                                            </p:txEl>
                                          </p:spTgt>
                                        </p:tgtEl>
                                        <p:attrNameLst>
                                          <p:attrName>style.visibility</p:attrName>
                                        </p:attrNameLst>
                                      </p:cBhvr>
                                      <p:to>
                                        <p:strVal val="visible"/>
                                      </p:to>
                                    </p:set>
                                    <p:anim calcmode="lin" valueType="num">
                                      <p:cBhvr additive="base">
                                        <p:cTn dur="500"/>
                                        <p:tgtEl>
                                          <p:spTgt spid="3021">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1">
                                            <p:txEl>
                                              <p:pRg end="7" st="7"/>
                                            </p:txEl>
                                          </p:spTgt>
                                        </p:tgtEl>
                                        <p:attrNameLst>
                                          <p:attrName>style.visibility</p:attrName>
                                        </p:attrNameLst>
                                      </p:cBhvr>
                                      <p:to>
                                        <p:strVal val="visible"/>
                                      </p:to>
                                    </p:set>
                                    <p:anim calcmode="lin" valueType="num">
                                      <p:cBhvr additive="base">
                                        <p:cTn dur="500"/>
                                        <p:tgtEl>
                                          <p:spTgt spid="3021">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1">
                                            <p:txEl>
                                              <p:pRg end="8" st="8"/>
                                            </p:txEl>
                                          </p:spTgt>
                                        </p:tgtEl>
                                        <p:attrNameLst>
                                          <p:attrName>style.visibility</p:attrName>
                                        </p:attrNameLst>
                                      </p:cBhvr>
                                      <p:to>
                                        <p:strVal val="visible"/>
                                      </p:to>
                                    </p:set>
                                    <p:anim calcmode="lin" valueType="num">
                                      <p:cBhvr additive="base">
                                        <p:cTn dur="500"/>
                                        <p:tgtEl>
                                          <p:spTgt spid="3021">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3015"/>
                                        </p:tgtEl>
                                        <p:attrNameLst>
                                          <p:attrName>style.visibility</p:attrName>
                                        </p:attrNameLst>
                                      </p:cBhvr>
                                      <p:to>
                                        <p:strVal val="visible"/>
                                      </p:to>
                                    </p:set>
                                    <p:anim calcmode="lin" valueType="num">
                                      <p:cBhvr additive="base">
                                        <p:cTn dur="500"/>
                                        <p:tgtEl>
                                          <p:spTgt spid="3015"/>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3010"/>
                                        </p:tgtEl>
                                        <p:attrNameLst>
                                          <p:attrName>style.visibility</p:attrName>
                                        </p:attrNameLst>
                                      </p:cBhvr>
                                      <p:to>
                                        <p:strVal val="visible"/>
                                      </p:to>
                                    </p:set>
                                    <p:anim calcmode="lin" valueType="num">
                                      <p:cBhvr additive="base">
                                        <p:cTn dur="500"/>
                                        <p:tgtEl>
                                          <p:spTgt spid="30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2">
                                            <p:txEl>
                                              <p:pRg end="0" st="0"/>
                                            </p:txEl>
                                          </p:spTgt>
                                        </p:tgtEl>
                                        <p:attrNameLst>
                                          <p:attrName>style.visibility</p:attrName>
                                        </p:attrNameLst>
                                      </p:cBhvr>
                                      <p:to>
                                        <p:strVal val="visible"/>
                                      </p:to>
                                    </p:set>
                                    <p:anim calcmode="lin" valueType="num">
                                      <p:cBhvr additive="base">
                                        <p:cTn dur="500"/>
                                        <p:tgtEl>
                                          <p:spTgt spid="302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2">
                                            <p:txEl>
                                              <p:pRg end="1" st="1"/>
                                            </p:txEl>
                                          </p:spTgt>
                                        </p:tgtEl>
                                        <p:attrNameLst>
                                          <p:attrName>style.visibility</p:attrName>
                                        </p:attrNameLst>
                                      </p:cBhvr>
                                      <p:to>
                                        <p:strVal val="visible"/>
                                      </p:to>
                                    </p:set>
                                    <p:anim calcmode="lin" valueType="num">
                                      <p:cBhvr additive="base">
                                        <p:cTn dur="500"/>
                                        <p:tgtEl>
                                          <p:spTgt spid="302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2">
                                            <p:txEl>
                                              <p:pRg end="2" st="2"/>
                                            </p:txEl>
                                          </p:spTgt>
                                        </p:tgtEl>
                                        <p:attrNameLst>
                                          <p:attrName>style.visibility</p:attrName>
                                        </p:attrNameLst>
                                      </p:cBhvr>
                                      <p:to>
                                        <p:strVal val="visible"/>
                                      </p:to>
                                    </p:set>
                                    <p:anim calcmode="lin" valueType="num">
                                      <p:cBhvr additive="base">
                                        <p:cTn dur="500"/>
                                        <p:tgtEl>
                                          <p:spTgt spid="302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2">
                                            <p:txEl>
                                              <p:pRg end="3" st="3"/>
                                            </p:txEl>
                                          </p:spTgt>
                                        </p:tgtEl>
                                        <p:attrNameLst>
                                          <p:attrName>style.visibility</p:attrName>
                                        </p:attrNameLst>
                                      </p:cBhvr>
                                      <p:to>
                                        <p:strVal val="visible"/>
                                      </p:to>
                                    </p:set>
                                    <p:anim calcmode="lin" valueType="num">
                                      <p:cBhvr additive="base">
                                        <p:cTn dur="500"/>
                                        <p:tgtEl>
                                          <p:spTgt spid="302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2">
                                            <p:txEl>
                                              <p:pRg end="4" st="4"/>
                                            </p:txEl>
                                          </p:spTgt>
                                        </p:tgtEl>
                                        <p:attrNameLst>
                                          <p:attrName>style.visibility</p:attrName>
                                        </p:attrNameLst>
                                      </p:cBhvr>
                                      <p:to>
                                        <p:strVal val="visible"/>
                                      </p:to>
                                    </p:set>
                                    <p:anim calcmode="lin" valueType="num">
                                      <p:cBhvr additive="base">
                                        <p:cTn dur="500"/>
                                        <p:tgtEl>
                                          <p:spTgt spid="302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2">
                                            <p:txEl>
                                              <p:pRg end="5" st="5"/>
                                            </p:txEl>
                                          </p:spTgt>
                                        </p:tgtEl>
                                        <p:attrNameLst>
                                          <p:attrName>style.visibility</p:attrName>
                                        </p:attrNameLst>
                                      </p:cBhvr>
                                      <p:to>
                                        <p:strVal val="visible"/>
                                      </p:to>
                                    </p:set>
                                    <p:anim calcmode="lin" valueType="num">
                                      <p:cBhvr additive="base">
                                        <p:cTn dur="500"/>
                                        <p:tgtEl>
                                          <p:spTgt spid="302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2">
                                            <p:txEl>
                                              <p:pRg end="6" st="6"/>
                                            </p:txEl>
                                          </p:spTgt>
                                        </p:tgtEl>
                                        <p:attrNameLst>
                                          <p:attrName>style.visibility</p:attrName>
                                        </p:attrNameLst>
                                      </p:cBhvr>
                                      <p:to>
                                        <p:strVal val="visible"/>
                                      </p:to>
                                    </p:set>
                                    <p:anim calcmode="lin" valueType="num">
                                      <p:cBhvr additive="base">
                                        <p:cTn dur="500"/>
                                        <p:tgtEl>
                                          <p:spTgt spid="302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2">
                                            <p:txEl>
                                              <p:pRg end="7" st="7"/>
                                            </p:txEl>
                                          </p:spTgt>
                                        </p:tgtEl>
                                        <p:attrNameLst>
                                          <p:attrName>style.visibility</p:attrName>
                                        </p:attrNameLst>
                                      </p:cBhvr>
                                      <p:to>
                                        <p:strVal val="visible"/>
                                      </p:to>
                                    </p:set>
                                    <p:anim calcmode="lin" valueType="num">
                                      <p:cBhvr additive="base">
                                        <p:cTn dur="500"/>
                                        <p:tgtEl>
                                          <p:spTgt spid="302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2">
                                            <p:txEl>
                                              <p:pRg end="8" st="8"/>
                                            </p:txEl>
                                          </p:spTgt>
                                        </p:tgtEl>
                                        <p:attrNameLst>
                                          <p:attrName>style.visibility</p:attrName>
                                        </p:attrNameLst>
                                      </p:cBhvr>
                                      <p:to>
                                        <p:strVal val="visible"/>
                                      </p:to>
                                    </p:set>
                                    <p:anim calcmode="lin" valueType="num">
                                      <p:cBhvr additive="base">
                                        <p:cTn dur="500"/>
                                        <p:tgtEl>
                                          <p:spTgt spid="302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3016"/>
                                        </p:tgtEl>
                                        <p:attrNameLst>
                                          <p:attrName>style.visibility</p:attrName>
                                        </p:attrNameLst>
                                      </p:cBhvr>
                                      <p:to>
                                        <p:strVal val="visible"/>
                                      </p:to>
                                    </p:set>
                                    <p:anim calcmode="lin" valueType="num">
                                      <p:cBhvr additive="base">
                                        <p:cTn dur="500"/>
                                        <p:tgtEl>
                                          <p:spTgt spid="3016"/>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3012"/>
                                        </p:tgtEl>
                                        <p:attrNameLst>
                                          <p:attrName>style.visibility</p:attrName>
                                        </p:attrNameLst>
                                      </p:cBhvr>
                                      <p:to>
                                        <p:strVal val="visible"/>
                                      </p:to>
                                    </p:set>
                                    <p:anim calcmode="lin" valueType="num">
                                      <p:cBhvr additive="base">
                                        <p:cTn dur="500"/>
                                        <p:tgtEl>
                                          <p:spTgt spid="30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3">
                                            <p:txEl>
                                              <p:pRg end="0" st="0"/>
                                            </p:txEl>
                                          </p:spTgt>
                                        </p:tgtEl>
                                        <p:attrNameLst>
                                          <p:attrName>style.visibility</p:attrName>
                                        </p:attrNameLst>
                                      </p:cBhvr>
                                      <p:to>
                                        <p:strVal val="visible"/>
                                      </p:to>
                                    </p:set>
                                    <p:anim calcmode="lin" valueType="num">
                                      <p:cBhvr additive="base">
                                        <p:cTn dur="500"/>
                                        <p:tgtEl>
                                          <p:spTgt spid="302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3">
                                            <p:txEl>
                                              <p:pRg end="1" st="1"/>
                                            </p:txEl>
                                          </p:spTgt>
                                        </p:tgtEl>
                                        <p:attrNameLst>
                                          <p:attrName>style.visibility</p:attrName>
                                        </p:attrNameLst>
                                      </p:cBhvr>
                                      <p:to>
                                        <p:strVal val="visible"/>
                                      </p:to>
                                    </p:set>
                                    <p:anim calcmode="lin" valueType="num">
                                      <p:cBhvr additive="base">
                                        <p:cTn dur="500"/>
                                        <p:tgtEl>
                                          <p:spTgt spid="302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3">
                                            <p:txEl>
                                              <p:pRg end="2" st="2"/>
                                            </p:txEl>
                                          </p:spTgt>
                                        </p:tgtEl>
                                        <p:attrNameLst>
                                          <p:attrName>style.visibility</p:attrName>
                                        </p:attrNameLst>
                                      </p:cBhvr>
                                      <p:to>
                                        <p:strVal val="visible"/>
                                      </p:to>
                                    </p:set>
                                    <p:anim calcmode="lin" valueType="num">
                                      <p:cBhvr additive="base">
                                        <p:cTn dur="500"/>
                                        <p:tgtEl>
                                          <p:spTgt spid="302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3">
                                            <p:txEl>
                                              <p:pRg end="3" st="3"/>
                                            </p:txEl>
                                          </p:spTgt>
                                        </p:tgtEl>
                                        <p:attrNameLst>
                                          <p:attrName>style.visibility</p:attrName>
                                        </p:attrNameLst>
                                      </p:cBhvr>
                                      <p:to>
                                        <p:strVal val="visible"/>
                                      </p:to>
                                    </p:set>
                                    <p:anim calcmode="lin" valueType="num">
                                      <p:cBhvr additive="base">
                                        <p:cTn dur="500"/>
                                        <p:tgtEl>
                                          <p:spTgt spid="302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3">
                                            <p:txEl>
                                              <p:pRg end="4" st="4"/>
                                            </p:txEl>
                                          </p:spTgt>
                                        </p:tgtEl>
                                        <p:attrNameLst>
                                          <p:attrName>style.visibility</p:attrName>
                                        </p:attrNameLst>
                                      </p:cBhvr>
                                      <p:to>
                                        <p:strVal val="visible"/>
                                      </p:to>
                                    </p:set>
                                    <p:anim calcmode="lin" valueType="num">
                                      <p:cBhvr additive="base">
                                        <p:cTn dur="500"/>
                                        <p:tgtEl>
                                          <p:spTgt spid="302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3">
                                            <p:txEl>
                                              <p:pRg end="5" st="5"/>
                                            </p:txEl>
                                          </p:spTgt>
                                        </p:tgtEl>
                                        <p:attrNameLst>
                                          <p:attrName>style.visibility</p:attrName>
                                        </p:attrNameLst>
                                      </p:cBhvr>
                                      <p:to>
                                        <p:strVal val="visible"/>
                                      </p:to>
                                    </p:set>
                                    <p:anim calcmode="lin" valueType="num">
                                      <p:cBhvr additive="base">
                                        <p:cTn dur="500"/>
                                        <p:tgtEl>
                                          <p:spTgt spid="302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3">
                                            <p:txEl>
                                              <p:pRg end="6" st="6"/>
                                            </p:txEl>
                                          </p:spTgt>
                                        </p:tgtEl>
                                        <p:attrNameLst>
                                          <p:attrName>style.visibility</p:attrName>
                                        </p:attrNameLst>
                                      </p:cBhvr>
                                      <p:to>
                                        <p:strVal val="visible"/>
                                      </p:to>
                                    </p:set>
                                    <p:anim calcmode="lin" valueType="num">
                                      <p:cBhvr additive="base">
                                        <p:cTn dur="500"/>
                                        <p:tgtEl>
                                          <p:spTgt spid="302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3">
                                            <p:txEl>
                                              <p:pRg end="7" st="7"/>
                                            </p:txEl>
                                          </p:spTgt>
                                        </p:tgtEl>
                                        <p:attrNameLst>
                                          <p:attrName>style.visibility</p:attrName>
                                        </p:attrNameLst>
                                      </p:cBhvr>
                                      <p:to>
                                        <p:strVal val="visible"/>
                                      </p:to>
                                    </p:set>
                                    <p:anim calcmode="lin" valueType="num">
                                      <p:cBhvr additive="base">
                                        <p:cTn dur="500"/>
                                        <p:tgtEl>
                                          <p:spTgt spid="302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3">
                                            <p:txEl>
                                              <p:pRg end="8" st="8"/>
                                            </p:txEl>
                                          </p:spTgt>
                                        </p:tgtEl>
                                        <p:attrNameLst>
                                          <p:attrName>style.visibility</p:attrName>
                                        </p:attrNameLst>
                                      </p:cBhvr>
                                      <p:to>
                                        <p:strVal val="visible"/>
                                      </p:to>
                                    </p:set>
                                    <p:anim calcmode="lin" valueType="num">
                                      <p:cBhvr additive="base">
                                        <p:cTn dur="500"/>
                                        <p:tgtEl>
                                          <p:spTgt spid="3023">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2">
                                  <p:stCondLst>
                                    <p:cond delay="0"/>
                                  </p:stCondLst>
                                  <p:childTnLst>
                                    <p:set>
                                      <p:cBhvr>
                                        <p:cTn dur="1" fill="hold">
                                          <p:stCondLst>
                                            <p:cond delay="0"/>
                                          </p:stCondLst>
                                        </p:cTn>
                                        <p:tgtEl>
                                          <p:spTgt spid="3017"/>
                                        </p:tgtEl>
                                        <p:attrNameLst>
                                          <p:attrName>style.visibility</p:attrName>
                                        </p:attrNameLst>
                                      </p:cBhvr>
                                      <p:to>
                                        <p:strVal val="visible"/>
                                      </p:to>
                                    </p:set>
                                    <p:anim calcmode="lin" valueType="num">
                                      <p:cBhvr additive="base">
                                        <p:cTn dur="500"/>
                                        <p:tgtEl>
                                          <p:spTgt spid="3017"/>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1">
                                  <p:stCondLst>
                                    <p:cond delay="0"/>
                                  </p:stCondLst>
                                  <p:childTnLst>
                                    <p:set>
                                      <p:cBhvr>
                                        <p:cTn dur="1" fill="hold">
                                          <p:stCondLst>
                                            <p:cond delay="0"/>
                                          </p:stCondLst>
                                        </p:cTn>
                                        <p:tgtEl>
                                          <p:spTgt spid="3011"/>
                                        </p:tgtEl>
                                        <p:attrNameLst>
                                          <p:attrName>style.visibility</p:attrName>
                                        </p:attrNameLst>
                                      </p:cBhvr>
                                      <p:to>
                                        <p:strVal val="visible"/>
                                      </p:to>
                                    </p:set>
                                    <p:anim calcmode="lin" valueType="num">
                                      <p:cBhvr additive="base">
                                        <p:cTn dur="500"/>
                                        <p:tgtEl>
                                          <p:spTgt spid="30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4">
                                            <p:txEl>
                                              <p:pRg end="0" st="0"/>
                                            </p:txEl>
                                          </p:spTgt>
                                        </p:tgtEl>
                                        <p:attrNameLst>
                                          <p:attrName>style.visibility</p:attrName>
                                        </p:attrNameLst>
                                      </p:cBhvr>
                                      <p:to>
                                        <p:strVal val="visible"/>
                                      </p:to>
                                    </p:set>
                                    <p:anim calcmode="lin" valueType="num">
                                      <p:cBhvr additive="base">
                                        <p:cTn dur="500"/>
                                        <p:tgtEl>
                                          <p:spTgt spid="302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4">
                                            <p:txEl>
                                              <p:pRg end="1" st="1"/>
                                            </p:txEl>
                                          </p:spTgt>
                                        </p:tgtEl>
                                        <p:attrNameLst>
                                          <p:attrName>style.visibility</p:attrName>
                                        </p:attrNameLst>
                                      </p:cBhvr>
                                      <p:to>
                                        <p:strVal val="visible"/>
                                      </p:to>
                                    </p:set>
                                    <p:anim calcmode="lin" valueType="num">
                                      <p:cBhvr additive="base">
                                        <p:cTn dur="500"/>
                                        <p:tgtEl>
                                          <p:spTgt spid="3024">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4">
                                            <p:txEl>
                                              <p:pRg end="2" st="2"/>
                                            </p:txEl>
                                          </p:spTgt>
                                        </p:tgtEl>
                                        <p:attrNameLst>
                                          <p:attrName>style.visibility</p:attrName>
                                        </p:attrNameLst>
                                      </p:cBhvr>
                                      <p:to>
                                        <p:strVal val="visible"/>
                                      </p:to>
                                    </p:set>
                                    <p:anim calcmode="lin" valueType="num">
                                      <p:cBhvr additive="base">
                                        <p:cTn dur="500"/>
                                        <p:tgtEl>
                                          <p:spTgt spid="3024">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4">
                                            <p:txEl>
                                              <p:pRg end="3" st="3"/>
                                            </p:txEl>
                                          </p:spTgt>
                                        </p:tgtEl>
                                        <p:attrNameLst>
                                          <p:attrName>style.visibility</p:attrName>
                                        </p:attrNameLst>
                                      </p:cBhvr>
                                      <p:to>
                                        <p:strVal val="visible"/>
                                      </p:to>
                                    </p:set>
                                    <p:anim calcmode="lin" valueType="num">
                                      <p:cBhvr additive="base">
                                        <p:cTn dur="500"/>
                                        <p:tgtEl>
                                          <p:spTgt spid="3024">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4">
                                            <p:txEl>
                                              <p:pRg end="4" st="4"/>
                                            </p:txEl>
                                          </p:spTgt>
                                        </p:tgtEl>
                                        <p:attrNameLst>
                                          <p:attrName>style.visibility</p:attrName>
                                        </p:attrNameLst>
                                      </p:cBhvr>
                                      <p:to>
                                        <p:strVal val="visible"/>
                                      </p:to>
                                    </p:set>
                                    <p:anim calcmode="lin" valueType="num">
                                      <p:cBhvr additive="base">
                                        <p:cTn dur="500"/>
                                        <p:tgtEl>
                                          <p:spTgt spid="3024">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4">
                                            <p:txEl>
                                              <p:pRg end="5" st="5"/>
                                            </p:txEl>
                                          </p:spTgt>
                                        </p:tgtEl>
                                        <p:attrNameLst>
                                          <p:attrName>style.visibility</p:attrName>
                                        </p:attrNameLst>
                                      </p:cBhvr>
                                      <p:to>
                                        <p:strVal val="visible"/>
                                      </p:to>
                                    </p:set>
                                    <p:anim calcmode="lin" valueType="num">
                                      <p:cBhvr additive="base">
                                        <p:cTn dur="500"/>
                                        <p:tgtEl>
                                          <p:spTgt spid="3024">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4">
                                            <p:txEl>
                                              <p:pRg end="6" st="6"/>
                                            </p:txEl>
                                          </p:spTgt>
                                        </p:tgtEl>
                                        <p:attrNameLst>
                                          <p:attrName>style.visibility</p:attrName>
                                        </p:attrNameLst>
                                      </p:cBhvr>
                                      <p:to>
                                        <p:strVal val="visible"/>
                                      </p:to>
                                    </p:set>
                                    <p:anim calcmode="lin" valueType="num">
                                      <p:cBhvr additive="base">
                                        <p:cTn dur="500"/>
                                        <p:tgtEl>
                                          <p:spTgt spid="3024">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4">
                                            <p:txEl>
                                              <p:pRg end="7" st="7"/>
                                            </p:txEl>
                                          </p:spTgt>
                                        </p:tgtEl>
                                        <p:attrNameLst>
                                          <p:attrName>style.visibility</p:attrName>
                                        </p:attrNameLst>
                                      </p:cBhvr>
                                      <p:to>
                                        <p:strVal val="visible"/>
                                      </p:to>
                                    </p:set>
                                    <p:anim calcmode="lin" valueType="num">
                                      <p:cBhvr additive="base">
                                        <p:cTn dur="500"/>
                                        <p:tgtEl>
                                          <p:spTgt spid="3024">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4">
                                            <p:txEl>
                                              <p:pRg end="8" st="8"/>
                                            </p:txEl>
                                          </p:spTgt>
                                        </p:tgtEl>
                                        <p:attrNameLst>
                                          <p:attrName>style.visibility</p:attrName>
                                        </p:attrNameLst>
                                      </p:cBhvr>
                                      <p:to>
                                        <p:strVal val="visible"/>
                                      </p:to>
                                    </p:set>
                                    <p:anim calcmode="lin" valueType="num">
                                      <p:cBhvr additive="base">
                                        <p:cTn dur="500"/>
                                        <p:tgtEl>
                                          <p:spTgt spid="3024">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2">
                                  <p:stCondLst>
                                    <p:cond delay="0"/>
                                  </p:stCondLst>
                                  <p:childTnLst>
                                    <p:set>
                                      <p:cBhvr>
                                        <p:cTn dur="1" fill="hold">
                                          <p:stCondLst>
                                            <p:cond delay="0"/>
                                          </p:stCondLst>
                                        </p:cTn>
                                        <p:tgtEl>
                                          <p:spTgt spid="3018"/>
                                        </p:tgtEl>
                                        <p:attrNameLst>
                                          <p:attrName>style.visibility</p:attrName>
                                        </p:attrNameLst>
                                      </p:cBhvr>
                                      <p:to>
                                        <p:strVal val="visible"/>
                                      </p:to>
                                    </p:set>
                                    <p:anim calcmode="lin" valueType="num">
                                      <p:cBhvr additive="base">
                                        <p:cTn dur="500"/>
                                        <p:tgtEl>
                                          <p:spTgt spid="3018"/>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1">
                                  <p:stCondLst>
                                    <p:cond delay="0"/>
                                  </p:stCondLst>
                                  <p:childTnLst>
                                    <p:set>
                                      <p:cBhvr>
                                        <p:cTn dur="1" fill="hold">
                                          <p:stCondLst>
                                            <p:cond delay="0"/>
                                          </p:stCondLst>
                                        </p:cTn>
                                        <p:tgtEl>
                                          <p:spTgt spid="3013"/>
                                        </p:tgtEl>
                                        <p:attrNameLst>
                                          <p:attrName>style.visibility</p:attrName>
                                        </p:attrNameLst>
                                      </p:cBhvr>
                                      <p:to>
                                        <p:strVal val="visible"/>
                                      </p:to>
                                    </p:set>
                                    <p:anim calcmode="lin" valueType="num">
                                      <p:cBhvr additive="base">
                                        <p:cTn dur="500"/>
                                        <p:tgtEl>
                                          <p:spTgt spid="30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5">
                                            <p:txEl>
                                              <p:pRg end="0" st="0"/>
                                            </p:txEl>
                                          </p:spTgt>
                                        </p:tgtEl>
                                        <p:attrNameLst>
                                          <p:attrName>style.visibility</p:attrName>
                                        </p:attrNameLst>
                                      </p:cBhvr>
                                      <p:to>
                                        <p:strVal val="visible"/>
                                      </p:to>
                                    </p:set>
                                    <p:anim calcmode="lin" valueType="num">
                                      <p:cBhvr additive="base">
                                        <p:cTn dur="500"/>
                                        <p:tgtEl>
                                          <p:spTgt spid="302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5">
                                            <p:txEl>
                                              <p:pRg end="1" st="1"/>
                                            </p:txEl>
                                          </p:spTgt>
                                        </p:tgtEl>
                                        <p:attrNameLst>
                                          <p:attrName>style.visibility</p:attrName>
                                        </p:attrNameLst>
                                      </p:cBhvr>
                                      <p:to>
                                        <p:strVal val="visible"/>
                                      </p:to>
                                    </p:set>
                                    <p:anim calcmode="lin" valueType="num">
                                      <p:cBhvr additive="base">
                                        <p:cTn dur="500"/>
                                        <p:tgtEl>
                                          <p:spTgt spid="302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5">
                                            <p:txEl>
                                              <p:pRg end="2" st="2"/>
                                            </p:txEl>
                                          </p:spTgt>
                                        </p:tgtEl>
                                        <p:attrNameLst>
                                          <p:attrName>style.visibility</p:attrName>
                                        </p:attrNameLst>
                                      </p:cBhvr>
                                      <p:to>
                                        <p:strVal val="visible"/>
                                      </p:to>
                                    </p:set>
                                    <p:anim calcmode="lin" valueType="num">
                                      <p:cBhvr additive="base">
                                        <p:cTn dur="500"/>
                                        <p:tgtEl>
                                          <p:spTgt spid="302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5">
                                            <p:txEl>
                                              <p:pRg end="3" st="3"/>
                                            </p:txEl>
                                          </p:spTgt>
                                        </p:tgtEl>
                                        <p:attrNameLst>
                                          <p:attrName>style.visibility</p:attrName>
                                        </p:attrNameLst>
                                      </p:cBhvr>
                                      <p:to>
                                        <p:strVal val="visible"/>
                                      </p:to>
                                    </p:set>
                                    <p:anim calcmode="lin" valueType="num">
                                      <p:cBhvr additive="base">
                                        <p:cTn dur="500"/>
                                        <p:tgtEl>
                                          <p:spTgt spid="302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5">
                                            <p:txEl>
                                              <p:pRg end="4" st="4"/>
                                            </p:txEl>
                                          </p:spTgt>
                                        </p:tgtEl>
                                        <p:attrNameLst>
                                          <p:attrName>style.visibility</p:attrName>
                                        </p:attrNameLst>
                                      </p:cBhvr>
                                      <p:to>
                                        <p:strVal val="visible"/>
                                      </p:to>
                                    </p:set>
                                    <p:anim calcmode="lin" valueType="num">
                                      <p:cBhvr additive="base">
                                        <p:cTn dur="500"/>
                                        <p:tgtEl>
                                          <p:spTgt spid="302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5">
                                            <p:txEl>
                                              <p:pRg end="5" st="5"/>
                                            </p:txEl>
                                          </p:spTgt>
                                        </p:tgtEl>
                                        <p:attrNameLst>
                                          <p:attrName>style.visibility</p:attrName>
                                        </p:attrNameLst>
                                      </p:cBhvr>
                                      <p:to>
                                        <p:strVal val="visible"/>
                                      </p:to>
                                    </p:set>
                                    <p:anim calcmode="lin" valueType="num">
                                      <p:cBhvr additive="base">
                                        <p:cTn dur="500"/>
                                        <p:tgtEl>
                                          <p:spTgt spid="302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5">
                                            <p:txEl>
                                              <p:pRg end="6" st="6"/>
                                            </p:txEl>
                                          </p:spTgt>
                                        </p:tgtEl>
                                        <p:attrNameLst>
                                          <p:attrName>style.visibility</p:attrName>
                                        </p:attrNameLst>
                                      </p:cBhvr>
                                      <p:to>
                                        <p:strVal val="visible"/>
                                      </p:to>
                                    </p:set>
                                    <p:anim calcmode="lin" valueType="num">
                                      <p:cBhvr additive="base">
                                        <p:cTn dur="500"/>
                                        <p:tgtEl>
                                          <p:spTgt spid="302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5">
                                            <p:txEl>
                                              <p:pRg end="7" st="7"/>
                                            </p:txEl>
                                          </p:spTgt>
                                        </p:tgtEl>
                                        <p:attrNameLst>
                                          <p:attrName>style.visibility</p:attrName>
                                        </p:attrNameLst>
                                      </p:cBhvr>
                                      <p:to>
                                        <p:strVal val="visible"/>
                                      </p:to>
                                    </p:set>
                                    <p:anim calcmode="lin" valueType="num">
                                      <p:cBhvr additive="base">
                                        <p:cTn dur="500"/>
                                        <p:tgtEl>
                                          <p:spTgt spid="302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25">
                                            <p:txEl>
                                              <p:pRg end="8" st="8"/>
                                            </p:txEl>
                                          </p:spTgt>
                                        </p:tgtEl>
                                        <p:attrNameLst>
                                          <p:attrName>style.visibility</p:attrName>
                                        </p:attrNameLst>
                                      </p:cBhvr>
                                      <p:to>
                                        <p:strVal val="visible"/>
                                      </p:to>
                                    </p:set>
                                    <p:anim calcmode="lin" valueType="num">
                                      <p:cBhvr additive="base">
                                        <p:cTn dur="500"/>
                                        <p:tgtEl>
                                          <p:spTgt spid="3025">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2">
                                  <p:stCondLst>
                                    <p:cond delay="0"/>
                                  </p:stCondLst>
                                  <p:childTnLst>
                                    <p:set>
                                      <p:cBhvr>
                                        <p:cTn dur="1" fill="hold">
                                          <p:stCondLst>
                                            <p:cond delay="0"/>
                                          </p:stCondLst>
                                        </p:cTn>
                                        <p:tgtEl>
                                          <p:spTgt spid="3019"/>
                                        </p:tgtEl>
                                        <p:attrNameLst>
                                          <p:attrName>style.visibility</p:attrName>
                                        </p:attrNameLst>
                                      </p:cBhvr>
                                      <p:to>
                                        <p:strVal val="visible"/>
                                      </p:to>
                                    </p:set>
                                    <p:anim calcmode="lin" valueType="num">
                                      <p:cBhvr additive="base">
                                        <p:cTn dur="500"/>
                                        <p:tgtEl>
                                          <p:spTgt spid="30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2">
  <p:cSld name="World Map 2">
    <p:spTree>
      <p:nvGrpSpPr>
        <p:cNvPr id="3026" name="Shape 3026"/>
        <p:cNvGrpSpPr/>
        <p:nvPr/>
      </p:nvGrpSpPr>
      <p:grpSpPr>
        <a:xfrm>
          <a:off x="0" y="0"/>
          <a:ext cx="0" cy="0"/>
          <a:chOff x="0" y="0"/>
          <a:chExt cx="0" cy="0"/>
        </a:xfrm>
      </p:grpSpPr>
      <p:sp>
        <p:nvSpPr>
          <p:cNvPr id="3027" name="Google Shape;3027;g1f5b7746bd3_0_156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28" name="Google Shape;3028;g1f5b7746bd3_0_156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3029" name="Google Shape;3029;g1f5b7746bd3_0_1569"/>
          <p:cNvPicPr preferRelativeResize="0"/>
          <p:nvPr/>
        </p:nvPicPr>
        <p:blipFill rotWithShape="1">
          <a:blip r:embed="rId2">
            <a:alphaModFix/>
          </a:blip>
          <a:srcRect b="0" l="0" r="0" t="0"/>
          <a:stretch/>
        </p:blipFill>
        <p:spPr>
          <a:xfrm>
            <a:off x="2406954" y="1016929"/>
            <a:ext cx="13127629" cy="6236485"/>
          </a:xfrm>
          <a:prstGeom prst="rect">
            <a:avLst/>
          </a:prstGeom>
          <a:noFill/>
          <a:ln>
            <a:noFill/>
          </a:ln>
        </p:spPr>
      </p:pic>
      <p:sp>
        <p:nvSpPr>
          <p:cNvPr id="3030" name="Google Shape;3030;g1f5b7746bd3_0_1569"/>
          <p:cNvSpPr txBox="1"/>
          <p:nvPr>
            <p:ph idx="1" type="body"/>
          </p:nvPr>
        </p:nvSpPr>
        <p:spPr>
          <a:xfrm>
            <a:off x="2842148" y="6619890"/>
            <a:ext cx="12612600" cy="12243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031" name="Google Shape;3031;g1f5b7746bd3_0_1569"/>
          <p:cNvCxnSpPr/>
          <p:nvPr/>
        </p:nvCxnSpPr>
        <p:spPr>
          <a:xfrm rot="10800000">
            <a:off x="3332956" y="7853146"/>
            <a:ext cx="11620500" cy="0"/>
          </a:xfrm>
          <a:prstGeom prst="straightConnector1">
            <a:avLst/>
          </a:prstGeom>
          <a:noFill/>
          <a:ln cap="flat" cmpd="sng" w="12700">
            <a:solidFill>
              <a:srgbClr val="0096BE"/>
            </a:solidFill>
            <a:prstDash val="solid"/>
            <a:round/>
            <a:headEnd len="sm" w="sm" type="none"/>
            <a:tailEnd len="sm" w="sm" type="none"/>
          </a:ln>
        </p:spPr>
      </p:cxnSp>
      <p:sp>
        <p:nvSpPr>
          <p:cNvPr id="3032" name="Google Shape;3032;g1f5b7746bd3_0_1569"/>
          <p:cNvSpPr txBox="1"/>
          <p:nvPr>
            <p:ph idx="2" type="body"/>
          </p:nvPr>
        </p:nvSpPr>
        <p:spPr>
          <a:xfrm>
            <a:off x="2097255" y="7975591"/>
            <a:ext cx="14102400" cy="1539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29"/>
                                        </p:tgtEl>
                                        <p:attrNameLst>
                                          <p:attrName>style.visibility</p:attrName>
                                        </p:attrNameLst>
                                      </p:cBhvr>
                                      <p:to>
                                        <p:strVal val="visible"/>
                                      </p:to>
                                    </p:set>
                                    <p:animEffect filter="fade" transition="in">
                                      <p:cBhvr>
                                        <p:cTn dur="500"/>
                                        <p:tgtEl>
                                          <p:spTgt spid="3029"/>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030"/>
                                        </p:tgtEl>
                                        <p:attrNameLst>
                                          <p:attrName>style.visibility</p:attrName>
                                        </p:attrNameLst>
                                      </p:cBhvr>
                                      <p:to>
                                        <p:strVal val="visible"/>
                                      </p:to>
                                    </p:set>
                                    <p:anim calcmode="lin" valueType="num">
                                      <p:cBhvr additive="base">
                                        <p:cTn dur="500"/>
                                        <p:tgtEl>
                                          <p:spTgt spid="303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31"/>
                                        </p:tgtEl>
                                        <p:attrNameLst>
                                          <p:attrName>style.visibility</p:attrName>
                                        </p:attrNameLst>
                                      </p:cBhvr>
                                      <p:to>
                                        <p:strVal val="visible"/>
                                      </p:to>
                                    </p:set>
                                    <p:animEffect filter="fade" transition="in">
                                      <p:cBhvr>
                                        <p:cTn dur="500"/>
                                        <p:tgtEl>
                                          <p:spTgt spid="3031"/>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032"/>
                                        </p:tgtEl>
                                        <p:attrNameLst>
                                          <p:attrName>style.visibility</p:attrName>
                                        </p:attrNameLst>
                                      </p:cBhvr>
                                      <p:to>
                                        <p:strVal val="visible"/>
                                      </p:to>
                                    </p:set>
                                    <p:anim calcmode="lin" valueType="num">
                                      <p:cBhvr additive="base">
                                        <p:cTn dur="500"/>
                                        <p:tgtEl>
                                          <p:spTgt spid="30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and Texts">
  <p:cSld name="6 Points and Texts">
    <p:spTree>
      <p:nvGrpSpPr>
        <p:cNvPr id="3033" name="Shape 3033"/>
        <p:cNvGrpSpPr/>
        <p:nvPr/>
      </p:nvGrpSpPr>
      <p:grpSpPr>
        <a:xfrm>
          <a:off x="0" y="0"/>
          <a:ext cx="0" cy="0"/>
          <a:chOff x="0" y="0"/>
          <a:chExt cx="0" cy="0"/>
        </a:xfrm>
      </p:grpSpPr>
      <p:cxnSp>
        <p:nvCxnSpPr>
          <p:cNvPr id="3034" name="Google Shape;3034;g1f5b7746bd3_0_1576"/>
          <p:cNvCxnSpPr/>
          <p:nvPr/>
        </p:nvCxnSpPr>
        <p:spPr>
          <a:xfrm rot="10800000">
            <a:off x="-881" y="4079091"/>
            <a:ext cx="18286500" cy="0"/>
          </a:xfrm>
          <a:prstGeom prst="straightConnector1">
            <a:avLst/>
          </a:prstGeom>
          <a:noFill/>
          <a:ln cap="flat" cmpd="sng" w="12700">
            <a:solidFill>
              <a:srgbClr val="0096BE"/>
            </a:solidFill>
            <a:prstDash val="solid"/>
            <a:round/>
            <a:headEnd len="sm" w="sm" type="none"/>
            <a:tailEnd len="sm" w="sm" type="none"/>
          </a:ln>
        </p:spPr>
      </p:cxnSp>
      <p:sp>
        <p:nvSpPr>
          <p:cNvPr id="3035" name="Google Shape;3035;g1f5b7746bd3_0_1576"/>
          <p:cNvSpPr/>
          <p:nvPr/>
        </p:nvSpPr>
        <p:spPr>
          <a:xfrm rot="5400000">
            <a:off x="2000945" y="2470119"/>
            <a:ext cx="6406200" cy="5522400"/>
          </a:xfrm>
          <a:prstGeom prst="hexagon">
            <a:avLst>
              <a:gd fmla="val 28637" name="adj"/>
              <a:gd fmla="val 115470" name="vf"/>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36" name="Google Shape;3036;g1f5b7746bd3_0_1576"/>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37" name="Google Shape;3037;g1f5b7746bd3_0_1576"/>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038" name="Google Shape;3038;g1f5b7746bd3_0_1576"/>
          <p:cNvSpPr/>
          <p:nvPr/>
        </p:nvSpPr>
        <p:spPr>
          <a:xfrm rot="8100000">
            <a:off x="3826461" y="803372"/>
            <a:ext cx="2713593" cy="2713593"/>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39" name="Google Shape;3039;g1f5b7746bd3_0_1576"/>
          <p:cNvSpPr/>
          <p:nvPr/>
        </p:nvSpPr>
        <p:spPr>
          <a:xfrm rot="4500125">
            <a:off x="1288819" y="2233566"/>
            <a:ext cx="2713847" cy="2713847"/>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40" name="Google Shape;3040;g1f5b7746bd3_0_1576"/>
          <p:cNvSpPr/>
          <p:nvPr/>
        </p:nvSpPr>
        <p:spPr>
          <a:xfrm rot="899875">
            <a:off x="1288997" y="5115918"/>
            <a:ext cx="2713847" cy="2713847"/>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41" name="Google Shape;3041;g1f5b7746bd3_0_1576"/>
          <p:cNvSpPr/>
          <p:nvPr/>
        </p:nvSpPr>
        <p:spPr>
          <a:xfrm rot="-2700000">
            <a:off x="3847094" y="6525276"/>
            <a:ext cx="2713593" cy="2713593"/>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42" name="Google Shape;3042;g1f5b7746bd3_0_1576"/>
          <p:cNvSpPr/>
          <p:nvPr/>
        </p:nvSpPr>
        <p:spPr>
          <a:xfrm rot="-6299875">
            <a:off x="6384482" y="5094828"/>
            <a:ext cx="2713847" cy="2713847"/>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43" name="Google Shape;3043;g1f5b7746bd3_0_1576"/>
          <p:cNvSpPr/>
          <p:nvPr/>
        </p:nvSpPr>
        <p:spPr>
          <a:xfrm rot="-9900125">
            <a:off x="6384304" y="2212475"/>
            <a:ext cx="2713847" cy="2713847"/>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44" name="Google Shape;3044;g1f5b7746bd3_0_1576"/>
          <p:cNvSpPr txBox="1"/>
          <p:nvPr>
            <p:ph idx="1" type="body"/>
          </p:nvPr>
        </p:nvSpPr>
        <p:spPr>
          <a:xfrm>
            <a:off x="3922624" y="1633110"/>
            <a:ext cx="2475300" cy="58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45" name="Google Shape;3045;g1f5b7746bd3_0_1576"/>
          <p:cNvSpPr/>
          <p:nvPr>
            <p:ph idx="2" type="pic"/>
          </p:nvPr>
        </p:nvSpPr>
        <p:spPr>
          <a:xfrm>
            <a:off x="4801900" y="937211"/>
            <a:ext cx="786000" cy="786000"/>
          </a:xfrm>
          <a:prstGeom prst="rect">
            <a:avLst/>
          </a:prstGeom>
          <a:noFill/>
          <a:ln>
            <a:noFill/>
          </a:ln>
        </p:spPr>
      </p:sp>
      <p:sp>
        <p:nvSpPr>
          <p:cNvPr id="3046" name="Google Shape;3046;g1f5b7746bd3_0_1576"/>
          <p:cNvSpPr txBox="1"/>
          <p:nvPr>
            <p:ph idx="3" type="body"/>
          </p:nvPr>
        </p:nvSpPr>
        <p:spPr>
          <a:xfrm>
            <a:off x="4048571" y="2083160"/>
            <a:ext cx="2241300" cy="1035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47" name="Google Shape;3047;g1f5b7746bd3_0_1576"/>
          <p:cNvSpPr txBox="1"/>
          <p:nvPr>
            <p:ph idx="4" type="body"/>
          </p:nvPr>
        </p:nvSpPr>
        <p:spPr>
          <a:xfrm>
            <a:off x="6469085" y="3094094"/>
            <a:ext cx="2475300" cy="58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48" name="Google Shape;3048;g1f5b7746bd3_0_1576"/>
          <p:cNvSpPr/>
          <p:nvPr>
            <p:ph idx="5" type="pic"/>
          </p:nvPr>
        </p:nvSpPr>
        <p:spPr>
          <a:xfrm>
            <a:off x="7348361" y="2398195"/>
            <a:ext cx="786000" cy="786000"/>
          </a:xfrm>
          <a:prstGeom prst="rect">
            <a:avLst/>
          </a:prstGeom>
          <a:noFill/>
          <a:ln>
            <a:noFill/>
          </a:ln>
        </p:spPr>
      </p:sp>
      <p:sp>
        <p:nvSpPr>
          <p:cNvPr id="3049" name="Google Shape;3049;g1f5b7746bd3_0_1576"/>
          <p:cNvSpPr txBox="1"/>
          <p:nvPr>
            <p:ph idx="6" type="body"/>
          </p:nvPr>
        </p:nvSpPr>
        <p:spPr>
          <a:xfrm>
            <a:off x="6595032" y="3544144"/>
            <a:ext cx="2241300" cy="1035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50" name="Google Shape;3050;g1f5b7746bd3_0_1576"/>
          <p:cNvSpPr txBox="1"/>
          <p:nvPr>
            <p:ph idx="7" type="body"/>
          </p:nvPr>
        </p:nvSpPr>
        <p:spPr>
          <a:xfrm>
            <a:off x="1373600" y="3049089"/>
            <a:ext cx="2475300" cy="58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51" name="Google Shape;3051;g1f5b7746bd3_0_1576"/>
          <p:cNvSpPr/>
          <p:nvPr>
            <p:ph idx="8" type="pic"/>
          </p:nvPr>
        </p:nvSpPr>
        <p:spPr>
          <a:xfrm>
            <a:off x="2252876" y="2353190"/>
            <a:ext cx="786000" cy="786000"/>
          </a:xfrm>
          <a:prstGeom prst="rect">
            <a:avLst/>
          </a:prstGeom>
          <a:noFill/>
          <a:ln>
            <a:noFill/>
          </a:ln>
        </p:spPr>
      </p:sp>
      <p:sp>
        <p:nvSpPr>
          <p:cNvPr id="3052" name="Google Shape;3052;g1f5b7746bd3_0_1576"/>
          <p:cNvSpPr txBox="1"/>
          <p:nvPr>
            <p:ph idx="9" type="body"/>
          </p:nvPr>
        </p:nvSpPr>
        <p:spPr>
          <a:xfrm>
            <a:off x="1499547" y="3499139"/>
            <a:ext cx="2241300" cy="1035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53" name="Google Shape;3053;g1f5b7746bd3_0_1576"/>
          <p:cNvSpPr txBox="1"/>
          <p:nvPr>
            <p:ph idx="13" type="body"/>
          </p:nvPr>
        </p:nvSpPr>
        <p:spPr>
          <a:xfrm>
            <a:off x="1373600" y="5927148"/>
            <a:ext cx="2475300" cy="58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54" name="Google Shape;3054;g1f5b7746bd3_0_1576"/>
          <p:cNvSpPr/>
          <p:nvPr>
            <p:ph idx="14" type="pic"/>
          </p:nvPr>
        </p:nvSpPr>
        <p:spPr>
          <a:xfrm>
            <a:off x="2252876" y="5231249"/>
            <a:ext cx="786000" cy="786000"/>
          </a:xfrm>
          <a:prstGeom prst="rect">
            <a:avLst/>
          </a:prstGeom>
          <a:noFill/>
          <a:ln>
            <a:noFill/>
          </a:ln>
        </p:spPr>
      </p:sp>
      <p:sp>
        <p:nvSpPr>
          <p:cNvPr id="3055" name="Google Shape;3055;g1f5b7746bd3_0_1576"/>
          <p:cNvSpPr txBox="1"/>
          <p:nvPr>
            <p:ph idx="15" type="body"/>
          </p:nvPr>
        </p:nvSpPr>
        <p:spPr>
          <a:xfrm>
            <a:off x="1499547" y="6377198"/>
            <a:ext cx="2241300" cy="1035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56" name="Google Shape;3056;g1f5b7746bd3_0_1576"/>
          <p:cNvSpPr txBox="1"/>
          <p:nvPr>
            <p:ph idx="16" type="body"/>
          </p:nvPr>
        </p:nvSpPr>
        <p:spPr>
          <a:xfrm>
            <a:off x="6469085" y="5908585"/>
            <a:ext cx="2475300" cy="58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57" name="Google Shape;3057;g1f5b7746bd3_0_1576"/>
          <p:cNvSpPr/>
          <p:nvPr>
            <p:ph idx="17" type="pic"/>
          </p:nvPr>
        </p:nvSpPr>
        <p:spPr>
          <a:xfrm>
            <a:off x="7348361" y="5212686"/>
            <a:ext cx="786000" cy="786000"/>
          </a:xfrm>
          <a:prstGeom prst="rect">
            <a:avLst/>
          </a:prstGeom>
          <a:noFill/>
          <a:ln>
            <a:noFill/>
          </a:ln>
        </p:spPr>
      </p:sp>
      <p:sp>
        <p:nvSpPr>
          <p:cNvPr id="3058" name="Google Shape;3058;g1f5b7746bd3_0_1576"/>
          <p:cNvSpPr txBox="1"/>
          <p:nvPr>
            <p:ph idx="18" type="body"/>
          </p:nvPr>
        </p:nvSpPr>
        <p:spPr>
          <a:xfrm>
            <a:off x="6595032" y="6358635"/>
            <a:ext cx="2241300" cy="1035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59" name="Google Shape;3059;g1f5b7746bd3_0_1576"/>
          <p:cNvSpPr txBox="1"/>
          <p:nvPr>
            <p:ph idx="19" type="body"/>
          </p:nvPr>
        </p:nvSpPr>
        <p:spPr>
          <a:xfrm>
            <a:off x="3922624" y="7324564"/>
            <a:ext cx="2475300" cy="58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60" name="Google Shape;3060;g1f5b7746bd3_0_1576"/>
          <p:cNvSpPr/>
          <p:nvPr>
            <p:ph idx="20" type="pic"/>
          </p:nvPr>
        </p:nvSpPr>
        <p:spPr>
          <a:xfrm>
            <a:off x="4801900" y="6583660"/>
            <a:ext cx="786000" cy="786000"/>
          </a:xfrm>
          <a:prstGeom prst="rect">
            <a:avLst/>
          </a:prstGeom>
          <a:noFill/>
          <a:ln>
            <a:noFill/>
          </a:ln>
        </p:spPr>
      </p:sp>
      <p:sp>
        <p:nvSpPr>
          <p:cNvPr id="3061" name="Google Shape;3061;g1f5b7746bd3_0_1576"/>
          <p:cNvSpPr txBox="1"/>
          <p:nvPr>
            <p:ph idx="21" type="body"/>
          </p:nvPr>
        </p:nvSpPr>
        <p:spPr>
          <a:xfrm>
            <a:off x="4048571" y="7729609"/>
            <a:ext cx="2241300" cy="1035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62" name="Google Shape;3062;g1f5b7746bd3_0_1576"/>
          <p:cNvSpPr txBox="1"/>
          <p:nvPr>
            <p:ph idx="22" type="body"/>
          </p:nvPr>
        </p:nvSpPr>
        <p:spPr>
          <a:xfrm>
            <a:off x="9548249" y="1217284"/>
            <a:ext cx="7914900" cy="27903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63" name="Google Shape;3063;g1f5b7746bd3_0_1576"/>
          <p:cNvSpPr/>
          <p:nvPr/>
        </p:nvSpPr>
        <p:spPr>
          <a:xfrm>
            <a:off x="9615805" y="4406587"/>
            <a:ext cx="479700" cy="3594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64" name="Google Shape;3064;g1f5b7746bd3_0_1576"/>
          <p:cNvSpPr txBox="1"/>
          <p:nvPr>
            <p:ph idx="23" type="body"/>
          </p:nvPr>
        </p:nvSpPr>
        <p:spPr>
          <a:xfrm>
            <a:off x="10095502" y="4779150"/>
            <a:ext cx="7328700" cy="16272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65" name="Google Shape;3065;g1f5b7746bd3_0_1576"/>
          <p:cNvSpPr txBox="1"/>
          <p:nvPr>
            <p:ph idx="24" type="body"/>
          </p:nvPr>
        </p:nvSpPr>
        <p:spPr>
          <a:xfrm>
            <a:off x="10095502" y="4199721"/>
            <a:ext cx="73287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66" name="Google Shape;3066;g1f5b7746bd3_0_1576"/>
          <p:cNvSpPr/>
          <p:nvPr/>
        </p:nvSpPr>
        <p:spPr>
          <a:xfrm>
            <a:off x="9615805" y="6824750"/>
            <a:ext cx="479700" cy="359400"/>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67" name="Google Shape;3067;g1f5b7746bd3_0_1576"/>
          <p:cNvSpPr txBox="1"/>
          <p:nvPr>
            <p:ph idx="25" type="body"/>
          </p:nvPr>
        </p:nvSpPr>
        <p:spPr>
          <a:xfrm>
            <a:off x="10095502" y="7208094"/>
            <a:ext cx="7328700" cy="16272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68" name="Google Shape;3068;g1f5b7746bd3_0_1576"/>
          <p:cNvSpPr txBox="1"/>
          <p:nvPr>
            <p:ph idx="26" type="body"/>
          </p:nvPr>
        </p:nvSpPr>
        <p:spPr>
          <a:xfrm>
            <a:off x="10095502" y="6617884"/>
            <a:ext cx="7328700" cy="7731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35"/>
                                        </p:tgtEl>
                                        <p:attrNameLst>
                                          <p:attrName>style.visibility</p:attrName>
                                        </p:attrNameLst>
                                      </p:cBhvr>
                                      <p:to>
                                        <p:strVal val="visible"/>
                                      </p:to>
                                    </p:set>
                                    <p:animEffect filter="fade" transition="in">
                                      <p:cBhvr>
                                        <p:cTn dur="500"/>
                                        <p:tgtEl>
                                          <p:spTgt spid="30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44"/>
                                        </p:tgtEl>
                                        <p:attrNameLst>
                                          <p:attrName>style.visibility</p:attrName>
                                        </p:attrNameLst>
                                      </p:cBhvr>
                                      <p:to>
                                        <p:strVal val="visible"/>
                                      </p:to>
                                    </p:set>
                                    <p:animEffect filter="fade" transition="in">
                                      <p:cBhvr>
                                        <p:cTn dur="500"/>
                                        <p:tgtEl>
                                          <p:spTgt spid="3044"/>
                                        </p:tgtEl>
                                      </p:cBhvr>
                                    </p:animEffect>
                                  </p:childTnLst>
                                </p:cTn>
                              </p:par>
                              <p:par>
                                <p:cTn fill="hold" nodeType="withEffect" presetClass="entr" presetID="10" presetSubtype="0">
                                  <p:stCondLst>
                                    <p:cond delay="0"/>
                                  </p:stCondLst>
                                  <p:childTnLst>
                                    <p:set>
                                      <p:cBhvr>
                                        <p:cTn dur="1" fill="hold">
                                          <p:stCondLst>
                                            <p:cond delay="0"/>
                                          </p:stCondLst>
                                        </p:cTn>
                                        <p:tgtEl>
                                          <p:spTgt spid="3045"/>
                                        </p:tgtEl>
                                        <p:attrNameLst>
                                          <p:attrName>style.visibility</p:attrName>
                                        </p:attrNameLst>
                                      </p:cBhvr>
                                      <p:to>
                                        <p:strVal val="visible"/>
                                      </p:to>
                                    </p:set>
                                    <p:animEffect filter="fade" transition="in">
                                      <p:cBhvr>
                                        <p:cTn dur="500"/>
                                        <p:tgtEl>
                                          <p:spTgt spid="3045"/>
                                        </p:tgtEl>
                                      </p:cBhvr>
                                    </p:animEffect>
                                  </p:childTnLst>
                                </p:cTn>
                              </p:par>
                              <p:par>
                                <p:cTn fill="hold" nodeType="withEffect" presetClass="entr" presetID="10" presetSubtype="0">
                                  <p:stCondLst>
                                    <p:cond delay="0"/>
                                  </p:stCondLst>
                                  <p:childTnLst>
                                    <p:set>
                                      <p:cBhvr>
                                        <p:cTn dur="1" fill="hold">
                                          <p:stCondLst>
                                            <p:cond delay="0"/>
                                          </p:stCondLst>
                                        </p:cTn>
                                        <p:tgtEl>
                                          <p:spTgt spid="3046"/>
                                        </p:tgtEl>
                                        <p:attrNameLst>
                                          <p:attrName>style.visibility</p:attrName>
                                        </p:attrNameLst>
                                      </p:cBhvr>
                                      <p:to>
                                        <p:strVal val="visible"/>
                                      </p:to>
                                    </p:set>
                                    <p:animEffect filter="fade" transition="in">
                                      <p:cBhvr>
                                        <p:cTn dur="500"/>
                                        <p:tgtEl>
                                          <p:spTgt spid="3046"/>
                                        </p:tgtEl>
                                      </p:cBhvr>
                                    </p:animEffect>
                                  </p:childTnLst>
                                </p:cTn>
                              </p:par>
                              <p:par>
                                <p:cTn fill="hold" nodeType="withEffect" presetClass="entr" presetID="10" presetSubtype="0">
                                  <p:stCondLst>
                                    <p:cond delay="0"/>
                                  </p:stCondLst>
                                  <p:childTnLst>
                                    <p:set>
                                      <p:cBhvr>
                                        <p:cTn dur="1" fill="hold">
                                          <p:stCondLst>
                                            <p:cond delay="0"/>
                                          </p:stCondLst>
                                        </p:cTn>
                                        <p:tgtEl>
                                          <p:spTgt spid="3038"/>
                                        </p:tgtEl>
                                        <p:attrNameLst>
                                          <p:attrName>style.visibility</p:attrName>
                                        </p:attrNameLst>
                                      </p:cBhvr>
                                      <p:to>
                                        <p:strVal val="visible"/>
                                      </p:to>
                                    </p:set>
                                    <p:animEffect filter="fade" transition="in">
                                      <p:cBhvr>
                                        <p:cTn dur="500"/>
                                        <p:tgtEl>
                                          <p:spTgt spid="30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48"/>
                                        </p:tgtEl>
                                        <p:attrNameLst>
                                          <p:attrName>style.visibility</p:attrName>
                                        </p:attrNameLst>
                                      </p:cBhvr>
                                      <p:to>
                                        <p:strVal val="visible"/>
                                      </p:to>
                                    </p:set>
                                    <p:animEffect filter="fade" transition="in">
                                      <p:cBhvr>
                                        <p:cTn dur="500"/>
                                        <p:tgtEl>
                                          <p:spTgt spid="3048"/>
                                        </p:tgtEl>
                                      </p:cBhvr>
                                    </p:animEffect>
                                  </p:childTnLst>
                                </p:cTn>
                              </p:par>
                              <p:par>
                                <p:cTn fill="hold" nodeType="withEffect" presetClass="entr" presetID="10" presetSubtype="0">
                                  <p:stCondLst>
                                    <p:cond delay="0"/>
                                  </p:stCondLst>
                                  <p:childTnLst>
                                    <p:set>
                                      <p:cBhvr>
                                        <p:cTn dur="1" fill="hold">
                                          <p:stCondLst>
                                            <p:cond delay="0"/>
                                          </p:stCondLst>
                                        </p:cTn>
                                        <p:tgtEl>
                                          <p:spTgt spid="3047"/>
                                        </p:tgtEl>
                                        <p:attrNameLst>
                                          <p:attrName>style.visibility</p:attrName>
                                        </p:attrNameLst>
                                      </p:cBhvr>
                                      <p:to>
                                        <p:strVal val="visible"/>
                                      </p:to>
                                    </p:set>
                                    <p:animEffect filter="fade" transition="in">
                                      <p:cBhvr>
                                        <p:cTn dur="500"/>
                                        <p:tgtEl>
                                          <p:spTgt spid="3047"/>
                                        </p:tgtEl>
                                      </p:cBhvr>
                                    </p:animEffect>
                                  </p:childTnLst>
                                </p:cTn>
                              </p:par>
                              <p:par>
                                <p:cTn fill="hold" nodeType="withEffect" presetClass="entr" presetID="10" presetSubtype="0">
                                  <p:stCondLst>
                                    <p:cond delay="0"/>
                                  </p:stCondLst>
                                  <p:childTnLst>
                                    <p:set>
                                      <p:cBhvr>
                                        <p:cTn dur="1" fill="hold">
                                          <p:stCondLst>
                                            <p:cond delay="0"/>
                                          </p:stCondLst>
                                        </p:cTn>
                                        <p:tgtEl>
                                          <p:spTgt spid="3043"/>
                                        </p:tgtEl>
                                        <p:attrNameLst>
                                          <p:attrName>style.visibility</p:attrName>
                                        </p:attrNameLst>
                                      </p:cBhvr>
                                      <p:to>
                                        <p:strVal val="visible"/>
                                      </p:to>
                                    </p:set>
                                    <p:animEffect filter="fade" transition="in">
                                      <p:cBhvr>
                                        <p:cTn dur="500"/>
                                        <p:tgtEl>
                                          <p:spTgt spid="3043"/>
                                        </p:tgtEl>
                                      </p:cBhvr>
                                    </p:animEffect>
                                  </p:childTnLst>
                                </p:cTn>
                              </p:par>
                              <p:par>
                                <p:cTn fill="hold" nodeType="withEffect" presetClass="entr" presetID="10" presetSubtype="0">
                                  <p:stCondLst>
                                    <p:cond delay="0"/>
                                  </p:stCondLst>
                                  <p:childTnLst>
                                    <p:set>
                                      <p:cBhvr>
                                        <p:cTn dur="1" fill="hold">
                                          <p:stCondLst>
                                            <p:cond delay="0"/>
                                          </p:stCondLst>
                                        </p:cTn>
                                        <p:tgtEl>
                                          <p:spTgt spid="3049"/>
                                        </p:tgtEl>
                                        <p:attrNameLst>
                                          <p:attrName>style.visibility</p:attrName>
                                        </p:attrNameLst>
                                      </p:cBhvr>
                                      <p:to>
                                        <p:strVal val="visible"/>
                                      </p:to>
                                    </p:set>
                                    <p:animEffect filter="fade" transition="in">
                                      <p:cBhvr>
                                        <p:cTn dur="500"/>
                                        <p:tgtEl>
                                          <p:spTgt spid="304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42"/>
                                        </p:tgtEl>
                                        <p:attrNameLst>
                                          <p:attrName>style.visibility</p:attrName>
                                        </p:attrNameLst>
                                      </p:cBhvr>
                                      <p:to>
                                        <p:strVal val="visible"/>
                                      </p:to>
                                    </p:set>
                                    <p:animEffect filter="fade" transition="in">
                                      <p:cBhvr>
                                        <p:cTn dur="500"/>
                                        <p:tgtEl>
                                          <p:spTgt spid="3042"/>
                                        </p:tgtEl>
                                      </p:cBhvr>
                                    </p:animEffect>
                                  </p:childTnLst>
                                </p:cTn>
                              </p:par>
                              <p:par>
                                <p:cTn fill="hold" nodeType="withEffect" presetClass="entr" presetID="10" presetSubtype="0">
                                  <p:stCondLst>
                                    <p:cond delay="0"/>
                                  </p:stCondLst>
                                  <p:childTnLst>
                                    <p:set>
                                      <p:cBhvr>
                                        <p:cTn dur="1" fill="hold">
                                          <p:stCondLst>
                                            <p:cond delay="0"/>
                                          </p:stCondLst>
                                        </p:cTn>
                                        <p:tgtEl>
                                          <p:spTgt spid="3057"/>
                                        </p:tgtEl>
                                        <p:attrNameLst>
                                          <p:attrName>style.visibility</p:attrName>
                                        </p:attrNameLst>
                                      </p:cBhvr>
                                      <p:to>
                                        <p:strVal val="visible"/>
                                      </p:to>
                                    </p:set>
                                    <p:animEffect filter="fade" transition="in">
                                      <p:cBhvr>
                                        <p:cTn dur="500"/>
                                        <p:tgtEl>
                                          <p:spTgt spid="3057"/>
                                        </p:tgtEl>
                                      </p:cBhvr>
                                    </p:animEffect>
                                  </p:childTnLst>
                                </p:cTn>
                              </p:par>
                              <p:par>
                                <p:cTn fill="hold" nodeType="withEffect" presetClass="entr" presetID="10" presetSubtype="0">
                                  <p:stCondLst>
                                    <p:cond delay="0"/>
                                  </p:stCondLst>
                                  <p:childTnLst>
                                    <p:set>
                                      <p:cBhvr>
                                        <p:cTn dur="1" fill="hold">
                                          <p:stCondLst>
                                            <p:cond delay="0"/>
                                          </p:stCondLst>
                                        </p:cTn>
                                        <p:tgtEl>
                                          <p:spTgt spid="3056"/>
                                        </p:tgtEl>
                                        <p:attrNameLst>
                                          <p:attrName>style.visibility</p:attrName>
                                        </p:attrNameLst>
                                      </p:cBhvr>
                                      <p:to>
                                        <p:strVal val="visible"/>
                                      </p:to>
                                    </p:set>
                                    <p:animEffect filter="fade" transition="in">
                                      <p:cBhvr>
                                        <p:cTn dur="500"/>
                                        <p:tgtEl>
                                          <p:spTgt spid="3056"/>
                                        </p:tgtEl>
                                      </p:cBhvr>
                                    </p:animEffect>
                                  </p:childTnLst>
                                </p:cTn>
                              </p:par>
                              <p:par>
                                <p:cTn fill="hold" nodeType="withEffect" presetClass="entr" presetID="10" presetSubtype="0">
                                  <p:stCondLst>
                                    <p:cond delay="0"/>
                                  </p:stCondLst>
                                  <p:childTnLst>
                                    <p:set>
                                      <p:cBhvr>
                                        <p:cTn dur="1" fill="hold">
                                          <p:stCondLst>
                                            <p:cond delay="0"/>
                                          </p:stCondLst>
                                        </p:cTn>
                                        <p:tgtEl>
                                          <p:spTgt spid="3058"/>
                                        </p:tgtEl>
                                        <p:attrNameLst>
                                          <p:attrName>style.visibility</p:attrName>
                                        </p:attrNameLst>
                                      </p:cBhvr>
                                      <p:to>
                                        <p:strVal val="visible"/>
                                      </p:to>
                                    </p:set>
                                    <p:animEffect filter="fade" transition="in">
                                      <p:cBhvr>
                                        <p:cTn dur="500"/>
                                        <p:tgtEl>
                                          <p:spTgt spid="30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60"/>
                                        </p:tgtEl>
                                        <p:attrNameLst>
                                          <p:attrName>style.visibility</p:attrName>
                                        </p:attrNameLst>
                                      </p:cBhvr>
                                      <p:to>
                                        <p:strVal val="visible"/>
                                      </p:to>
                                    </p:set>
                                    <p:animEffect filter="fade" transition="in">
                                      <p:cBhvr>
                                        <p:cTn dur="500"/>
                                        <p:tgtEl>
                                          <p:spTgt spid="3060"/>
                                        </p:tgtEl>
                                      </p:cBhvr>
                                    </p:animEffect>
                                  </p:childTnLst>
                                </p:cTn>
                              </p:par>
                              <p:par>
                                <p:cTn fill="hold" nodeType="withEffect" presetClass="entr" presetID="10" presetSubtype="0">
                                  <p:stCondLst>
                                    <p:cond delay="0"/>
                                  </p:stCondLst>
                                  <p:childTnLst>
                                    <p:set>
                                      <p:cBhvr>
                                        <p:cTn dur="1" fill="hold">
                                          <p:stCondLst>
                                            <p:cond delay="0"/>
                                          </p:stCondLst>
                                        </p:cTn>
                                        <p:tgtEl>
                                          <p:spTgt spid="3059"/>
                                        </p:tgtEl>
                                        <p:attrNameLst>
                                          <p:attrName>style.visibility</p:attrName>
                                        </p:attrNameLst>
                                      </p:cBhvr>
                                      <p:to>
                                        <p:strVal val="visible"/>
                                      </p:to>
                                    </p:set>
                                    <p:animEffect filter="fade" transition="in">
                                      <p:cBhvr>
                                        <p:cTn dur="500"/>
                                        <p:tgtEl>
                                          <p:spTgt spid="3059"/>
                                        </p:tgtEl>
                                      </p:cBhvr>
                                    </p:animEffect>
                                  </p:childTnLst>
                                </p:cTn>
                              </p:par>
                              <p:par>
                                <p:cTn fill="hold" nodeType="withEffect" presetClass="entr" presetID="10" presetSubtype="0">
                                  <p:stCondLst>
                                    <p:cond delay="0"/>
                                  </p:stCondLst>
                                  <p:childTnLst>
                                    <p:set>
                                      <p:cBhvr>
                                        <p:cTn dur="1" fill="hold">
                                          <p:stCondLst>
                                            <p:cond delay="0"/>
                                          </p:stCondLst>
                                        </p:cTn>
                                        <p:tgtEl>
                                          <p:spTgt spid="3041"/>
                                        </p:tgtEl>
                                        <p:attrNameLst>
                                          <p:attrName>style.visibility</p:attrName>
                                        </p:attrNameLst>
                                      </p:cBhvr>
                                      <p:to>
                                        <p:strVal val="visible"/>
                                      </p:to>
                                    </p:set>
                                    <p:animEffect filter="fade" transition="in">
                                      <p:cBhvr>
                                        <p:cTn dur="500"/>
                                        <p:tgtEl>
                                          <p:spTgt spid="3041"/>
                                        </p:tgtEl>
                                      </p:cBhvr>
                                    </p:animEffect>
                                  </p:childTnLst>
                                </p:cTn>
                              </p:par>
                              <p:par>
                                <p:cTn fill="hold" nodeType="withEffect" presetClass="entr" presetID="10" presetSubtype="0">
                                  <p:stCondLst>
                                    <p:cond delay="0"/>
                                  </p:stCondLst>
                                  <p:childTnLst>
                                    <p:set>
                                      <p:cBhvr>
                                        <p:cTn dur="1" fill="hold">
                                          <p:stCondLst>
                                            <p:cond delay="0"/>
                                          </p:stCondLst>
                                        </p:cTn>
                                        <p:tgtEl>
                                          <p:spTgt spid="3061"/>
                                        </p:tgtEl>
                                        <p:attrNameLst>
                                          <p:attrName>style.visibility</p:attrName>
                                        </p:attrNameLst>
                                      </p:cBhvr>
                                      <p:to>
                                        <p:strVal val="visible"/>
                                      </p:to>
                                    </p:set>
                                    <p:animEffect filter="fade" transition="in">
                                      <p:cBhvr>
                                        <p:cTn dur="500"/>
                                        <p:tgtEl>
                                          <p:spTgt spid="306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054"/>
                                        </p:tgtEl>
                                        <p:attrNameLst>
                                          <p:attrName>style.visibility</p:attrName>
                                        </p:attrNameLst>
                                      </p:cBhvr>
                                      <p:to>
                                        <p:strVal val="visible"/>
                                      </p:to>
                                    </p:set>
                                    <p:animEffect filter="fade" transition="in">
                                      <p:cBhvr>
                                        <p:cTn dur="500"/>
                                        <p:tgtEl>
                                          <p:spTgt spid="3054"/>
                                        </p:tgtEl>
                                      </p:cBhvr>
                                    </p:animEffect>
                                  </p:childTnLst>
                                </p:cTn>
                              </p:par>
                              <p:par>
                                <p:cTn fill="hold" nodeType="withEffect" presetClass="entr" presetID="10" presetSubtype="0">
                                  <p:stCondLst>
                                    <p:cond delay="0"/>
                                  </p:stCondLst>
                                  <p:childTnLst>
                                    <p:set>
                                      <p:cBhvr>
                                        <p:cTn dur="1" fill="hold">
                                          <p:stCondLst>
                                            <p:cond delay="0"/>
                                          </p:stCondLst>
                                        </p:cTn>
                                        <p:tgtEl>
                                          <p:spTgt spid="3053"/>
                                        </p:tgtEl>
                                        <p:attrNameLst>
                                          <p:attrName>style.visibility</p:attrName>
                                        </p:attrNameLst>
                                      </p:cBhvr>
                                      <p:to>
                                        <p:strVal val="visible"/>
                                      </p:to>
                                    </p:set>
                                    <p:animEffect filter="fade" transition="in">
                                      <p:cBhvr>
                                        <p:cTn dur="500"/>
                                        <p:tgtEl>
                                          <p:spTgt spid="3053"/>
                                        </p:tgtEl>
                                      </p:cBhvr>
                                    </p:animEffect>
                                  </p:childTnLst>
                                </p:cTn>
                              </p:par>
                              <p:par>
                                <p:cTn fill="hold" nodeType="withEffect" presetClass="entr" presetID="10" presetSubtype="0">
                                  <p:stCondLst>
                                    <p:cond delay="0"/>
                                  </p:stCondLst>
                                  <p:childTnLst>
                                    <p:set>
                                      <p:cBhvr>
                                        <p:cTn dur="1" fill="hold">
                                          <p:stCondLst>
                                            <p:cond delay="0"/>
                                          </p:stCondLst>
                                        </p:cTn>
                                        <p:tgtEl>
                                          <p:spTgt spid="3055"/>
                                        </p:tgtEl>
                                        <p:attrNameLst>
                                          <p:attrName>style.visibility</p:attrName>
                                        </p:attrNameLst>
                                      </p:cBhvr>
                                      <p:to>
                                        <p:strVal val="visible"/>
                                      </p:to>
                                    </p:set>
                                    <p:animEffect filter="fade" transition="in">
                                      <p:cBhvr>
                                        <p:cTn dur="500"/>
                                        <p:tgtEl>
                                          <p:spTgt spid="3055"/>
                                        </p:tgtEl>
                                      </p:cBhvr>
                                    </p:animEffect>
                                  </p:childTnLst>
                                </p:cTn>
                              </p:par>
                              <p:par>
                                <p:cTn fill="hold" nodeType="withEffect" presetClass="entr" presetID="10" presetSubtype="0">
                                  <p:stCondLst>
                                    <p:cond delay="0"/>
                                  </p:stCondLst>
                                  <p:childTnLst>
                                    <p:set>
                                      <p:cBhvr>
                                        <p:cTn dur="1" fill="hold">
                                          <p:stCondLst>
                                            <p:cond delay="0"/>
                                          </p:stCondLst>
                                        </p:cTn>
                                        <p:tgtEl>
                                          <p:spTgt spid="3040"/>
                                        </p:tgtEl>
                                        <p:attrNameLst>
                                          <p:attrName>style.visibility</p:attrName>
                                        </p:attrNameLst>
                                      </p:cBhvr>
                                      <p:to>
                                        <p:strVal val="visible"/>
                                      </p:to>
                                    </p:set>
                                    <p:animEffect filter="fade" transition="in">
                                      <p:cBhvr>
                                        <p:cTn dur="500"/>
                                        <p:tgtEl>
                                          <p:spTgt spid="304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39"/>
                                        </p:tgtEl>
                                        <p:attrNameLst>
                                          <p:attrName>style.visibility</p:attrName>
                                        </p:attrNameLst>
                                      </p:cBhvr>
                                      <p:to>
                                        <p:strVal val="visible"/>
                                      </p:to>
                                    </p:set>
                                    <p:animEffect filter="fade" transition="in">
                                      <p:cBhvr>
                                        <p:cTn dur="500"/>
                                        <p:tgtEl>
                                          <p:spTgt spid="3039"/>
                                        </p:tgtEl>
                                      </p:cBhvr>
                                    </p:animEffect>
                                  </p:childTnLst>
                                </p:cTn>
                              </p:par>
                              <p:par>
                                <p:cTn fill="hold" nodeType="withEffect" presetClass="entr" presetID="10" presetSubtype="0">
                                  <p:stCondLst>
                                    <p:cond delay="0"/>
                                  </p:stCondLst>
                                  <p:childTnLst>
                                    <p:set>
                                      <p:cBhvr>
                                        <p:cTn dur="1" fill="hold">
                                          <p:stCondLst>
                                            <p:cond delay="0"/>
                                          </p:stCondLst>
                                        </p:cTn>
                                        <p:tgtEl>
                                          <p:spTgt spid="3052"/>
                                        </p:tgtEl>
                                        <p:attrNameLst>
                                          <p:attrName>style.visibility</p:attrName>
                                        </p:attrNameLst>
                                      </p:cBhvr>
                                      <p:to>
                                        <p:strVal val="visible"/>
                                      </p:to>
                                    </p:set>
                                    <p:animEffect filter="fade" transition="in">
                                      <p:cBhvr>
                                        <p:cTn dur="500"/>
                                        <p:tgtEl>
                                          <p:spTgt spid="3052"/>
                                        </p:tgtEl>
                                      </p:cBhvr>
                                    </p:animEffect>
                                  </p:childTnLst>
                                </p:cTn>
                              </p:par>
                              <p:par>
                                <p:cTn fill="hold" nodeType="withEffect" presetClass="entr" presetID="10" presetSubtype="0">
                                  <p:stCondLst>
                                    <p:cond delay="0"/>
                                  </p:stCondLst>
                                  <p:childTnLst>
                                    <p:set>
                                      <p:cBhvr>
                                        <p:cTn dur="1" fill="hold">
                                          <p:stCondLst>
                                            <p:cond delay="0"/>
                                          </p:stCondLst>
                                        </p:cTn>
                                        <p:tgtEl>
                                          <p:spTgt spid="3050"/>
                                        </p:tgtEl>
                                        <p:attrNameLst>
                                          <p:attrName>style.visibility</p:attrName>
                                        </p:attrNameLst>
                                      </p:cBhvr>
                                      <p:to>
                                        <p:strVal val="visible"/>
                                      </p:to>
                                    </p:set>
                                    <p:animEffect filter="fade" transition="in">
                                      <p:cBhvr>
                                        <p:cTn dur="500"/>
                                        <p:tgtEl>
                                          <p:spTgt spid="3050"/>
                                        </p:tgtEl>
                                      </p:cBhvr>
                                    </p:animEffect>
                                  </p:childTnLst>
                                </p:cTn>
                              </p:par>
                              <p:par>
                                <p:cTn fill="hold" nodeType="withEffect" presetClass="entr" presetID="10" presetSubtype="0">
                                  <p:stCondLst>
                                    <p:cond delay="0"/>
                                  </p:stCondLst>
                                  <p:childTnLst>
                                    <p:set>
                                      <p:cBhvr>
                                        <p:cTn dur="1" fill="hold">
                                          <p:stCondLst>
                                            <p:cond delay="0"/>
                                          </p:stCondLst>
                                        </p:cTn>
                                        <p:tgtEl>
                                          <p:spTgt spid="3051"/>
                                        </p:tgtEl>
                                        <p:attrNameLst>
                                          <p:attrName>style.visibility</p:attrName>
                                        </p:attrNameLst>
                                      </p:cBhvr>
                                      <p:to>
                                        <p:strVal val="visible"/>
                                      </p:to>
                                    </p:set>
                                    <p:animEffect filter="fade" transition="in">
                                      <p:cBhvr>
                                        <p:cTn dur="500"/>
                                        <p:tgtEl>
                                          <p:spTgt spid="305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034"/>
                                        </p:tgtEl>
                                        <p:attrNameLst>
                                          <p:attrName>style.visibility</p:attrName>
                                        </p:attrNameLst>
                                      </p:cBhvr>
                                      <p:to>
                                        <p:strVal val="visible"/>
                                      </p:to>
                                    </p:set>
                                    <p:animEffect filter="fade" transition="in">
                                      <p:cBhvr>
                                        <p:cTn dur="500"/>
                                        <p:tgtEl>
                                          <p:spTgt spid="3034"/>
                                        </p:tgtEl>
                                      </p:cBhvr>
                                    </p:animEffect>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3062"/>
                                        </p:tgtEl>
                                        <p:attrNameLst>
                                          <p:attrName>style.visibility</p:attrName>
                                        </p:attrNameLst>
                                      </p:cBhvr>
                                      <p:to>
                                        <p:strVal val="visible"/>
                                      </p:to>
                                    </p:set>
                                    <p:anim calcmode="lin" valueType="num">
                                      <p:cBhvr additive="base">
                                        <p:cTn dur="500"/>
                                        <p:tgtEl>
                                          <p:spTgt spid="3062"/>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250"/>
                                  </p:stCondLst>
                                  <p:childTnLst>
                                    <p:set>
                                      <p:cBhvr>
                                        <p:cTn dur="1" fill="hold">
                                          <p:stCondLst>
                                            <p:cond delay="0"/>
                                          </p:stCondLst>
                                        </p:cTn>
                                        <p:tgtEl>
                                          <p:spTgt spid="3063"/>
                                        </p:tgtEl>
                                        <p:attrNameLst>
                                          <p:attrName>style.visibility</p:attrName>
                                        </p:attrNameLst>
                                      </p:cBhvr>
                                      <p:to>
                                        <p:strVal val="visible"/>
                                      </p:to>
                                    </p:set>
                                    <p:anim calcmode="lin" valueType="num">
                                      <p:cBhvr additive="base">
                                        <p:cTn dur="500"/>
                                        <p:tgtEl>
                                          <p:spTgt spid="30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064"/>
                                        </p:tgtEl>
                                        <p:attrNameLst>
                                          <p:attrName>style.visibility</p:attrName>
                                        </p:attrNameLst>
                                      </p:cBhvr>
                                      <p:to>
                                        <p:strVal val="visible"/>
                                      </p:to>
                                    </p:set>
                                    <p:anim calcmode="lin" valueType="num">
                                      <p:cBhvr additive="base">
                                        <p:cTn dur="500"/>
                                        <p:tgtEl>
                                          <p:spTgt spid="30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065"/>
                                        </p:tgtEl>
                                        <p:attrNameLst>
                                          <p:attrName>style.visibility</p:attrName>
                                        </p:attrNameLst>
                                      </p:cBhvr>
                                      <p:to>
                                        <p:strVal val="visible"/>
                                      </p:to>
                                    </p:set>
                                    <p:anim calcmode="lin" valueType="num">
                                      <p:cBhvr additive="base">
                                        <p:cTn dur="500"/>
                                        <p:tgtEl>
                                          <p:spTgt spid="3065"/>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250"/>
                                  </p:stCondLst>
                                  <p:childTnLst>
                                    <p:set>
                                      <p:cBhvr>
                                        <p:cTn dur="1" fill="hold">
                                          <p:stCondLst>
                                            <p:cond delay="0"/>
                                          </p:stCondLst>
                                        </p:cTn>
                                        <p:tgtEl>
                                          <p:spTgt spid="3066"/>
                                        </p:tgtEl>
                                        <p:attrNameLst>
                                          <p:attrName>style.visibility</p:attrName>
                                        </p:attrNameLst>
                                      </p:cBhvr>
                                      <p:to>
                                        <p:strVal val="visible"/>
                                      </p:to>
                                    </p:set>
                                    <p:anim calcmode="lin" valueType="num">
                                      <p:cBhvr additive="base">
                                        <p:cTn dur="500"/>
                                        <p:tgtEl>
                                          <p:spTgt spid="30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067"/>
                                        </p:tgtEl>
                                        <p:attrNameLst>
                                          <p:attrName>style.visibility</p:attrName>
                                        </p:attrNameLst>
                                      </p:cBhvr>
                                      <p:to>
                                        <p:strVal val="visible"/>
                                      </p:to>
                                    </p:set>
                                    <p:anim calcmode="lin" valueType="num">
                                      <p:cBhvr additive="base">
                                        <p:cTn dur="500"/>
                                        <p:tgtEl>
                                          <p:spTgt spid="30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068"/>
                                        </p:tgtEl>
                                        <p:attrNameLst>
                                          <p:attrName>style.visibility</p:attrName>
                                        </p:attrNameLst>
                                      </p:cBhvr>
                                      <p:to>
                                        <p:strVal val="visible"/>
                                      </p:to>
                                    </p:set>
                                    <p:anim calcmode="lin" valueType="num">
                                      <p:cBhvr additive="base">
                                        <p:cTn dur="500"/>
                                        <p:tgtEl>
                                          <p:spTgt spid="30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row">
  <p:cSld name="Arrow">
    <p:spTree>
      <p:nvGrpSpPr>
        <p:cNvPr id="3069" name="Shape 3069"/>
        <p:cNvGrpSpPr/>
        <p:nvPr/>
      </p:nvGrpSpPr>
      <p:grpSpPr>
        <a:xfrm>
          <a:off x="0" y="0"/>
          <a:ext cx="0" cy="0"/>
          <a:chOff x="0" y="0"/>
          <a:chExt cx="0" cy="0"/>
        </a:xfrm>
      </p:grpSpPr>
      <p:sp>
        <p:nvSpPr>
          <p:cNvPr id="3070" name="Google Shape;3070;g1f5b7746bd3_0_1612"/>
          <p:cNvSpPr/>
          <p:nvPr/>
        </p:nvSpPr>
        <p:spPr>
          <a:xfrm rot="154594">
            <a:off x="10520046" y="3403959"/>
            <a:ext cx="808339" cy="2892639"/>
          </a:xfrm>
          <a:custGeom>
            <a:rect b="b" l="l" r="r" t="t"/>
            <a:pathLst>
              <a:path extrusionOk="0" h="2889715" w="807522">
                <a:moveTo>
                  <a:pt x="0" y="0"/>
                </a:moveTo>
                <a:lnTo>
                  <a:pt x="716529" y="829386"/>
                </a:lnTo>
                <a:lnTo>
                  <a:pt x="807522" y="2889715"/>
                </a:lnTo>
                <a:lnTo>
                  <a:pt x="0" y="1956432"/>
                </a:lnTo>
                <a:close/>
              </a:path>
            </a:pathLst>
          </a:custGeom>
          <a:solidFill>
            <a:srgbClr val="A2A2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71" name="Google Shape;3071;g1f5b7746bd3_0_1612"/>
          <p:cNvSpPr/>
          <p:nvPr/>
        </p:nvSpPr>
        <p:spPr>
          <a:xfrm rot="257992">
            <a:off x="5184980" y="5869975"/>
            <a:ext cx="735836" cy="2694302"/>
          </a:xfrm>
          <a:custGeom>
            <a:rect b="b" l="l" r="r" t="t"/>
            <a:pathLst>
              <a:path extrusionOk="0" h="2693452" w="735604">
                <a:moveTo>
                  <a:pt x="1" y="0"/>
                </a:moveTo>
                <a:lnTo>
                  <a:pt x="581518" y="639162"/>
                </a:lnTo>
                <a:lnTo>
                  <a:pt x="735604" y="2693452"/>
                </a:lnTo>
                <a:lnTo>
                  <a:pt x="0" y="1884931"/>
                </a:lnTo>
                <a:close/>
              </a:path>
            </a:pathLst>
          </a:custGeom>
          <a:solidFill>
            <a:srgbClr val="A2A2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72" name="Google Shape;3072;g1f5b7746bd3_0_1612"/>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73" name="Google Shape;3073;g1f5b7746bd3_0_1612"/>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074" name="Google Shape;3074;g1f5b7746bd3_0_1612"/>
          <p:cNvSpPr/>
          <p:nvPr/>
        </p:nvSpPr>
        <p:spPr>
          <a:xfrm rot="3102642">
            <a:off x="12136706" y="687114"/>
            <a:ext cx="2477920" cy="6357030"/>
          </a:xfrm>
          <a:prstGeom prst="up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75" name="Google Shape;3075;g1f5b7746bd3_0_1612"/>
          <p:cNvSpPr/>
          <p:nvPr/>
        </p:nvSpPr>
        <p:spPr>
          <a:xfrm rot="-7674258">
            <a:off x="3105320" y="5193446"/>
            <a:ext cx="874102" cy="5122318"/>
          </a:xfrm>
          <a:prstGeom prst="triangle">
            <a:avLst>
              <a:gd fmla="val 50000" name="adj"/>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76" name="Google Shape;3076;g1f5b7746bd3_0_1612"/>
          <p:cNvSpPr/>
          <p:nvPr/>
        </p:nvSpPr>
        <p:spPr>
          <a:xfrm rot="-2310829">
            <a:off x="4713672" y="5437223"/>
            <a:ext cx="6968808" cy="1093111"/>
          </a:xfrm>
          <a:prstGeom prst="rect">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77" name="Google Shape;3077;g1f5b7746bd3_0_1612"/>
          <p:cNvSpPr/>
          <p:nvPr/>
        </p:nvSpPr>
        <p:spPr>
          <a:xfrm>
            <a:off x="4257656" y="6155100"/>
            <a:ext cx="828000" cy="828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Roboto Light"/>
                <a:ea typeface="Roboto Light"/>
                <a:cs typeface="Roboto Light"/>
                <a:sym typeface="Roboto Light"/>
              </a:rPr>
              <a:t>1</a:t>
            </a:r>
            <a:endParaRPr sz="3200">
              <a:solidFill>
                <a:schemeClr val="lt1"/>
              </a:solidFill>
              <a:latin typeface="Roboto Light"/>
              <a:ea typeface="Roboto Light"/>
              <a:cs typeface="Roboto Light"/>
              <a:sym typeface="Roboto Light"/>
            </a:endParaRPr>
          </a:p>
        </p:txBody>
      </p:sp>
      <p:sp>
        <p:nvSpPr>
          <p:cNvPr id="3078" name="Google Shape;3078;g1f5b7746bd3_0_1612"/>
          <p:cNvSpPr/>
          <p:nvPr/>
        </p:nvSpPr>
        <p:spPr>
          <a:xfrm>
            <a:off x="7370114" y="6322204"/>
            <a:ext cx="828000" cy="828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Roboto Light"/>
                <a:ea typeface="Roboto Light"/>
                <a:cs typeface="Roboto Light"/>
                <a:sym typeface="Roboto Light"/>
              </a:rPr>
              <a:t>2</a:t>
            </a:r>
            <a:endParaRPr sz="3200">
              <a:solidFill>
                <a:schemeClr val="lt1"/>
              </a:solidFill>
              <a:latin typeface="Roboto Light"/>
              <a:ea typeface="Roboto Light"/>
              <a:cs typeface="Roboto Light"/>
              <a:sym typeface="Roboto Light"/>
            </a:endParaRPr>
          </a:p>
        </p:txBody>
      </p:sp>
      <p:sp>
        <p:nvSpPr>
          <p:cNvPr id="3079" name="Google Shape;3079;g1f5b7746bd3_0_1612"/>
          <p:cNvSpPr/>
          <p:nvPr/>
        </p:nvSpPr>
        <p:spPr>
          <a:xfrm>
            <a:off x="9555832" y="3685458"/>
            <a:ext cx="828000" cy="828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Roboto Light"/>
                <a:ea typeface="Roboto Light"/>
                <a:cs typeface="Roboto Light"/>
                <a:sym typeface="Roboto Light"/>
              </a:rPr>
              <a:t>3</a:t>
            </a:r>
            <a:endParaRPr sz="3200">
              <a:solidFill>
                <a:schemeClr val="lt1"/>
              </a:solidFill>
              <a:latin typeface="Roboto Light"/>
              <a:ea typeface="Roboto Light"/>
              <a:cs typeface="Roboto Light"/>
              <a:sym typeface="Roboto Light"/>
            </a:endParaRPr>
          </a:p>
        </p:txBody>
      </p:sp>
      <p:sp>
        <p:nvSpPr>
          <p:cNvPr id="3080" name="Google Shape;3080;g1f5b7746bd3_0_1612"/>
          <p:cNvSpPr/>
          <p:nvPr/>
        </p:nvSpPr>
        <p:spPr>
          <a:xfrm>
            <a:off x="13375675" y="3608273"/>
            <a:ext cx="828000" cy="8280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Roboto Light"/>
                <a:ea typeface="Roboto Light"/>
                <a:cs typeface="Roboto Light"/>
                <a:sym typeface="Roboto Light"/>
              </a:rPr>
              <a:t>4</a:t>
            </a:r>
            <a:endParaRPr sz="3200">
              <a:solidFill>
                <a:schemeClr val="lt1"/>
              </a:solidFill>
              <a:latin typeface="Roboto Light"/>
              <a:ea typeface="Roboto Light"/>
              <a:cs typeface="Roboto Light"/>
              <a:sym typeface="Roboto Light"/>
            </a:endParaRPr>
          </a:p>
        </p:txBody>
      </p:sp>
      <p:sp>
        <p:nvSpPr>
          <p:cNvPr id="3081" name="Google Shape;3081;g1f5b7746bd3_0_1612"/>
          <p:cNvSpPr txBox="1"/>
          <p:nvPr>
            <p:ph idx="1" type="body"/>
          </p:nvPr>
        </p:nvSpPr>
        <p:spPr>
          <a:xfrm>
            <a:off x="465695" y="4552800"/>
            <a:ext cx="4311900" cy="16257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82" name="Google Shape;3082;g1f5b7746bd3_0_1612"/>
          <p:cNvSpPr txBox="1"/>
          <p:nvPr>
            <p:ph idx="2" type="body"/>
          </p:nvPr>
        </p:nvSpPr>
        <p:spPr>
          <a:xfrm>
            <a:off x="465695" y="4011540"/>
            <a:ext cx="4311900" cy="645000"/>
          </a:xfrm>
          <a:prstGeom prst="rect">
            <a:avLst/>
          </a:prstGeom>
          <a:noFill/>
          <a:ln>
            <a:noFill/>
          </a:ln>
        </p:spPr>
        <p:txBody>
          <a:bodyPr anchorCtr="0" anchor="b" bIns="81625" lIns="163275" spcFirstLastPara="1" rIns="163275" wrap="square" tIns="81625">
            <a:noAutofit/>
          </a:bodyPr>
          <a:lstStyle>
            <a:lvl1pPr indent="-228600" lvl="0" marL="457200" rtl="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83" name="Google Shape;3083;g1f5b7746bd3_0_1612"/>
          <p:cNvSpPr txBox="1"/>
          <p:nvPr>
            <p:ph idx="3" type="body"/>
          </p:nvPr>
        </p:nvSpPr>
        <p:spPr>
          <a:xfrm>
            <a:off x="8333116" y="7110311"/>
            <a:ext cx="4311900" cy="16257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84" name="Google Shape;3084;g1f5b7746bd3_0_1612"/>
          <p:cNvSpPr txBox="1"/>
          <p:nvPr>
            <p:ph idx="4" type="body"/>
          </p:nvPr>
        </p:nvSpPr>
        <p:spPr>
          <a:xfrm>
            <a:off x="8333116" y="6569051"/>
            <a:ext cx="4311900" cy="645000"/>
          </a:xfrm>
          <a:prstGeom prst="rect">
            <a:avLst/>
          </a:prstGeom>
          <a:noFill/>
          <a:ln>
            <a:noFill/>
          </a:ln>
        </p:spPr>
        <p:txBody>
          <a:bodyPr anchorCtr="0" anchor="b" bIns="81625" lIns="163275" spcFirstLastPara="1" rIns="163275" wrap="square" tIns="81625">
            <a:noAutofit/>
          </a:bodyPr>
          <a:lstStyle>
            <a:lvl1pPr indent="-228600" lvl="0" marL="457200" rtl="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85" name="Google Shape;3085;g1f5b7746bd3_0_1612"/>
          <p:cNvSpPr txBox="1"/>
          <p:nvPr>
            <p:ph idx="5" type="body"/>
          </p:nvPr>
        </p:nvSpPr>
        <p:spPr>
          <a:xfrm>
            <a:off x="8648151" y="1634310"/>
            <a:ext cx="4311900" cy="16257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86" name="Google Shape;3086;g1f5b7746bd3_0_1612"/>
          <p:cNvSpPr txBox="1"/>
          <p:nvPr>
            <p:ph idx="6" type="body"/>
          </p:nvPr>
        </p:nvSpPr>
        <p:spPr>
          <a:xfrm>
            <a:off x="8648151" y="1093050"/>
            <a:ext cx="4311900" cy="645000"/>
          </a:xfrm>
          <a:prstGeom prst="rect">
            <a:avLst/>
          </a:prstGeom>
          <a:noFill/>
          <a:ln>
            <a:noFill/>
          </a:ln>
        </p:spPr>
        <p:txBody>
          <a:bodyPr anchorCtr="0" anchor="b" bIns="81625" lIns="163275" spcFirstLastPara="1" rIns="163275" wrap="square" tIns="81625">
            <a:noAutofit/>
          </a:bodyPr>
          <a:lstStyle>
            <a:lvl1pPr indent="-228600" lvl="0" marL="457200" rtl="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87" name="Google Shape;3087;g1f5b7746bd3_0_1612"/>
          <p:cNvSpPr txBox="1"/>
          <p:nvPr>
            <p:ph idx="7" type="body"/>
          </p:nvPr>
        </p:nvSpPr>
        <p:spPr>
          <a:xfrm>
            <a:off x="13517145" y="5144700"/>
            <a:ext cx="4311900" cy="16257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88" name="Google Shape;3088;g1f5b7746bd3_0_1612"/>
          <p:cNvSpPr txBox="1"/>
          <p:nvPr>
            <p:ph idx="8" type="body"/>
          </p:nvPr>
        </p:nvSpPr>
        <p:spPr>
          <a:xfrm>
            <a:off x="13517145" y="4603440"/>
            <a:ext cx="4311900" cy="645000"/>
          </a:xfrm>
          <a:prstGeom prst="rect">
            <a:avLst/>
          </a:prstGeom>
          <a:noFill/>
          <a:ln>
            <a:noFill/>
          </a:ln>
        </p:spPr>
        <p:txBody>
          <a:bodyPr anchorCtr="0" anchor="b" bIns="81625" lIns="163275" spcFirstLastPara="1" rIns="163275" wrap="square" tIns="81625">
            <a:noAutofit/>
          </a:bodyPr>
          <a:lstStyle>
            <a:lvl1pPr indent="-228600" lvl="0" marL="457200" rtl="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089" name="Google Shape;3089;g1f5b7746bd3_0_1612"/>
          <p:cNvCxnSpPr/>
          <p:nvPr/>
        </p:nvCxnSpPr>
        <p:spPr>
          <a:xfrm rot="10800000">
            <a:off x="7135" y="2791178"/>
            <a:ext cx="8012400" cy="0"/>
          </a:xfrm>
          <a:prstGeom prst="straightConnector1">
            <a:avLst/>
          </a:prstGeom>
          <a:noFill/>
          <a:ln cap="flat" cmpd="sng" w="12700">
            <a:solidFill>
              <a:srgbClr val="0096BE"/>
            </a:solidFill>
            <a:prstDash val="solid"/>
            <a:round/>
            <a:headEnd len="sm" w="sm" type="none"/>
            <a:tailEnd len="sm" w="sm" type="none"/>
          </a:ln>
        </p:spPr>
      </p:cxnSp>
      <p:sp>
        <p:nvSpPr>
          <p:cNvPr id="3090" name="Google Shape;3090;g1f5b7746bd3_0_1612"/>
          <p:cNvSpPr txBox="1"/>
          <p:nvPr>
            <p:ph idx="9" type="body"/>
          </p:nvPr>
        </p:nvSpPr>
        <p:spPr>
          <a:xfrm>
            <a:off x="586569" y="578034"/>
            <a:ext cx="6030600" cy="22131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90"/>
                                        </p:tgtEl>
                                        <p:attrNameLst>
                                          <p:attrName>style.visibility</p:attrName>
                                        </p:attrNameLst>
                                      </p:cBhvr>
                                      <p:to>
                                        <p:strVal val="visible"/>
                                      </p:to>
                                    </p:set>
                                    <p:anim calcmode="lin" valueType="num">
                                      <p:cBhvr additive="base">
                                        <p:cTn dur="500"/>
                                        <p:tgtEl>
                                          <p:spTgt spid="309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089"/>
                                        </p:tgtEl>
                                        <p:attrNameLst>
                                          <p:attrName>style.visibility</p:attrName>
                                        </p:attrNameLst>
                                      </p:cBhvr>
                                      <p:to>
                                        <p:strVal val="visible"/>
                                      </p:to>
                                    </p:set>
                                    <p:animEffect filter="fade" transition="in">
                                      <p:cBhvr>
                                        <p:cTn dur="500"/>
                                        <p:tgtEl>
                                          <p:spTgt spid="308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75"/>
                                        </p:tgtEl>
                                        <p:attrNameLst>
                                          <p:attrName>style.visibility</p:attrName>
                                        </p:attrNameLst>
                                      </p:cBhvr>
                                      <p:to>
                                        <p:strVal val="visible"/>
                                      </p:to>
                                    </p:set>
                                    <p:animEffect filter="fade" transition="in">
                                      <p:cBhvr>
                                        <p:cTn dur="500"/>
                                        <p:tgtEl>
                                          <p:spTgt spid="30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71"/>
                                        </p:tgtEl>
                                        <p:attrNameLst>
                                          <p:attrName>style.visibility</p:attrName>
                                        </p:attrNameLst>
                                      </p:cBhvr>
                                      <p:to>
                                        <p:strVal val="visible"/>
                                      </p:to>
                                    </p:set>
                                    <p:animEffect filter="fade" transition="in">
                                      <p:cBhvr>
                                        <p:cTn dur="500"/>
                                        <p:tgtEl>
                                          <p:spTgt spid="307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76"/>
                                        </p:tgtEl>
                                        <p:attrNameLst>
                                          <p:attrName>style.visibility</p:attrName>
                                        </p:attrNameLst>
                                      </p:cBhvr>
                                      <p:to>
                                        <p:strVal val="visible"/>
                                      </p:to>
                                    </p:set>
                                    <p:animEffect filter="fade" transition="in">
                                      <p:cBhvr>
                                        <p:cTn dur="500"/>
                                        <p:tgtEl>
                                          <p:spTgt spid="307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70"/>
                                        </p:tgtEl>
                                        <p:attrNameLst>
                                          <p:attrName>style.visibility</p:attrName>
                                        </p:attrNameLst>
                                      </p:cBhvr>
                                      <p:to>
                                        <p:strVal val="visible"/>
                                      </p:to>
                                    </p:set>
                                    <p:animEffect filter="fade" transition="in">
                                      <p:cBhvr>
                                        <p:cTn dur="500"/>
                                        <p:tgtEl>
                                          <p:spTgt spid="307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074"/>
                                        </p:tgtEl>
                                        <p:attrNameLst>
                                          <p:attrName>style.visibility</p:attrName>
                                        </p:attrNameLst>
                                      </p:cBhvr>
                                      <p:to>
                                        <p:strVal val="visible"/>
                                      </p:to>
                                    </p:set>
                                    <p:animEffect filter="fade" transition="in">
                                      <p:cBhvr>
                                        <p:cTn dur="500"/>
                                        <p:tgtEl>
                                          <p:spTgt spid="307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77"/>
                                        </p:tgtEl>
                                        <p:attrNameLst>
                                          <p:attrName>style.visibility</p:attrName>
                                        </p:attrNameLst>
                                      </p:cBhvr>
                                      <p:to>
                                        <p:strVal val="visible"/>
                                      </p:to>
                                    </p:set>
                                    <p:animEffect filter="fade" transition="in">
                                      <p:cBhvr>
                                        <p:cTn dur="500"/>
                                        <p:tgtEl>
                                          <p:spTgt spid="3077"/>
                                        </p:tgtEl>
                                      </p:cBhvr>
                                    </p:animEffect>
                                  </p:childTnLst>
                                </p:cTn>
                              </p:par>
                              <p:par>
                                <p:cTn fill="hold" nodeType="withEffect" presetClass="entr" presetID="10" presetSubtype="0">
                                  <p:stCondLst>
                                    <p:cond delay="0"/>
                                  </p:stCondLst>
                                  <p:childTnLst>
                                    <p:set>
                                      <p:cBhvr>
                                        <p:cTn dur="1" fill="hold">
                                          <p:stCondLst>
                                            <p:cond delay="0"/>
                                          </p:stCondLst>
                                        </p:cTn>
                                        <p:tgtEl>
                                          <p:spTgt spid="3082"/>
                                        </p:tgtEl>
                                        <p:attrNameLst>
                                          <p:attrName>style.visibility</p:attrName>
                                        </p:attrNameLst>
                                      </p:cBhvr>
                                      <p:to>
                                        <p:strVal val="visible"/>
                                      </p:to>
                                    </p:set>
                                    <p:animEffect filter="fade" transition="in">
                                      <p:cBhvr>
                                        <p:cTn dur="500"/>
                                        <p:tgtEl>
                                          <p:spTgt spid="3082"/>
                                        </p:tgtEl>
                                      </p:cBhvr>
                                    </p:animEffect>
                                  </p:childTnLst>
                                </p:cTn>
                              </p:par>
                              <p:par>
                                <p:cTn fill="hold" nodeType="withEffect" presetClass="entr" presetID="10" presetSubtype="0">
                                  <p:stCondLst>
                                    <p:cond delay="0"/>
                                  </p:stCondLst>
                                  <p:childTnLst>
                                    <p:set>
                                      <p:cBhvr>
                                        <p:cTn dur="1" fill="hold">
                                          <p:stCondLst>
                                            <p:cond delay="0"/>
                                          </p:stCondLst>
                                        </p:cTn>
                                        <p:tgtEl>
                                          <p:spTgt spid="3081"/>
                                        </p:tgtEl>
                                        <p:attrNameLst>
                                          <p:attrName>style.visibility</p:attrName>
                                        </p:attrNameLst>
                                      </p:cBhvr>
                                      <p:to>
                                        <p:strVal val="visible"/>
                                      </p:to>
                                    </p:set>
                                    <p:animEffect filter="fade" transition="in">
                                      <p:cBhvr>
                                        <p:cTn dur="500"/>
                                        <p:tgtEl>
                                          <p:spTgt spid="3081"/>
                                        </p:tgtEl>
                                      </p:cBhvr>
                                    </p:animEffect>
                                  </p:childTnLst>
                                </p:cTn>
                              </p:par>
                            </p:childTnLst>
                          </p:cTn>
                        </p:par>
                        <p:par>
                          <p:cTn fill="hold">
                            <p:stCondLst>
                              <p:cond delay="3500"/>
                            </p:stCondLst>
                            <p:childTnLst>
                              <p:par>
                                <p:cTn fill="hold" nodeType="afterEffect" presetClass="entr" presetID="10" presetSubtype="0">
                                  <p:stCondLst>
                                    <p:cond delay="500"/>
                                  </p:stCondLst>
                                  <p:childTnLst>
                                    <p:set>
                                      <p:cBhvr>
                                        <p:cTn dur="1" fill="hold">
                                          <p:stCondLst>
                                            <p:cond delay="0"/>
                                          </p:stCondLst>
                                        </p:cTn>
                                        <p:tgtEl>
                                          <p:spTgt spid="3078"/>
                                        </p:tgtEl>
                                        <p:attrNameLst>
                                          <p:attrName>style.visibility</p:attrName>
                                        </p:attrNameLst>
                                      </p:cBhvr>
                                      <p:to>
                                        <p:strVal val="visible"/>
                                      </p:to>
                                    </p:set>
                                    <p:animEffect filter="fade" transition="in">
                                      <p:cBhvr>
                                        <p:cTn dur="500"/>
                                        <p:tgtEl>
                                          <p:spTgt spid="3078"/>
                                        </p:tgtEl>
                                      </p:cBhvr>
                                    </p:animEffect>
                                  </p:childTnLst>
                                </p:cTn>
                              </p:par>
                              <p:par>
                                <p:cTn fill="hold" nodeType="withEffect" presetClass="entr" presetID="10" presetSubtype="0">
                                  <p:stCondLst>
                                    <p:cond delay="500"/>
                                  </p:stCondLst>
                                  <p:childTnLst>
                                    <p:set>
                                      <p:cBhvr>
                                        <p:cTn dur="1" fill="hold">
                                          <p:stCondLst>
                                            <p:cond delay="0"/>
                                          </p:stCondLst>
                                        </p:cTn>
                                        <p:tgtEl>
                                          <p:spTgt spid="3083"/>
                                        </p:tgtEl>
                                        <p:attrNameLst>
                                          <p:attrName>style.visibility</p:attrName>
                                        </p:attrNameLst>
                                      </p:cBhvr>
                                      <p:to>
                                        <p:strVal val="visible"/>
                                      </p:to>
                                    </p:set>
                                    <p:animEffect filter="fade" transition="in">
                                      <p:cBhvr>
                                        <p:cTn dur="500"/>
                                        <p:tgtEl>
                                          <p:spTgt spid="3083"/>
                                        </p:tgtEl>
                                      </p:cBhvr>
                                    </p:animEffect>
                                  </p:childTnLst>
                                </p:cTn>
                              </p:par>
                              <p:par>
                                <p:cTn fill="hold" nodeType="withEffect" presetClass="entr" presetID="10" presetSubtype="0">
                                  <p:stCondLst>
                                    <p:cond delay="500"/>
                                  </p:stCondLst>
                                  <p:childTnLst>
                                    <p:set>
                                      <p:cBhvr>
                                        <p:cTn dur="1" fill="hold">
                                          <p:stCondLst>
                                            <p:cond delay="0"/>
                                          </p:stCondLst>
                                        </p:cTn>
                                        <p:tgtEl>
                                          <p:spTgt spid="3084"/>
                                        </p:tgtEl>
                                        <p:attrNameLst>
                                          <p:attrName>style.visibility</p:attrName>
                                        </p:attrNameLst>
                                      </p:cBhvr>
                                      <p:to>
                                        <p:strVal val="visible"/>
                                      </p:to>
                                    </p:set>
                                    <p:animEffect filter="fade" transition="in">
                                      <p:cBhvr>
                                        <p:cTn dur="500"/>
                                        <p:tgtEl>
                                          <p:spTgt spid="3084"/>
                                        </p:tgtEl>
                                      </p:cBhvr>
                                    </p:animEffect>
                                  </p:childTnLst>
                                </p:cTn>
                              </p:par>
                            </p:childTnLst>
                          </p:cTn>
                        </p:par>
                        <p:par>
                          <p:cTn fill="hold">
                            <p:stCondLst>
                              <p:cond delay="4000"/>
                            </p:stCondLst>
                            <p:childTnLst>
                              <p:par>
                                <p:cTn fill="hold" nodeType="afterEffect" presetClass="entr" presetID="10" presetSubtype="0">
                                  <p:stCondLst>
                                    <p:cond delay="500"/>
                                  </p:stCondLst>
                                  <p:childTnLst>
                                    <p:set>
                                      <p:cBhvr>
                                        <p:cTn dur="1" fill="hold">
                                          <p:stCondLst>
                                            <p:cond delay="0"/>
                                          </p:stCondLst>
                                        </p:cTn>
                                        <p:tgtEl>
                                          <p:spTgt spid="3079"/>
                                        </p:tgtEl>
                                        <p:attrNameLst>
                                          <p:attrName>style.visibility</p:attrName>
                                        </p:attrNameLst>
                                      </p:cBhvr>
                                      <p:to>
                                        <p:strVal val="visible"/>
                                      </p:to>
                                    </p:set>
                                    <p:animEffect filter="fade" transition="in">
                                      <p:cBhvr>
                                        <p:cTn dur="500"/>
                                        <p:tgtEl>
                                          <p:spTgt spid="3079"/>
                                        </p:tgtEl>
                                      </p:cBhvr>
                                    </p:animEffect>
                                  </p:childTnLst>
                                </p:cTn>
                              </p:par>
                              <p:par>
                                <p:cTn fill="hold" nodeType="withEffect" presetClass="entr" presetID="10" presetSubtype="0">
                                  <p:stCondLst>
                                    <p:cond delay="500"/>
                                  </p:stCondLst>
                                  <p:childTnLst>
                                    <p:set>
                                      <p:cBhvr>
                                        <p:cTn dur="1" fill="hold">
                                          <p:stCondLst>
                                            <p:cond delay="0"/>
                                          </p:stCondLst>
                                        </p:cTn>
                                        <p:tgtEl>
                                          <p:spTgt spid="3085"/>
                                        </p:tgtEl>
                                        <p:attrNameLst>
                                          <p:attrName>style.visibility</p:attrName>
                                        </p:attrNameLst>
                                      </p:cBhvr>
                                      <p:to>
                                        <p:strVal val="visible"/>
                                      </p:to>
                                    </p:set>
                                    <p:animEffect filter="fade" transition="in">
                                      <p:cBhvr>
                                        <p:cTn dur="500"/>
                                        <p:tgtEl>
                                          <p:spTgt spid="3085"/>
                                        </p:tgtEl>
                                      </p:cBhvr>
                                    </p:animEffect>
                                  </p:childTnLst>
                                </p:cTn>
                              </p:par>
                              <p:par>
                                <p:cTn fill="hold" nodeType="withEffect" presetClass="entr" presetID="10" presetSubtype="0">
                                  <p:stCondLst>
                                    <p:cond delay="500"/>
                                  </p:stCondLst>
                                  <p:childTnLst>
                                    <p:set>
                                      <p:cBhvr>
                                        <p:cTn dur="1" fill="hold">
                                          <p:stCondLst>
                                            <p:cond delay="0"/>
                                          </p:stCondLst>
                                        </p:cTn>
                                        <p:tgtEl>
                                          <p:spTgt spid="3086"/>
                                        </p:tgtEl>
                                        <p:attrNameLst>
                                          <p:attrName>style.visibility</p:attrName>
                                        </p:attrNameLst>
                                      </p:cBhvr>
                                      <p:to>
                                        <p:strVal val="visible"/>
                                      </p:to>
                                    </p:set>
                                    <p:animEffect filter="fade" transition="in">
                                      <p:cBhvr>
                                        <p:cTn dur="500"/>
                                        <p:tgtEl>
                                          <p:spTgt spid="3086"/>
                                        </p:tgtEl>
                                      </p:cBhvr>
                                    </p:animEffect>
                                  </p:childTnLst>
                                </p:cTn>
                              </p:par>
                            </p:childTnLst>
                          </p:cTn>
                        </p:par>
                        <p:par>
                          <p:cTn fill="hold">
                            <p:stCondLst>
                              <p:cond delay="4500"/>
                            </p:stCondLst>
                            <p:childTnLst>
                              <p:par>
                                <p:cTn fill="hold" nodeType="afterEffect" presetClass="entr" presetID="10" presetSubtype="0">
                                  <p:stCondLst>
                                    <p:cond delay="500"/>
                                  </p:stCondLst>
                                  <p:childTnLst>
                                    <p:set>
                                      <p:cBhvr>
                                        <p:cTn dur="1" fill="hold">
                                          <p:stCondLst>
                                            <p:cond delay="0"/>
                                          </p:stCondLst>
                                        </p:cTn>
                                        <p:tgtEl>
                                          <p:spTgt spid="3080"/>
                                        </p:tgtEl>
                                        <p:attrNameLst>
                                          <p:attrName>style.visibility</p:attrName>
                                        </p:attrNameLst>
                                      </p:cBhvr>
                                      <p:to>
                                        <p:strVal val="visible"/>
                                      </p:to>
                                    </p:set>
                                    <p:animEffect filter="fade" transition="in">
                                      <p:cBhvr>
                                        <p:cTn dur="500"/>
                                        <p:tgtEl>
                                          <p:spTgt spid="3080"/>
                                        </p:tgtEl>
                                      </p:cBhvr>
                                    </p:animEffect>
                                  </p:childTnLst>
                                </p:cTn>
                              </p:par>
                              <p:par>
                                <p:cTn fill="hold" nodeType="withEffect" presetClass="entr" presetID="10" presetSubtype="0">
                                  <p:stCondLst>
                                    <p:cond delay="500"/>
                                  </p:stCondLst>
                                  <p:childTnLst>
                                    <p:set>
                                      <p:cBhvr>
                                        <p:cTn dur="1" fill="hold">
                                          <p:stCondLst>
                                            <p:cond delay="0"/>
                                          </p:stCondLst>
                                        </p:cTn>
                                        <p:tgtEl>
                                          <p:spTgt spid="3087"/>
                                        </p:tgtEl>
                                        <p:attrNameLst>
                                          <p:attrName>style.visibility</p:attrName>
                                        </p:attrNameLst>
                                      </p:cBhvr>
                                      <p:to>
                                        <p:strVal val="visible"/>
                                      </p:to>
                                    </p:set>
                                    <p:animEffect filter="fade" transition="in">
                                      <p:cBhvr>
                                        <p:cTn dur="500"/>
                                        <p:tgtEl>
                                          <p:spTgt spid="3087"/>
                                        </p:tgtEl>
                                      </p:cBhvr>
                                    </p:animEffect>
                                  </p:childTnLst>
                                </p:cTn>
                              </p:par>
                              <p:par>
                                <p:cTn fill="hold" nodeType="withEffect" presetClass="entr" presetID="10" presetSubtype="0">
                                  <p:stCondLst>
                                    <p:cond delay="500"/>
                                  </p:stCondLst>
                                  <p:childTnLst>
                                    <p:set>
                                      <p:cBhvr>
                                        <p:cTn dur="1" fill="hold">
                                          <p:stCondLst>
                                            <p:cond delay="0"/>
                                          </p:stCondLst>
                                        </p:cTn>
                                        <p:tgtEl>
                                          <p:spTgt spid="3088"/>
                                        </p:tgtEl>
                                        <p:attrNameLst>
                                          <p:attrName>style.visibility</p:attrName>
                                        </p:attrNameLst>
                                      </p:cBhvr>
                                      <p:to>
                                        <p:strVal val="visible"/>
                                      </p:to>
                                    </p:set>
                                    <p:animEffect filter="fade" transition="in">
                                      <p:cBhvr>
                                        <p:cTn dur="500"/>
                                        <p:tgtEl>
                                          <p:spTgt spid="30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ttom Title Only">
  <p:cSld name="Bottom Title Only">
    <p:spTree>
      <p:nvGrpSpPr>
        <p:cNvPr id="3091" name="Shape 3091"/>
        <p:cNvGrpSpPr/>
        <p:nvPr/>
      </p:nvGrpSpPr>
      <p:grpSpPr>
        <a:xfrm>
          <a:off x="0" y="0"/>
          <a:ext cx="0" cy="0"/>
          <a:chOff x="0" y="0"/>
          <a:chExt cx="0" cy="0"/>
        </a:xfrm>
      </p:grpSpPr>
      <p:sp>
        <p:nvSpPr>
          <p:cNvPr id="3092" name="Google Shape;3092;g1f5b7746bd3_0_1634"/>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93" name="Google Shape;3093;g1f5b7746bd3_0_1634"/>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094" name="Google Shape;3094;g1f5b7746bd3_0_1634"/>
          <p:cNvSpPr txBox="1"/>
          <p:nvPr>
            <p:ph idx="1" type="body"/>
          </p:nvPr>
        </p:nvSpPr>
        <p:spPr>
          <a:xfrm>
            <a:off x="2842148" y="6619890"/>
            <a:ext cx="12612600" cy="12243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095" name="Google Shape;3095;g1f5b7746bd3_0_1634"/>
          <p:cNvCxnSpPr/>
          <p:nvPr/>
        </p:nvCxnSpPr>
        <p:spPr>
          <a:xfrm rot="10800000">
            <a:off x="3332956" y="7853146"/>
            <a:ext cx="11620500" cy="0"/>
          </a:xfrm>
          <a:prstGeom prst="straightConnector1">
            <a:avLst/>
          </a:prstGeom>
          <a:noFill/>
          <a:ln cap="flat" cmpd="sng" w="12700">
            <a:solidFill>
              <a:srgbClr val="0096BE"/>
            </a:solidFill>
            <a:prstDash val="solid"/>
            <a:round/>
            <a:headEnd len="sm" w="sm" type="none"/>
            <a:tailEnd len="sm" w="sm" type="none"/>
          </a:ln>
        </p:spPr>
      </p:cxnSp>
      <p:sp>
        <p:nvSpPr>
          <p:cNvPr id="3096" name="Google Shape;3096;g1f5b7746bd3_0_1634"/>
          <p:cNvSpPr txBox="1"/>
          <p:nvPr>
            <p:ph idx="2" type="body"/>
          </p:nvPr>
        </p:nvSpPr>
        <p:spPr>
          <a:xfrm>
            <a:off x="2097255" y="7975591"/>
            <a:ext cx="14102400" cy="1539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094"/>
                                        </p:tgtEl>
                                        <p:attrNameLst>
                                          <p:attrName>style.visibility</p:attrName>
                                        </p:attrNameLst>
                                      </p:cBhvr>
                                      <p:to>
                                        <p:strVal val="visible"/>
                                      </p:to>
                                    </p:set>
                                    <p:anim calcmode="lin" valueType="num">
                                      <p:cBhvr additive="base">
                                        <p:cTn dur="500"/>
                                        <p:tgtEl>
                                          <p:spTgt spid="309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95"/>
                                        </p:tgtEl>
                                        <p:attrNameLst>
                                          <p:attrName>style.visibility</p:attrName>
                                        </p:attrNameLst>
                                      </p:cBhvr>
                                      <p:to>
                                        <p:strVal val="visible"/>
                                      </p:to>
                                    </p:set>
                                    <p:animEffect filter="fade" transition="in">
                                      <p:cBhvr>
                                        <p:cTn dur="500"/>
                                        <p:tgtEl>
                                          <p:spTgt spid="3095"/>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096"/>
                                        </p:tgtEl>
                                        <p:attrNameLst>
                                          <p:attrName>style.visibility</p:attrName>
                                        </p:attrNameLst>
                                      </p:cBhvr>
                                      <p:to>
                                        <p:strVal val="visible"/>
                                      </p:to>
                                    </p:set>
                                    <p:anim calcmode="lin" valueType="num">
                                      <p:cBhvr additive="base">
                                        <p:cTn dur="500"/>
                                        <p:tgtEl>
                                          <p:spTgt spid="30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3097" name="Shape 3097"/>
        <p:cNvGrpSpPr/>
        <p:nvPr/>
      </p:nvGrpSpPr>
      <p:grpSpPr>
        <a:xfrm>
          <a:off x="0" y="0"/>
          <a:ext cx="0" cy="0"/>
          <a:chOff x="0" y="0"/>
          <a:chExt cx="0" cy="0"/>
        </a:xfrm>
      </p:grpSpPr>
      <p:sp>
        <p:nvSpPr>
          <p:cNvPr id="3098" name="Google Shape;3098;g1f5b7746bd3_0_1640"/>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99" name="Google Shape;3099;g1f5b7746bd3_0_1640"/>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100" name="Google Shape;3100;g1f5b7746bd3_0_1640"/>
          <p:cNvSpPr txBox="1"/>
          <p:nvPr>
            <p:ph type="title"/>
          </p:nvPr>
        </p:nvSpPr>
        <p:spPr>
          <a:xfrm>
            <a:off x="547252" y="3343301"/>
            <a:ext cx="7470900" cy="3555300"/>
          </a:xfrm>
          <a:prstGeom prst="rect">
            <a:avLst/>
          </a:prstGeom>
          <a:noFill/>
          <a:ln>
            <a:noFill/>
          </a:ln>
        </p:spPr>
        <p:txBody>
          <a:bodyPr anchorCtr="0" anchor="ctr" bIns="45700" lIns="91425" spcFirstLastPara="1" rIns="91425" wrap="square" tIns="45700">
            <a:noAutofit/>
          </a:bodyPr>
          <a:lstStyle>
            <a:lvl1pPr lvl="0" marR="0" rtl="0" algn="r">
              <a:lnSpc>
                <a:spcPct val="93750"/>
              </a:lnSpc>
              <a:spcBef>
                <a:spcPts val="0"/>
              </a:spcBef>
              <a:spcAft>
                <a:spcPts val="0"/>
              </a:spcAft>
              <a:buClr>
                <a:schemeClr val="accent1"/>
              </a:buClr>
              <a:buSzPts val="9600"/>
              <a:buFont typeface="Roboto Condensed Light"/>
              <a:buNone/>
              <a:defRPr b="0" i="0" sz="9600" u="none" cap="none" strike="noStrike">
                <a:solidFill>
                  <a:schemeClr val="accen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101" name="Google Shape;3101;g1f5b7746bd3_0_1640"/>
          <p:cNvSpPr/>
          <p:nvPr/>
        </p:nvSpPr>
        <p:spPr>
          <a:xfrm>
            <a:off x="8245165" y="3163280"/>
            <a:ext cx="90000" cy="355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02" name="Google Shape;3102;g1f5b7746bd3_0_1640"/>
          <p:cNvSpPr txBox="1"/>
          <p:nvPr>
            <p:ph idx="1" type="body"/>
          </p:nvPr>
        </p:nvSpPr>
        <p:spPr>
          <a:xfrm>
            <a:off x="8513136" y="3320797"/>
            <a:ext cx="8505900" cy="32403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00"/>
                                        </p:tgtEl>
                                        <p:attrNameLst>
                                          <p:attrName>style.visibility</p:attrName>
                                        </p:attrNameLst>
                                      </p:cBhvr>
                                      <p:to>
                                        <p:strVal val="visible"/>
                                      </p:to>
                                    </p:set>
                                    <p:anim calcmode="lin" valueType="num">
                                      <p:cBhvr additive="base">
                                        <p:cTn dur="500"/>
                                        <p:tgtEl>
                                          <p:spTgt spid="3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3101"/>
                                        </p:tgtEl>
                                        <p:attrNameLst>
                                          <p:attrName>style.visibility</p:attrName>
                                        </p:attrNameLst>
                                      </p:cBhvr>
                                      <p:to>
                                        <p:strVal val="visible"/>
                                      </p:to>
                                    </p:set>
                                    <p:anim calcmode="lin" valueType="num">
                                      <p:cBhvr additive="base">
                                        <p:cTn dur="500"/>
                                        <p:tgtEl>
                                          <p:spTgt spid="31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250"/>
                                  </p:stCondLst>
                                  <p:childTnLst>
                                    <p:set>
                                      <p:cBhvr>
                                        <p:cTn dur="1" fill="hold">
                                          <p:stCondLst>
                                            <p:cond delay="0"/>
                                          </p:stCondLst>
                                        </p:cTn>
                                        <p:tgtEl>
                                          <p:spTgt spid="3102">
                                            <p:txEl>
                                              <p:pRg end="0" st="0"/>
                                            </p:txEl>
                                          </p:spTgt>
                                        </p:tgtEl>
                                        <p:attrNameLst>
                                          <p:attrName>style.visibility</p:attrName>
                                        </p:attrNameLst>
                                      </p:cBhvr>
                                      <p:to>
                                        <p:strVal val="visible"/>
                                      </p:to>
                                    </p:set>
                                    <p:anim calcmode="lin" valueType="num">
                                      <p:cBhvr additive="base">
                                        <p:cTn dur="500"/>
                                        <p:tgtEl>
                                          <p:spTgt spid="3102">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02">
                                            <p:txEl>
                                              <p:pRg end="1" st="1"/>
                                            </p:txEl>
                                          </p:spTgt>
                                        </p:tgtEl>
                                        <p:attrNameLst>
                                          <p:attrName>style.visibility</p:attrName>
                                        </p:attrNameLst>
                                      </p:cBhvr>
                                      <p:to>
                                        <p:strVal val="visible"/>
                                      </p:to>
                                    </p:set>
                                    <p:anim calcmode="lin" valueType="num">
                                      <p:cBhvr additive="base">
                                        <p:cTn dur="500"/>
                                        <p:tgtEl>
                                          <p:spTgt spid="3102">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02">
                                            <p:txEl>
                                              <p:pRg end="2" st="2"/>
                                            </p:txEl>
                                          </p:spTgt>
                                        </p:tgtEl>
                                        <p:attrNameLst>
                                          <p:attrName>style.visibility</p:attrName>
                                        </p:attrNameLst>
                                      </p:cBhvr>
                                      <p:to>
                                        <p:strVal val="visible"/>
                                      </p:to>
                                    </p:set>
                                    <p:anim calcmode="lin" valueType="num">
                                      <p:cBhvr additive="base">
                                        <p:cTn dur="500"/>
                                        <p:tgtEl>
                                          <p:spTgt spid="310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02">
                                            <p:txEl>
                                              <p:pRg end="3" st="3"/>
                                            </p:txEl>
                                          </p:spTgt>
                                        </p:tgtEl>
                                        <p:attrNameLst>
                                          <p:attrName>style.visibility</p:attrName>
                                        </p:attrNameLst>
                                      </p:cBhvr>
                                      <p:to>
                                        <p:strVal val="visible"/>
                                      </p:to>
                                    </p:set>
                                    <p:anim calcmode="lin" valueType="num">
                                      <p:cBhvr additive="base">
                                        <p:cTn dur="500"/>
                                        <p:tgtEl>
                                          <p:spTgt spid="3102">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02">
                                            <p:txEl>
                                              <p:pRg end="4" st="4"/>
                                            </p:txEl>
                                          </p:spTgt>
                                        </p:tgtEl>
                                        <p:attrNameLst>
                                          <p:attrName>style.visibility</p:attrName>
                                        </p:attrNameLst>
                                      </p:cBhvr>
                                      <p:to>
                                        <p:strVal val="visible"/>
                                      </p:to>
                                    </p:set>
                                    <p:anim calcmode="lin" valueType="num">
                                      <p:cBhvr additive="base">
                                        <p:cTn dur="500"/>
                                        <p:tgtEl>
                                          <p:spTgt spid="3102">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02">
                                            <p:txEl>
                                              <p:pRg end="5" st="5"/>
                                            </p:txEl>
                                          </p:spTgt>
                                        </p:tgtEl>
                                        <p:attrNameLst>
                                          <p:attrName>style.visibility</p:attrName>
                                        </p:attrNameLst>
                                      </p:cBhvr>
                                      <p:to>
                                        <p:strVal val="visible"/>
                                      </p:to>
                                    </p:set>
                                    <p:anim calcmode="lin" valueType="num">
                                      <p:cBhvr additive="base">
                                        <p:cTn dur="500"/>
                                        <p:tgtEl>
                                          <p:spTgt spid="3102">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02">
                                            <p:txEl>
                                              <p:pRg end="6" st="6"/>
                                            </p:txEl>
                                          </p:spTgt>
                                        </p:tgtEl>
                                        <p:attrNameLst>
                                          <p:attrName>style.visibility</p:attrName>
                                        </p:attrNameLst>
                                      </p:cBhvr>
                                      <p:to>
                                        <p:strVal val="visible"/>
                                      </p:to>
                                    </p:set>
                                    <p:anim calcmode="lin" valueType="num">
                                      <p:cBhvr additive="base">
                                        <p:cTn dur="500"/>
                                        <p:tgtEl>
                                          <p:spTgt spid="3102">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02">
                                            <p:txEl>
                                              <p:pRg end="7" st="7"/>
                                            </p:txEl>
                                          </p:spTgt>
                                        </p:tgtEl>
                                        <p:attrNameLst>
                                          <p:attrName>style.visibility</p:attrName>
                                        </p:attrNameLst>
                                      </p:cBhvr>
                                      <p:to>
                                        <p:strVal val="visible"/>
                                      </p:to>
                                    </p:set>
                                    <p:anim calcmode="lin" valueType="num">
                                      <p:cBhvr additive="base">
                                        <p:cTn dur="500"/>
                                        <p:tgtEl>
                                          <p:spTgt spid="3102">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02">
                                            <p:txEl>
                                              <p:pRg end="8" st="8"/>
                                            </p:txEl>
                                          </p:spTgt>
                                        </p:tgtEl>
                                        <p:attrNameLst>
                                          <p:attrName>style.visibility</p:attrName>
                                        </p:attrNameLst>
                                      </p:cBhvr>
                                      <p:to>
                                        <p:strVal val="visible"/>
                                      </p:to>
                                    </p:set>
                                    <p:anim calcmode="lin" valueType="num">
                                      <p:cBhvr additive="base">
                                        <p:cTn dur="500"/>
                                        <p:tgtEl>
                                          <p:spTgt spid="3102">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Images and description">
  <p:cSld name="5 Images and description">
    <p:spTree>
      <p:nvGrpSpPr>
        <p:cNvPr id="262" name="Shape 262"/>
        <p:cNvGrpSpPr/>
        <p:nvPr/>
      </p:nvGrpSpPr>
      <p:grpSpPr>
        <a:xfrm>
          <a:off x="0" y="0"/>
          <a:ext cx="0" cy="0"/>
          <a:chOff x="0" y="0"/>
          <a:chExt cx="0" cy="0"/>
        </a:xfrm>
      </p:grpSpPr>
      <p:sp>
        <p:nvSpPr>
          <p:cNvPr id="263" name="Google Shape;263;p154"/>
          <p:cNvSpPr/>
          <p:nvPr>
            <p:ph idx="2" type="pic"/>
          </p:nvPr>
        </p:nvSpPr>
        <p:spPr>
          <a:xfrm>
            <a:off x="38182" y="43542"/>
            <a:ext cx="3600000" cy="4615544"/>
          </a:xfrm>
          <a:prstGeom prst="rect">
            <a:avLst/>
          </a:prstGeom>
          <a:noFill/>
          <a:ln>
            <a:noFill/>
          </a:ln>
        </p:spPr>
      </p:sp>
      <p:sp>
        <p:nvSpPr>
          <p:cNvPr id="264" name="Google Shape;264;p154"/>
          <p:cNvSpPr/>
          <p:nvPr>
            <p:ph idx="3" type="pic"/>
          </p:nvPr>
        </p:nvSpPr>
        <p:spPr>
          <a:xfrm>
            <a:off x="3687753" y="4706599"/>
            <a:ext cx="3600000" cy="4615544"/>
          </a:xfrm>
          <a:prstGeom prst="rect">
            <a:avLst/>
          </a:prstGeom>
          <a:noFill/>
          <a:ln>
            <a:noFill/>
          </a:ln>
        </p:spPr>
      </p:sp>
      <p:sp>
        <p:nvSpPr>
          <p:cNvPr id="265" name="Google Shape;265;p154"/>
          <p:cNvSpPr/>
          <p:nvPr>
            <p:ph idx="4" type="pic"/>
          </p:nvPr>
        </p:nvSpPr>
        <p:spPr>
          <a:xfrm>
            <a:off x="7337324" y="43542"/>
            <a:ext cx="3600000" cy="4615544"/>
          </a:xfrm>
          <a:prstGeom prst="rect">
            <a:avLst/>
          </a:prstGeom>
          <a:noFill/>
          <a:ln>
            <a:noFill/>
          </a:ln>
        </p:spPr>
      </p:sp>
      <p:sp>
        <p:nvSpPr>
          <p:cNvPr id="266" name="Google Shape;266;p154"/>
          <p:cNvSpPr/>
          <p:nvPr>
            <p:ph idx="5" type="pic"/>
          </p:nvPr>
        </p:nvSpPr>
        <p:spPr>
          <a:xfrm>
            <a:off x="10988185" y="4706943"/>
            <a:ext cx="3600000" cy="4615544"/>
          </a:xfrm>
          <a:prstGeom prst="rect">
            <a:avLst/>
          </a:prstGeom>
          <a:noFill/>
          <a:ln>
            <a:noFill/>
          </a:ln>
        </p:spPr>
      </p:sp>
      <p:sp>
        <p:nvSpPr>
          <p:cNvPr id="267" name="Google Shape;267;p154"/>
          <p:cNvSpPr/>
          <p:nvPr>
            <p:ph idx="6" type="pic"/>
          </p:nvPr>
        </p:nvSpPr>
        <p:spPr>
          <a:xfrm>
            <a:off x="14636467" y="43542"/>
            <a:ext cx="3600000" cy="4615544"/>
          </a:xfrm>
          <a:prstGeom prst="rect">
            <a:avLst/>
          </a:prstGeom>
          <a:noFill/>
          <a:ln>
            <a:noFill/>
          </a:ln>
        </p:spPr>
      </p:sp>
      <p:sp>
        <p:nvSpPr>
          <p:cNvPr id="268" name="Google Shape;268;p15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15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70" name="Google Shape;270;p154"/>
          <p:cNvSpPr/>
          <p:nvPr/>
        </p:nvSpPr>
        <p:spPr>
          <a:xfrm>
            <a:off x="38182" y="4706943"/>
            <a:ext cx="3600000" cy="4615200"/>
          </a:xfrm>
          <a:prstGeom prst="rect">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1" name="Google Shape;271;p154"/>
          <p:cNvSpPr/>
          <p:nvPr/>
        </p:nvSpPr>
        <p:spPr>
          <a:xfrm>
            <a:off x="3687753" y="43886"/>
            <a:ext cx="3600000" cy="4615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2" name="Google Shape;272;p154"/>
          <p:cNvSpPr/>
          <p:nvPr/>
        </p:nvSpPr>
        <p:spPr>
          <a:xfrm>
            <a:off x="7337324" y="4706943"/>
            <a:ext cx="3600000" cy="4615200"/>
          </a:xfrm>
          <a:prstGeom prst="rect">
            <a:avLst/>
          </a:prstGeom>
          <a:solidFill>
            <a:srgbClr val="004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3" name="Google Shape;273;p154"/>
          <p:cNvSpPr/>
          <p:nvPr/>
        </p:nvSpPr>
        <p:spPr>
          <a:xfrm>
            <a:off x="10988185" y="43886"/>
            <a:ext cx="3600000" cy="4615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4" name="Google Shape;274;p154"/>
          <p:cNvSpPr/>
          <p:nvPr/>
        </p:nvSpPr>
        <p:spPr>
          <a:xfrm>
            <a:off x="14636467" y="4707287"/>
            <a:ext cx="3600000" cy="4615200"/>
          </a:xfrm>
          <a:prstGeom prst="rect">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75" name="Google Shape;275;p154"/>
          <p:cNvSpPr/>
          <p:nvPr>
            <p:ph idx="7" type="pic"/>
          </p:nvPr>
        </p:nvSpPr>
        <p:spPr>
          <a:xfrm>
            <a:off x="1367024" y="4977639"/>
            <a:ext cx="942317" cy="942317"/>
          </a:xfrm>
          <a:prstGeom prst="rect">
            <a:avLst/>
          </a:prstGeom>
          <a:noFill/>
          <a:ln>
            <a:noFill/>
          </a:ln>
        </p:spPr>
      </p:sp>
      <p:sp>
        <p:nvSpPr>
          <p:cNvPr id="276" name="Google Shape;276;p154"/>
          <p:cNvSpPr/>
          <p:nvPr>
            <p:ph idx="8" type="pic"/>
          </p:nvPr>
        </p:nvSpPr>
        <p:spPr>
          <a:xfrm>
            <a:off x="5016594" y="365037"/>
            <a:ext cx="942317" cy="942317"/>
          </a:xfrm>
          <a:prstGeom prst="rect">
            <a:avLst/>
          </a:prstGeom>
          <a:noFill/>
          <a:ln>
            <a:noFill/>
          </a:ln>
        </p:spPr>
      </p:sp>
      <p:sp>
        <p:nvSpPr>
          <p:cNvPr id="277" name="Google Shape;277;p154"/>
          <p:cNvSpPr/>
          <p:nvPr>
            <p:ph idx="9" type="pic"/>
          </p:nvPr>
        </p:nvSpPr>
        <p:spPr>
          <a:xfrm>
            <a:off x="8666165" y="4977639"/>
            <a:ext cx="942317" cy="942317"/>
          </a:xfrm>
          <a:prstGeom prst="rect">
            <a:avLst/>
          </a:prstGeom>
          <a:noFill/>
          <a:ln>
            <a:noFill/>
          </a:ln>
        </p:spPr>
      </p:sp>
      <p:sp>
        <p:nvSpPr>
          <p:cNvPr id="278" name="Google Shape;278;p154"/>
          <p:cNvSpPr/>
          <p:nvPr>
            <p:ph idx="13" type="pic"/>
          </p:nvPr>
        </p:nvSpPr>
        <p:spPr>
          <a:xfrm>
            <a:off x="15965308" y="4977639"/>
            <a:ext cx="942317" cy="942317"/>
          </a:xfrm>
          <a:prstGeom prst="rect">
            <a:avLst/>
          </a:prstGeom>
          <a:noFill/>
          <a:ln>
            <a:noFill/>
          </a:ln>
        </p:spPr>
      </p:sp>
      <p:sp>
        <p:nvSpPr>
          <p:cNvPr id="279" name="Google Shape;279;p154"/>
          <p:cNvSpPr/>
          <p:nvPr>
            <p:ph idx="14" type="pic"/>
          </p:nvPr>
        </p:nvSpPr>
        <p:spPr>
          <a:xfrm>
            <a:off x="12317027" y="365037"/>
            <a:ext cx="942317" cy="942317"/>
          </a:xfrm>
          <a:prstGeom prst="rect">
            <a:avLst/>
          </a:prstGeom>
          <a:noFill/>
          <a:ln>
            <a:noFill/>
          </a:ln>
        </p:spPr>
      </p:sp>
      <p:sp>
        <p:nvSpPr>
          <p:cNvPr id="280" name="Google Shape;280;p154"/>
          <p:cNvSpPr txBox="1"/>
          <p:nvPr>
            <p:ph idx="1" type="body"/>
          </p:nvPr>
        </p:nvSpPr>
        <p:spPr>
          <a:xfrm>
            <a:off x="41589" y="6038946"/>
            <a:ext cx="3538537" cy="598397"/>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1" name="Google Shape;281;p154"/>
          <p:cNvSpPr txBox="1"/>
          <p:nvPr>
            <p:ph idx="15" type="body"/>
          </p:nvPr>
        </p:nvSpPr>
        <p:spPr>
          <a:xfrm>
            <a:off x="213781" y="6535743"/>
            <a:ext cx="3182561" cy="243840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2" name="Google Shape;282;p154"/>
          <p:cNvSpPr txBox="1"/>
          <p:nvPr>
            <p:ph idx="16" type="body"/>
          </p:nvPr>
        </p:nvSpPr>
        <p:spPr>
          <a:xfrm>
            <a:off x="3734702" y="1411831"/>
            <a:ext cx="3538537" cy="598397"/>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3" name="Google Shape;283;p154"/>
          <p:cNvSpPr txBox="1"/>
          <p:nvPr>
            <p:ph idx="17" type="body"/>
          </p:nvPr>
        </p:nvSpPr>
        <p:spPr>
          <a:xfrm>
            <a:off x="3906894" y="1908628"/>
            <a:ext cx="3182561" cy="243840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4" name="Google Shape;284;p154"/>
          <p:cNvSpPr txBox="1"/>
          <p:nvPr>
            <p:ph idx="18" type="body"/>
          </p:nvPr>
        </p:nvSpPr>
        <p:spPr>
          <a:xfrm>
            <a:off x="11035134" y="1411832"/>
            <a:ext cx="3538537" cy="598397"/>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5" name="Google Shape;285;p154"/>
          <p:cNvSpPr txBox="1"/>
          <p:nvPr>
            <p:ph idx="19" type="body"/>
          </p:nvPr>
        </p:nvSpPr>
        <p:spPr>
          <a:xfrm>
            <a:off x="11207326" y="1908629"/>
            <a:ext cx="3182561" cy="243840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6" name="Google Shape;286;p154"/>
          <p:cNvSpPr txBox="1"/>
          <p:nvPr>
            <p:ph idx="20" type="body"/>
          </p:nvPr>
        </p:nvSpPr>
        <p:spPr>
          <a:xfrm>
            <a:off x="7367934" y="6038946"/>
            <a:ext cx="3538537" cy="598397"/>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7" name="Google Shape;287;p154"/>
          <p:cNvSpPr txBox="1"/>
          <p:nvPr>
            <p:ph idx="21" type="body"/>
          </p:nvPr>
        </p:nvSpPr>
        <p:spPr>
          <a:xfrm>
            <a:off x="7540126" y="6535743"/>
            <a:ext cx="3182561" cy="243840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8" name="Google Shape;288;p154"/>
          <p:cNvSpPr txBox="1"/>
          <p:nvPr>
            <p:ph idx="22" type="body"/>
          </p:nvPr>
        </p:nvSpPr>
        <p:spPr>
          <a:xfrm>
            <a:off x="14668366" y="6038947"/>
            <a:ext cx="3538537" cy="598397"/>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9" name="Google Shape;289;p154"/>
          <p:cNvSpPr txBox="1"/>
          <p:nvPr>
            <p:ph idx="23" type="body"/>
          </p:nvPr>
        </p:nvSpPr>
        <p:spPr>
          <a:xfrm>
            <a:off x="14840558" y="6535744"/>
            <a:ext cx="3182561" cy="243840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0" name="Google Shape;290;p154"/>
          <p:cNvSpPr/>
          <p:nvPr>
            <p:ph idx="24" type="pic"/>
          </p:nvPr>
        </p:nvSpPr>
        <p:spPr>
          <a:xfrm>
            <a:off x="1574657" y="4443762"/>
            <a:ext cx="527050" cy="527050"/>
          </a:xfrm>
          <a:prstGeom prst="triangle">
            <a:avLst>
              <a:gd fmla="val 50000" name="adj"/>
            </a:avLst>
          </a:prstGeom>
          <a:solidFill>
            <a:srgbClr val="00728F"/>
          </a:solidFill>
          <a:ln>
            <a:noFill/>
          </a:ln>
        </p:spPr>
      </p:sp>
      <p:sp>
        <p:nvSpPr>
          <p:cNvPr id="291" name="Google Shape;291;p154"/>
          <p:cNvSpPr/>
          <p:nvPr>
            <p:ph idx="25" type="pic"/>
          </p:nvPr>
        </p:nvSpPr>
        <p:spPr>
          <a:xfrm>
            <a:off x="8878888" y="4443762"/>
            <a:ext cx="527050" cy="527050"/>
          </a:xfrm>
          <a:prstGeom prst="triangle">
            <a:avLst>
              <a:gd fmla="val 50000" name="adj"/>
            </a:avLst>
          </a:prstGeom>
          <a:solidFill>
            <a:srgbClr val="004C5F"/>
          </a:solidFill>
          <a:ln>
            <a:noFill/>
          </a:ln>
        </p:spPr>
      </p:sp>
      <p:sp>
        <p:nvSpPr>
          <p:cNvPr id="292" name="Google Shape;292;p154"/>
          <p:cNvSpPr/>
          <p:nvPr>
            <p:ph idx="26" type="pic"/>
          </p:nvPr>
        </p:nvSpPr>
        <p:spPr>
          <a:xfrm>
            <a:off x="16172942" y="4443762"/>
            <a:ext cx="527050" cy="527050"/>
          </a:xfrm>
          <a:prstGeom prst="triangle">
            <a:avLst>
              <a:gd fmla="val 50000" name="adj"/>
            </a:avLst>
          </a:prstGeom>
          <a:solidFill>
            <a:srgbClr val="00728F"/>
          </a:solidFill>
          <a:ln>
            <a:noFill/>
          </a:ln>
        </p:spPr>
      </p:sp>
      <p:sp>
        <p:nvSpPr>
          <p:cNvPr id="293" name="Google Shape;293;p154"/>
          <p:cNvSpPr/>
          <p:nvPr>
            <p:ph idx="27" type="pic"/>
          </p:nvPr>
        </p:nvSpPr>
        <p:spPr>
          <a:xfrm rot="10800000">
            <a:off x="5224228" y="4378415"/>
            <a:ext cx="527050" cy="527050"/>
          </a:xfrm>
          <a:prstGeom prst="triangle">
            <a:avLst>
              <a:gd fmla="val 50000" name="adj"/>
            </a:avLst>
          </a:prstGeom>
          <a:solidFill>
            <a:schemeClr val="accent1"/>
          </a:solidFill>
          <a:ln>
            <a:noFill/>
          </a:ln>
        </p:spPr>
      </p:sp>
      <p:sp>
        <p:nvSpPr>
          <p:cNvPr id="294" name="Google Shape;294;p154"/>
          <p:cNvSpPr/>
          <p:nvPr>
            <p:ph idx="28" type="pic"/>
          </p:nvPr>
        </p:nvSpPr>
        <p:spPr>
          <a:xfrm rot="10800000">
            <a:off x="12524660" y="4436430"/>
            <a:ext cx="527050" cy="527050"/>
          </a:xfrm>
          <a:prstGeom prst="triangle">
            <a:avLst>
              <a:gd fmla="val 50000" name="adj"/>
            </a:avLst>
          </a:prstGeom>
          <a:solidFill>
            <a:schemeClr val="accent1"/>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par>
                                <p:cTn fill="hold" nodeType="withEffect" presetClass="entr" presetID="10" presetSubtype="0">
                                  <p:stCondLst>
                                    <p:cond delay="500"/>
                                  </p:stCondLst>
                                  <p:childTnLst>
                                    <p:set>
                                      <p:cBhvr>
                                        <p:cTn dur="1" fill="hold">
                                          <p:stCondLst>
                                            <p:cond delay="0"/>
                                          </p:stCondLst>
                                        </p:cTn>
                                        <p:tgtEl>
                                          <p:spTgt spid="290"/>
                                        </p:tgtEl>
                                        <p:attrNameLst>
                                          <p:attrName>style.visibility</p:attrName>
                                        </p:attrNameLst>
                                      </p:cBhvr>
                                      <p:to>
                                        <p:strVal val="visible"/>
                                      </p:to>
                                    </p:set>
                                    <p:animEffect filter="fade" transition="in">
                                      <p:cBhvr>
                                        <p:cTn dur="100"/>
                                        <p:tgtEl>
                                          <p:spTgt spid="290"/>
                                        </p:tgtEl>
                                      </p:cBhvr>
                                    </p:animEffect>
                                  </p:childTnLst>
                                </p:cTn>
                              </p:par>
                              <p:par>
                                <p:cTn fill="hold" nodeType="withEffect" presetClass="entr" presetID="10" presetSubtype="0">
                                  <p:stCondLst>
                                    <p:cond delay="50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50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50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5500"/>
                            </p:stCondLst>
                            <p:childTnLst>
                              <p:par>
                                <p:cTn fill="hold" nodeType="afterEffect" presetClass="entr" presetID="10" presetSubtype="0">
                                  <p:stCondLst>
                                    <p:cond delay="25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iters">
  <p:cSld name="Moniters">
    <p:spTree>
      <p:nvGrpSpPr>
        <p:cNvPr id="3103" name="Shape 3103"/>
        <p:cNvGrpSpPr/>
        <p:nvPr/>
      </p:nvGrpSpPr>
      <p:grpSpPr>
        <a:xfrm>
          <a:off x="0" y="0"/>
          <a:ext cx="0" cy="0"/>
          <a:chOff x="0" y="0"/>
          <a:chExt cx="0" cy="0"/>
        </a:xfrm>
      </p:grpSpPr>
      <p:sp>
        <p:nvSpPr>
          <p:cNvPr id="3104" name="Google Shape;3104;g1f5b7746bd3_0_1646"/>
          <p:cNvSpPr/>
          <p:nvPr/>
        </p:nvSpPr>
        <p:spPr>
          <a:xfrm>
            <a:off x="-1" y="0"/>
            <a:ext cx="18286500" cy="6583800"/>
          </a:xfrm>
          <a:prstGeom prst="rect">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05" name="Google Shape;3105;g1f5b7746bd3_0_1646"/>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06" name="Google Shape;3106;g1f5b7746bd3_0_1646"/>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107" name="Google Shape;3107;g1f5b7746bd3_0_1646"/>
          <p:cNvSpPr txBox="1"/>
          <p:nvPr>
            <p:ph idx="1" type="body"/>
          </p:nvPr>
        </p:nvSpPr>
        <p:spPr>
          <a:xfrm>
            <a:off x="412236" y="1208103"/>
            <a:ext cx="6221100" cy="5034000"/>
          </a:xfrm>
          <a:prstGeom prst="rect">
            <a:avLst/>
          </a:prstGeom>
          <a:blipFill rotWithShape="1">
            <a:blip r:embed="rId2">
              <a:alphaModFix/>
            </a:blip>
            <a:stretch>
              <a:fillRect b="0" l="0" r="0" t="0"/>
            </a:stretch>
          </a:blipFill>
          <a:ln>
            <a:noFill/>
          </a:ln>
        </p:spPr>
        <p:txBody>
          <a:bodyPr anchorCtr="0" anchor="t" bIns="81625" lIns="163275" spcFirstLastPara="1" rIns="163275" wrap="square" tIns="81625">
            <a:normAutofit/>
          </a:bodyPr>
          <a:lstStyle>
            <a:lvl1pPr indent="-228600" lvl="0" marL="457200" rtl="0" algn="l">
              <a:spcBef>
                <a:spcPts val="360"/>
              </a:spcBef>
              <a:spcAft>
                <a:spcPts val="0"/>
              </a:spcAft>
              <a:buClr>
                <a:schemeClr val="dk1"/>
              </a:buClr>
              <a:buSzPts val="18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08" name="Google Shape;3108;g1f5b7746bd3_0_1646"/>
          <p:cNvSpPr/>
          <p:nvPr>
            <p:ph idx="2" type="pic"/>
          </p:nvPr>
        </p:nvSpPr>
        <p:spPr>
          <a:xfrm>
            <a:off x="667031" y="1433128"/>
            <a:ext cx="5733300" cy="3150300"/>
          </a:xfrm>
          <a:prstGeom prst="rect">
            <a:avLst/>
          </a:prstGeom>
          <a:noFill/>
          <a:ln>
            <a:noFill/>
          </a:ln>
        </p:spPr>
      </p:sp>
      <p:sp>
        <p:nvSpPr>
          <p:cNvPr id="3109" name="Google Shape;3109;g1f5b7746bd3_0_1646"/>
          <p:cNvSpPr txBox="1"/>
          <p:nvPr>
            <p:ph idx="3" type="body"/>
          </p:nvPr>
        </p:nvSpPr>
        <p:spPr>
          <a:xfrm>
            <a:off x="11588711" y="1201446"/>
            <a:ext cx="6221100" cy="5034000"/>
          </a:xfrm>
          <a:prstGeom prst="rect">
            <a:avLst/>
          </a:prstGeom>
          <a:blipFill rotWithShape="1">
            <a:blip r:embed="rId2">
              <a:alphaModFix/>
            </a:blip>
            <a:stretch>
              <a:fillRect b="0" l="0" r="0" t="0"/>
            </a:stretch>
          </a:blipFill>
          <a:ln>
            <a:noFill/>
          </a:ln>
        </p:spPr>
        <p:txBody>
          <a:bodyPr anchorCtr="0" anchor="t" bIns="81625" lIns="163275" spcFirstLastPara="1" rIns="163275" wrap="square" tIns="81625">
            <a:normAutofit/>
          </a:bodyPr>
          <a:lstStyle>
            <a:lvl1pPr indent="-228600" lvl="0" marL="457200" rtl="0" algn="l">
              <a:spcBef>
                <a:spcPts val="360"/>
              </a:spcBef>
              <a:spcAft>
                <a:spcPts val="0"/>
              </a:spcAft>
              <a:buClr>
                <a:schemeClr val="dk1"/>
              </a:buClr>
              <a:buSzPts val="18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10" name="Google Shape;3110;g1f5b7746bd3_0_1646"/>
          <p:cNvSpPr/>
          <p:nvPr>
            <p:ph idx="4" type="pic"/>
          </p:nvPr>
        </p:nvSpPr>
        <p:spPr>
          <a:xfrm>
            <a:off x="11843506" y="1426471"/>
            <a:ext cx="5733300" cy="3150300"/>
          </a:xfrm>
          <a:prstGeom prst="rect">
            <a:avLst/>
          </a:prstGeom>
          <a:noFill/>
          <a:ln>
            <a:noFill/>
          </a:ln>
        </p:spPr>
      </p:sp>
      <p:sp>
        <p:nvSpPr>
          <p:cNvPr id="3111" name="Google Shape;3111;g1f5b7746bd3_0_1646"/>
          <p:cNvSpPr txBox="1"/>
          <p:nvPr>
            <p:ph idx="5" type="body"/>
          </p:nvPr>
        </p:nvSpPr>
        <p:spPr>
          <a:xfrm>
            <a:off x="5546049" y="958035"/>
            <a:ext cx="7197600" cy="5823900"/>
          </a:xfrm>
          <a:prstGeom prst="rect">
            <a:avLst/>
          </a:prstGeom>
          <a:blipFill rotWithShape="1">
            <a:blip r:embed="rId2">
              <a:alphaModFix/>
            </a:blip>
            <a:stretch>
              <a:fillRect b="0" l="0" r="0" t="0"/>
            </a:stretch>
          </a:blipFill>
          <a:ln>
            <a:noFill/>
          </a:ln>
        </p:spPr>
        <p:txBody>
          <a:bodyPr anchorCtr="0" anchor="t" bIns="81625" lIns="163275" spcFirstLastPara="1" rIns="163275" wrap="square" tIns="81625">
            <a:normAutofit/>
          </a:bodyPr>
          <a:lstStyle>
            <a:lvl1pPr indent="-228600" lvl="0" marL="457200" rtl="0" algn="l">
              <a:spcBef>
                <a:spcPts val="360"/>
              </a:spcBef>
              <a:spcAft>
                <a:spcPts val="0"/>
              </a:spcAft>
              <a:buClr>
                <a:schemeClr val="dk1"/>
              </a:buClr>
              <a:buSzPts val="18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12" name="Google Shape;3112;g1f5b7746bd3_0_1646"/>
          <p:cNvSpPr/>
          <p:nvPr>
            <p:ph idx="6" type="pic"/>
          </p:nvPr>
        </p:nvSpPr>
        <p:spPr>
          <a:xfrm>
            <a:off x="5814679" y="1201445"/>
            <a:ext cx="6660600" cy="3645300"/>
          </a:xfrm>
          <a:prstGeom prst="rect">
            <a:avLst/>
          </a:prstGeom>
          <a:noFill/>
          <a:ln>
            <a:noFill/>
          </a:ln>
        </p:spPr>
      </p:sp>
      <p:sp>
        <p:nvSpPr>
          <p:cNvPr id="3113" name="Google Shape;3113;g1f5b7746bd3_0_1646"/>
          <p:cNvSpPr txBox="1"/>
          <p:nvPr>
            <p:ph idx="7" type="body"/>
          </p:nvPr>
        </p:nvSpPr>
        <p:spPr>
          <a:xfrm>
            <a:off x="2842148" y="6619890"/>
            <a:ext cx="12612600" cy="1224300"/>
          </a:xfrm>
          <a:prstGeom prst="rect">
            <a:avLst/>
          </a:prstGeom>
          <a:noFill/>
          <a:ln>
            <a:noFill/>
          </a:ln>
        </p:spPr>
        <p:txBody>
          <a:bodyPr anchorCtr="0" anchor="b" bIns="81625" lIns="163275" spcFirstLastPara="1" rIns="163275" wrap="square" tIns="81625">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114" name="Google Shape;3114;g1f5b7746bd3_0_1646"/>
          <p:cNvCxnSpPr/>
          <p:nvPr/>
        </p:nvCxnSpPr>
        <p:spPr>
          <a:xfrm rot="10800000">
            <a:off x="3332956" y="7853146"/>
            <a:ext cx="11620500" cy="0"/>
          </a:xfrm>
          <a:prstGeom prst="straightConnector1">
            <a:avLst/>
          </a:prstGeom>
          <a:noFill/>
          <a:ln cap="flat" cmpd="sng" w="12700">
            <a:solidFill>
              <a:srgbClr val="0096BE"/>
            </a:solidFill>
            <a:prstDash val="solid"/>
            <a:round/>
            <a:headEnd len="sm" w="sm" type="none"/>
            <a:tailEnd len="sm" w="sm" type="none"/>
          </a:ln>
        </p:spPr>
      </p:cxnSp>
      <p:sp>
        <p:nvSpPr>
          <p:cNvPr id="3115" name="Google Shape;3115;g1f5b7746bd3_0_1646"/>
          <p:cNvSpPr txBox="1"/>
          <p:nvPr>
            <p:ph idx="8" type="body"/>
          </p:nvPr>
        </p:nvSpPr>
        <p:spPr>
          <a:xfrm>
            <a:off x="2097255" y="7975591"/>
            <a:ext cx="14102400" cy="1539000"/>
          </a:xfrm>
          <a:prstGeom prst="rect">
            <a:avLst/>
          </a:prstGeom>
          <a:noFill/>
          <a:ln>
            <a:noFill/>
          </a:ln>
        </p:spPr>
        <p:txBody>
          <a:bodyPr anchorCtr="0" anchor="t" bIns="81625" lIns="163275" spcFirstLastPara="1" rIns="163275" wrap="square" tIns="81625">
            <a:noAutofit/>
          </a:bodyPr>
          <a:lstStyle>
            <a:lvl1pPr indent="-228600" lvl="0" marL="457200" rtl="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04"/>
                                        </p:tgtEl>
                                        <p:attrNameLst>
                                          <p:attrName>style.visibility</p:attrName>
                                        </p:attrNameLst>
                                      </p:cBhvr>
                                      <p:to>
                                        <p:strVal val="visible"/>
                                      </p:to>
                                    </p:set>
                                    <p:animEffect filter="fade" transition="in">
                                      <p:cBhvr>
                                        <p:cTn dur="500"/>
                                        <p:tgtEl>
                                          <p:spTgt spid="31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07"/>
                                        </p:tgtEl>
                                        <p:attrNameLst>
                                          <p:attrName>style.visibility</p:attrName>
                                        </p:attrNameLst>
                                      </p:cBhvr>
                                      <p:to>
                                        <p:strVal val="visible"/>
                                      </p:to>
                                    </p:set>
                                    <p:animEffect filter="fade" transition="in">
                                      <p:cBhvr>
                                        <p:cTn dur="500"/>
                                        <p:tgtEl>
                                          <p:spTgt spid="3107"/>
                                        </p:tgtEl>
                                      </p:cBhvr>
                                    </p:animEffect>
                                  </p:childTnLst>
                                </p:cTn>
                              </p:par>
                              <p:par>
                                <p:cTn fill="hold" nodeType="withEffect" presetClass="entr" presetID="10" presetSubtype="0">
                                  <p:stCondLst>
                                    <p:cond delay="0"/>
                                  </p:stCondLst>
                                  <p:childTnLst>
                                    <p:set>
                                      <p:cBhvr>
                                        <p:cTn dur="1" fill="hold">
                                          <p:stCondLst>
                                            <p:cond delay="0"/>
                                          </p:stCondLst>
                                        </p:cTn>
                                        <p:tgtEl>
                                          <p:spTgt spid="3108"/>
                                        </p:tgtEl>
                                        <p:attrNameLst>
                                          <p:attrName>style.visibility</p:attrName>
                                        </p:attrNameLst>
                                      </p:cBhvr>
                                      <p:to>
                                        <p:strVal val="visible"/>
                                      </p:to>
                                    </p:set>
                                    <p:animEffect filter="fade" transition="in">
                                      <p:cBhvr>
                                        <p:cTn dur="500"/>
                                        <p:tgtEl>
                                          <p:spTgt spid="31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1"/>
                                        </p:tgtEl>
                                        <p:attrNameLst>
                                          <p:attrName>style.visibility</p:attrName>
                                        </p:attrNameLst>
                                      </p:cBhvr>
                                      <p:to>
                                        <p:strVal val="visible"/>
                                      </p:to>
                                    </p:set>
                                    <p:animEffect filter="fade" transition="in">
                                      <p:cBhvr>
                                        <p:cTn dur="500"/>
                                        <p:tgtEl>
                                          <p:spTgt spid="3111"/>
                                        </p:tgtEl>
                                      </p:cBhvr>
                                    </p:animEffect>
                                  </p:childTnLst>
                                </p:cTn>
                              </p:par>
                              <p:par>
                                <p:cTn fill="hold" nodeType="withEffect" presetClass="entr" presetID="10" presetSubtype="0">
                                  <p:stCondLst>
                                    <p:cond delay="0"/>
                                  </p:stCondLst>
                                  <p:childTnLst>
                                    <p:set>
                                      <p:cBhvr>
                                        <p:cTn dur="1" fill="hold">
                                          <p:stCondLst>
                                            <p:cond delay="0"/>
                                          </p:stCondLst>
                                        </p:cTn>
                                        <p:tgtEl>
                                          <p:spTgt spid="3112"/>
                                        </p:tgtEl>
                                        <p:attrNameLst>
                                          <p:attrName>style.visibility</p:attrName>
                                        </p:attrNameLst>
                                      </p:cBhvr>
                                      <p:to>
                                        <p:strVal val="visible"/>
                                      </p:to>
                                    </p:set>
                                    <p:animEffect filter="fade" transition="in">
                                      <p:cBhvr>
                                        <p:cTn dur="500"/>
                                        <p:tgtEl>
                                          <p:spTgt spid="311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09"/>
                                        </p:tgtEl>
                                        <p:attrNameLst>
                                          <p:attrName>style.visibility</p:attrName>
                                        </p:attrNameLst>
                                      </p:cBhvr>
                                      <p:to>
                                        <p:strVal val="visible"/>
                                      </p:to>
                                    </p:set>
                                    <p:animEffect filter="fade" transition="in">
                                      <p:cBhvr>
                                        <p:cTn dur="500"/>
                                        <p:tgtEl>
                                          <p:spTgt spid="3109"/>
                                        </p:tgtEl>
                                      </p:cBhvr>
                                    </p:animEffect>
                                  </p:childTnLst>
                                </p:cTn>
                              </p:par>
                              <p:par>
                                <p:cTn fill="hold" nodeType="withEffect" presetClass="entr" presetID="10" presetSubtype="0">
                                  <p:stCondLst>
                                    <p:cond delay="0"/>
                                  </p:stCondLst>
                                  <p:childTnLst>
                                    <p:set>
                                      <p:cBhvr>
                                        <p:cTn dur="1" fill="hold">
                                          <p:stCondLst>
                                            <p:cond delay="0"/>
                                          </p:stCondLst>
                                        </p:cTn>
                                        <p:tgtEl>
                                          <p:spTgt spid="3110"/>
                                        </p:tgtEl>
                                        <p:attrNameLst>
                                          <p:attrName>style.visibility</p:attrName>
                                        </p:attrNameLst>
                                      </p:cBhvr>
                                      <p:to>
                                        <p:strVal val="visible"/>
                                      </p:to>
                                    </p:set>
                                    <p:animEffect filter="fade" transition="in">
                                      <p:cBhvr>
                                        <p:cTn dur="500"/>
                                        <p:tgtEl>
                                          <p:spTgt spid="3110"/>
                                        </p:tgtEl>
                                      </p:cBhvr>
                                    </p:animEffect>
                                  </p:childTnLst>
                                </p:cTn>
                              </p:par>
                            </p:childTnLst>
                          </p:cTn>
                        </p:par>
                        <p:par>
                          <p:cTn fill="hold">
                            <p:stCondLst>
                              <p:cond delay="2000"/>
                            </p:stCondLst>
                            <p:childTnLst>
                              <p:par>
                                <p:cTn fill="hold" nodeType="afterEffect" presetClass="entr" presetID="2" presetSubtype="4">
                                  <p:stCondLst>
                                    <p:cond delay="500"/>
                                  </p:stCondLst>
                                  <p:childTnLst>
                                    <p:set>
                                      <p:cBhvr>
                                        <p:cTn dur="1" fill="hold">
                                          <p:stCondLst>
                                            <p:cond delay="0"/>
                                          </p:stCondLst>
                                        </p:cTn>
                                        <p:tgtEl>
                                          <p:spTgt spid="3113"/>
                                        </p:tgtEl>
                                        <p:attrNameLst>
                                          <p:attrName>style.visibility</p:attrName>
                                        </p:attrNameLst>
                                      </p:cBhvr>
                                      <p:to>
                                        <p:strVal val="visible"/>
                                      </p:to>
                                    </p:set>
                                    <p:anim calcmode="lin" valueType="num">
                                      <p:cBhvr additive="base">
                                        <p:cTn dur="500"/>
                                        <p:tgtEl>
                                          <p:spTgt spid="3113"/>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114"/>
                                        </p:tgtEl>
                                        <p:attrNameLst>
                                          <p:attrName>style.visibility</p:attrName>
                                        </p:attrNameLst>
                                      </p:cBhvr>
                                      <p:to>
                                        <p:strVal val="visible"/>
                                      </p:to>
                                    </p:set>
                                    <p:animEffect filter="fade" transition="in">
                                      <p:cBhvr>
                                        <p:cTn dur="500"/>
                                        <p:tgtEl>
                                          <p:spTgt spid="3114"/>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115"/>
                                        </p:tgtEl>
                                        <p:attrNameLst>
                                          <p:attrName>style.visibility</p:attrName>
                                        </p:attrNameLst>
                                      </p:cBhvr>
                                      <p:to>
                                        <p:strVal val="visible"/>
                                      </p:to>
                                    </p:set>
                                    <p:anim calcmode="lin" valueType="num">
                                      <p:cBhvr additive="base">
                                        <p:cTn dur="500"/>
                                        <p:tgtEl>
                                          <p:spTgt spid="31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er">
  <p:cSld name="Presenter">
    <p:spTree>
      <p:nvGrpSpPr>
        <p:cNvPr id="3116" name="Shape 3116"/>
        <p:cNvGrpSpPr/>
        <p:nvPr/>
      </p:nvGrpSpPr>
      <p:grpSpPr>
        <a:xfrm>
          <a:off x="0" y="0"/>
          <a:ext cx="0" cy="0"/>
          <a:chOff x="0" y="0"/>
          <a:chExt cx="0" cy="0"/>
        </a:xfrm>
      </p:grpSpPr>
      <p:sp>
        <p:nvSpPr>
          <p:cNvPr id="3117" name="Google Shape;3117;g1f5b7746bd3_0_165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18" name="Google Shape;3118;g1f5b7746bd3_0_165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119" name="Google Shape;3119;g1f5b7746bd3_0_1659"/>
          <p:cNvSpPr/>
          <p:nvPr/>
        </p:nvSpPr>
        <p:spPr>
          <a:xfrm>
            <a:off x="772276" y="2173170"/>
            <a:ext cx="5809200" cy="5809500"/>
          </a:xfrm>
          <a:prstGeom prst="ellipse">
            <a:avLst/>
          </a:prstGeom>
          <a:solidFill>
            <a:srgbClr val="BFF1FF">
              <a:alpha val="13730"/>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3120" name="Google Shape;3120;g1f5b7746bd3_0_1659"/>
          <p:cNvSpPr/>
          <p:nvPr>
            <p:ph idx="2" type="pic"/>
          </p:nvPr>
        </p:nvSpPr>
        <p:spPr>
          <a:xfrm>
            <a:off x="963207" y="2364118"/>
            <a:ext cx="5427300" cy="5427600"/>
          </a:xfrm>
          <a:prstGeom prst="ellipse">
            <a:avLst/>
          </a:prstGeom>
          <a:noFill/>
          <a:ln>
            <a:noFill/>
          </a:ln>
        </p:spPr>
      </p:sp>
      <p:sp>
        <p:nvSpPr>
          <p:cNvPr id="3121" name="Google Shape;3121;g1f5b7746bd3_0_1659"/>
          <p:cNvSpPr txBox="1"/>
          <p:nvPr>
            <p:ph type="title"/>
          </p:nvPr>
        </p:nvSpPr>
        <p:spPr>
          <a:xfrm>
            <a:off x="7117981" y="1768125"/>
            <a:ext cx="10351200" cy="1191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accent1"/>
              </a:buClr>
              <a:buSzPts val="5400"/>
              <a:buFont typeface="Roboto Condensed Light"/>
              <a:buNone/>
              <a:defRPr b="0" i="0" sz="5400" u="none" cap="none" strike="noStrike">
                <a:solidFill>
                  <a:schemeClr val="accen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122" name="Google Shape;3122;g1f5b7746bd3_0_1659"/>
          <p:cNvSpPr txBox="1"/>
          <p:nvPr>
            <p:ph idx="1" type="body"/>
          </p:nvPr>
        </p:nvSpPr>
        <p:spPr>
          <a:xfrm>
            <a:off x="7072976" y="2983261"/>
            <a:ext cx="10351200" cy="2565300"/>
          </a:xfrm>
          <a:prstGeom prst="rect">
            <a:avLst/>
          </a:prstGeom>
          <a:noFill/>
          <a:ln>
            <a:noFill/>
          </a:ln>
        </p:spPr>
        <p:txBody>
          <a:bodyPr anchorCtr="0" anchor="t"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19"/>
                                        </p:tgtEl>
                                        <p:attrNameLst>
                                          <p:attrName>style.visibility</p:attrName>
                                        </p:attrNameLst>
                                      </p:cBhvr>
                                      <p:to>
                                        <p:strVal val="visible"/>
                                      </p:to>
                                    </p:set>
                                    <p:animEffect filter="fade" transition="in">
                                      <p:cBhvr>
                                        <p:cTn dur="500"/>
                                        <p:tgtEl>
                                          <p:spTgt spid="3119"/>
                                        </p:tgtEl>
                                      </p:cBhvr>
                                    </p:animEffect>
                                  </p:childTnLst>
                                </p:cTn>
                              </p:par>
                              <p:par>
                                <p:cTn fill="hold" nodeType="withEffect" presetClass="entr" presetID="10" presetSubtype="0">
                                  <p:stCondLst>
                                    <p:cond delay="0"/>
                                  </p:stCondLst>
                                  <p:childTnLst>
                                    <p:set>
                                      <p:cBhvr>
                                        <p:cTn dur="1" fill="hold">
                                          <p:stCondLst>
                                            <p:cond delay="0"/>
                                          </p:stCondLst>
                                        </p:cTn>
                                        <p:tgtEl>
                                          <p:spTgt spid="3120"/>
                                        </p:tgtEl>
                                        <p:attrNameLst>
                                          <p:attrName>style.visibility</p:attrName>
                                        </p:attrNameLst>
                                      </p:cBhvr>
                                      <p:to>
                                        <p:strVal val="visible"/>
                                      </p:to>
                                    </p:set>
                                    <p:animEffect filter="fade" transition="in">
                                      <p:cBhvr>
                                        <p:cTn dur="500"/>
                                        <p:tgtEl>
                                          <p:spTgt spid="3120"/>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3121"/>
                                        </p:tgtEl>
                                        <p:attrNameLst>
                                          <p:attrName>style.visibility</p:attrName>
                                        </p:attrNameLst>
                                      </p:cBhvr>
                                      <p:to>
                                        <p:strVal val="visible"/>
                                      </p:to>
                                    </p:set>
                                    <p:anim calcmode="lin" valueType="num">
                                      <p:cBhvr additive="base">
                                        <p:cTn dur="500"/>
                                        <p:tgtEl>
                                          <p:spTgt spid="3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22"/>
                                        </p:tgtEl>
                                        <p:attrNameLst>
                                          <p:attrName>style.visibility</p:attrName>
                                        </p:attrNameLst>
                                      </p:cBhvr>
                                      <p:to>
                                        <p:strVal val="visible"/>
                                      </p:to>
                                    </p:set>
                                    <p:anim calcmode="lin" valueType="num">
                                      <p:cBhvr additive="base">
                                        <p:cTn dur="500"/>
                                        <p:tgtEl>
                                          <p:spTgt spid="31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Word - 4 List">
  <p:cSld name="1 Word - 4 List">
    <p:spTree>
      <p:nvGrpSpPr>
        <p:cNvPr id="3123" name="Shape 3123"/>
        <p:cNvGrpSpPr/>
        <p:nvPr/>
      </p:nvGrpSpPr>
      <p:grpSpPr>
        <a:xfrm>
          <a:off x="0" y="0"/>
          <a:ext cx="0" cy="0"/>
          <a:chOff x="0" y="0"/>
          <a:chExt cx="0" cy="0"/>
        </a:xfrm>
      </p:grpSpPr>
      <p:sp>
        <p:nvSpPr>
          <p:cNvPr id="3124" name="Google Shape;3124;g1f5b7746bd3_0_1666"/>
          <p:cNvSpPr/>
          <p:nvPr/>
        </p:nvSpPr>
        <p:spPr>
          <a:xfrm>
            <a:off x="939800" y="1788632"/>
            <a:ext cx="6572700" cy="6572700"/>
          </a:xfrm>
          <a:prstGeom prst="ellipse">
            <a:avLst/>
          </a:prstGeom>
          <a:gradFill>
            <a:gsLst>
              <a:gs pos="0">
                <a:schemeClr val="lt1"/>
              </a:gs>
              <a:gs pos="50000">
                <a:srgbClr val="B8DAEF">
                  <a:alpha val="13725"/>
                </a:srgbClr>
              </a:gs>
              <a:gs pos="100000">
                <a:srgbClr val="8AC8E8">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125" name="Google Shape;3125;g1f5b7746bd3_0_1666"/>
          <p:cNvSpPr/>
          <p:nvPr/>
        </p:nvSpPr>
        <p:spPr>
          <a:xfrm>
            <a:off x="1939273" y="2788105"/>
            <a:ext cx="4573800" cy="4573800"/>
          </a:xfrm>
          <a:prstGeom prst="ellipse">
            <a:avLst/>
          </a:prstGeom>
          <a:gradFill>
            <a:gsLst>
              <a:gs pos="0">
                <a:schemeClr val="lt1"/>
              </a:gs>
              <a:gs pos="42000">
                <a:srgbClr val="B8DAEF">
                  <a:alpha val="23921"/>
                </a:srgbClr>
              </a:gs>
              <a:gs pos="100000">
                <a:srgbClr val="8AC8E8">
                  <a:alpha val="37647"/>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126" name="Google Shape;3126;g1f5b7746bd3_0_1666"/>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27" name="Google Shape;3127;g1f5b7746bd3_0_1666"/>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128" name="Google Shape;3128;g1f5b7746bd3_0_1666"/>
          <p:cNvSpPr txBox="1"/>
          <p:nvPr>
            <p:ph idx="1" type="body"/>
          </p:nvPr>
        </p:nvSpPr>
        <p:spPr>
          <a:xfrm>
            <a:off x="10088310" y="1543100"/>
            <a:ext cx="7470900" cy="14850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129" name="Google Shape;3129;g1f5b7746bd3_0_1666"/>
          <p:cNvCxnSpPr/>
          <p:nvPr/>
        </p:nvCxnSpPr>
        <p:spPr>
          <a:xfrm>
            <a:off x="9953295" y="1453090"/>
            <a:ext cx="0" cy="1710300"/>
          </a:xfrm>
          <a:prstGeom prst="straightConnector1">
            <a:avLst/>
          </a:prstGeom>
          <a:noFill/>
          <a:ln cap="flat" cmpd="sng" w="12700">
            <a:solidFill>
              <a:schemeClr val="accent1"/>
            </a:solidFill>
            <a:prstDash val="solid"/>
            <a:round/>
            <a:headEnd len="sm" w="sm" type="none"/>
            <a:tailEnd len="sm" w="sm" type="none"/>
          </a:ln>
        </p:spPr>
      </p:cxnSp>
      <p:sp>
        <p:nvSpPr>
          <p:cNvPr id="3130" name="Google Shape;3130;g1f5b7746bd3_0_1666"/>
          <p:cNvSpPr txBox="1"/>
          <p:nvPr>
            <p:ph idx="2" type="body"/>
          </p:nvPr>
        </p:nvSpPr>
        <p:spPr>
          <a:xfrm>
            <a:off x="7748051" y="1858135"/>
            <a:ext cx="2070300" cy="900000"/>
          </a:xfrm>
          <a:prstGeom prst="rect">
            <a:avLst/>
          </a:prstGeom>
          <a:noFill/>
          <a:ln>
            <a:noFill/>
          </a:ln>
        </p:spPr>
        <p:txBody>
          <a:bodyPr anchorCtr="0" anchor="ctr" bIns="81625" lIns="163275" spcFirstLastPara="1" rIns="163275" wrap="square" tIns="81625">
            <a:noAutofit/>
          </a:bodyPr>
          <a:lstStyle>
            <a:lvl1pPr indent="-228600" lvl="0" marL="457200" rtl="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31" name="Google Shape;3131;g1f5b7746bd3_0_1666"/>
          <p:cNvSpPr txBox="1"/>
          <p:nvPr>
            <p:ph idx="3" type="body"/>
          </p:nvPr>
        </p:nvSpPr>
        <p:spPr>
          <a:xfrm>
            <a:off x="10088310" y="3478315"/>
            <a:ext cx="7470900" cy="14850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132" name="Google Shape;3132;g1f5b7746bd3_0_1666"/>
          <p:cNvCxnSpPr/>
          <p:nvPr/>
        </p:nvCxnSpPr>
        <p:spPr>
          <a:xfrm>
            <a:off x="9953295" y="3388305"/>
            <a:ext cx="0" cy="1710300"/>
          </a:xfrm>
          <a:prstGeom prst="straightConnector1">
            <a:avLst/>
          </a:prstGeom>
          <a:noFill/>
          <a:ln cap="flat" cmpd="sng" w="12700">
            <a:solidFill>
              <a:schemeClr val="accent1"/>
            </a:solidFill>
            <a:prstDash val="solid"/>
            <a:round/>
            <a:headEnd len="sm" w="sm" type="none"/>
            <a:tailEnd len="sm" w="sm" type="none"/>
          </a:ln>
        </p:spPr>
      </p:cxnSp>
      <p:sp>
        <p:nvSpPr>
          <p:cNvPr id="3133" name="Google Shape;3133;g1f5b7746bd3_0_1666"/>
          <p:cNvSpPr txBox="1"/>
          <p:nvPr>
            <p:ph idx="4" type="body"/>
          </p:nvPr>
        </p:nvSpPr>
        <p:spPr>
          <a:xfrm>
            <a:off x="7748051" y="3793350"/>
            <a:ext cx="2070300" cy="900000"/>
          </a:xfrm>
          <a:prstGeom prst="rect">
            <a:avLst/>
          </a:prstGeom>
          <a:noFill/>
          <a:ln>
            <a:noFill/>
          </a:ln>
        </p:spPr>
        <p:txBody>
          <a:bodyPr anchorCtr="0" anchor="ctr" bIns="81625" lIns="163275" spcFirstLastPara="1" rIns="163275" wrap="square" tIns="81625">
            <a:noAutofit/>
          </a:bodyPr>
          <a:lstStyle>
            <a:lvl1pPr indent="-228600" lvl="0" marL="457200" rtl="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34" name="Google Shape;3134;g1f5b7746bd3_0_1666"/>
          <p:cNvSpPr txBox="1"/>
          <p:nvPr>
            <p:ph idx="5" type="body"/>
          </p:nvPr>
        </p:nvSpPr>
        <p:spPr>
          <a:xfrm>
            <a:off x="10088310" y="5413530"/>
            <a:ext cx="7470900" cy="14850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135" name="Google Shape;3135;g1f5b7746bd3_0_1666"/>
          <p:cNvCxnSpPr/>
          <p:nvPr/>
        </p:nvCxnSpPr>
        <p:spPr>
          <a:xfrm>
            <a:off x="9953295" y="5323520"/>
            <a:ext cx="0" cy="1710300"/>
          </a:xfrm>
          <a:prstGeom prst="straightConnector1">
            <a:avLst/>
          </a:prstGeom>
          <a:noFill/>
          <a:ln cap="flat" cmpd="sng" w="12700">
            <a:solidFill>
              <a:schemeClr val="accent1"/>
            </a:solidFill>
            <a:prstDash val="solid"/>
            <a:round/>
            <a:headEnd len="sm" w="sm" type="none"/>
            <a:tailEnd len="sm" w="sm" type="none"/>
          </a:ln>
        </p:spPr>
      </p:cxnSp>
      <p:sp>
        <p:nvSpPr>
          <p:cNvPr id="3136" name="Google Shape;3136;g1f5b7746bd3_0_1666"/>
          <p:cNvSpPr txBox="1"/>
          <p:nvPr>
            <p:ph idx="6" type="body"/>
          </p:nvPr>
        </p:nvSpPr>
        <p:spPr>
          <a:xfrm>
            <a:off x="7748051" y="5728565"/>
            <a:ext cx="2070300" cy="900000"/>
          </a:xfrm>
          <a:prstGeom prst="rect">
            <a:avLst/>
          </a:prstGeom>
          <a:noFill/>
          <a:ln>
            <a:noFill/>
          </a:ln>
        </p:spPr>
        <p:txBody>
          <a:bodyPr anchorCtr="0" anchor="ctr" bIns="81625" lIns="163275" spcFirstLastPara="1" rIns="163275" wrap="square" tIns="81625">
            <a:noAutofit/>
          </a:bodyPr>
          <a:lstStyle>
            <a:lvl1pPr indent="-228600" lvl="0" marL="457200" rtl="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37" name="Google Shape;3137;g1f5b7746bd3_0_1666"/>
          <p:cNvSpPr txBox="1"/>
          <p:nvPr>
            <p:ph idx="7" type="body"/>
          </p:nvPr>
        </p:nvSpPr>
        <p:spPr>
          <a:xfrm>
            <a:off x="10088310" y="7393466"/>
            <a:ext cx="7470900" cy="1485000"/>
          </a:xfrm>
          <a:prstGeom prst="rect">
            <a:avLst/>
          </a:prstGeom>
          <a:noFill/>
          <a:ln>
            <a:noFill/>
          </a:ln>
        </p:spPr>
        <p:txBody>
          <a:bodyPr anchorCtr="0" anchor="ctr" bIns="81625" lIns="163275" spcFirstLastPara="1" rIns="163275" wrap="square" tIns="81625">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138" name="Google Shape;3138;g1f5b7746bd3_0_1666"/>
          <p:cNvCxnSpPr/>
          <p:nvPr/>
        </p:nvCxnSpPr>
        <p:spPr>
          <a:xfrm>
            <a:off x="9953295" y="7303456"/>
            <a:ext cx="0" cy="1710300"/>
          </a:xfrm>
          <a:prstGeom prst="straightConnector1">
            <a:avLst/>
          </a:prstGeom>
          <a:noFill/>
          <a:ln cap="flat" cmpd="sng" w="12700">
            <a:solidFill>
              <a:schemeClr val="accent1"/>
            </a:solidFill>
            <a:prstDash val="solid"/>
            <a:round/>
            <a:headEnd len="sm" w="sm" type="none"/>
            <a:tailEnd len="sm" w="sm" type="none"/>
          </a:ln>
        </p:spPr>
      </p:cxnSp>
      <p:sp>
        <p:nvSpPr>
          <p:cNvPr id="3139" name="Google Shape;3139;g1f5b7746bd3_0_1666"/>
          <p:cNvSpPr txBox="1"/>
          <p:nvPr>
            <p:ph idx="8" type="body"/>
          </p:nvPr>
        </p:nvSpPr>
        <p:spPr>
          <a:xfrm>
            <a:off x="7748051" y="7708501"/>
            <a:ext cx="2070300" cy="900000"/>
          </a:xfrm>
          <a:prstGeom prst="rect">
            <a:avLst/>
          </a:prstGeom>
          <a:noFill/>
          <a:ln>
            <a:noFill/>
          </a:ln>
        </p:spPr>
        <p:txBody>
          <a:bodyPr anchorCtr="0" anchor="ctr" bIns="81625" lIns="163275" spcFirstLastPara="1" rIns="163275" wrap="square" tIns="81625">
            <a:noAutofit/>
          </a:bodyPr>
          <a:lstStyle>
            <a:lvl1pPr indent="-228600" lvl="0" marL="457200" rtl="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40" name="Google Shape;3140;g1f5b7746bd3_0_1666"/>
          <p:cNvSpPr txBox="1"/>
          <p:nvPr>
            <p:ph type="title"/>
          </p:nvPr>
        </p:nvSpPr>
        <p:spPr>
          <a:xfrm>
            <a:off x="1132316" y="3838355"/>
            <a:ext cx="6480600" cy="26553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accent1"/>
              </a:buClr>
              <a:buSzPts val="6600"/>
              <a:buFont typeface="Roboto Condensed Light"/>
              <a:buNone/>
              <a:defRPr b="0" i="0" sz="6600" u="none" cap="none" strike="noStrike">
                <a:solidFill>
                  <a:schemeClr val="accen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4"/>
                                        </p:tgtEl>
                                        <p:attrNameLst>
                                          <p:attrName>style.visibility</p:attrName>
                                        </p:attrNameLst>
                                      </p:cBhvr>
                                      <p:to>
                                        <p:strVal val="visible"/>
                                      </p:to>
                                    </p:set>
                                    <p:animEffect filter="fade" transition="in">
                                      <p:cBhvr>
                                        <p:cTn dur="500"/>
                                        <p:tgtEl>
                                          <p:spTgt spid="3124"/>
                                        </p:tgtEl>
                                      </p:cBhvr>
                                    </p:animEffect>
                                  </p:childTnLst>
                                </p:cTn>
                              </p:par>
                              <p:par>
                                <p:cTn fill="hold" nodeType="withEffect" presetClass="entr" presetID="10" presetSubtype="0">
                                  <p:stCondLst>
                                    <p:cond delay="250"/>
                                  </p:stCondLst>
                                  <p:childTnLst>
                                    <p:set>
                                      <p:cBhvr>
                                        <p:cTn dur="1" fill="hold">
                                          <p:stCondLst>
                                            <p:cond delay="0"/>
                                          </p:stCondLst>
                                        </p:cTn>
                                        <p:tgtEl>
                                          <p:spTgt spid="3125"/>
                                        </p:tgtEl>
                                        <p:attrNameLst>
                                          <p:attrName>style.visibility</p:attrName>
                                        </p:attrNameLst>
                                      </p:cBhvr>
                                      <p:to>
                                        <p:strVal val="visible"/>
                                      </p:to>
                                    </p:set>
                                    <p:animEffect filter="fade" transition="in">
                                      <p:cBhvr>
                                        <p:cTn dur="500"/>
                                        <p:tgtEl>
                                          <p:spTgt spid="3125"/>
                                        </p:tgtEl>
                                      </p:cBhvr>
                                    </p:animEffect>
                                  </p:childTnLst>
                                </p:cTn>
                              </p:par>
                              <p:par>
                                <p:cTn fill="hold" nodeType="withEffect" presetClass="entr" presetID="10" presetSubtype="0">
                                  <p:stCondLst>
                                    <p:cond delay="500"/>
                                  </p:stCondLst>
                                  <p:childTnLst>
                                    <p:set>
                                      <p:cBhvr>
                                        <p:cTn dur="1" fill="hold">
                                          <p:stCondLst>
                                            <p:cond delay="0"/>
                                          </p:stCondLst>
                                        </p:cTn>
                                        <p:tgtEl>
                                          <p:spTgt spid="3140"/>
                                        </p:tgtEl>
                                        <p:attrNameLst>
                                          <p:attrName>style.visibility</p:attrName>
                                        </p:attrNameLst>
                                      </p:cBhvr>
                                      <p:to>
                                        <p:strVal val="visible"/>
                                      </p:to>
                                    </p:set>
                                    <p:animEffect filter="fade" transition="in">
                                      <p:cBhvr>
                                        <p:cTn dur="500"/>
                                        <p:tgtEl>
                                          <p:spTgt spid="3140"/>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130"/>
                                        </p:tgtEl>
                                        <p:attrNameLst>
                                          <p:attrName>style.visibility</p:attrName>
                                        </p:attrNameLst>
                                      </p:cBhvr>
                                      <p:to>
                                        <p:strVal val="visible"/>
                                      </p:to>
                                    </p:set>
                                    <p:anim calcmode="lin" valueType="num">
                                      <p:cBhvr additive="base">
                                        <p:cTn dur="500"/>
                                        <p:tgtEl>
                                          <p:spTgt spid="31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3129"/>
                                        </p:tgtEl>
                                        <p:attrNameLst>
                                          <p:attrName>style.visibility</p:attrName>
                                        </p:attrNameLst>
                                      </p:cBhvr>
                                      <p:to>
                                        <p:strVal val="visible"/>
                                      </p:to>
                                    </p:set>
                                    <p:anim calcmode="lin" valueType="num">
                                      <p:cBhvr additive="base">
                                        <p:cTn dur="500"/>
                                        <p:tgtEl>
                                          <p:spTgt spid="31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3128"/>
                                        </p:tgtEl>
                                        <p:attrNameLst>
                                          <p:attrName>style.visibility</p:attrName>
                                        </p:attrNameLst>
                                      </p:cBhvr>
                                      <p:to>
                                        <p:strVal val="visible"/>
                                      </p:to>
                                    </p:set>
                                    <p:anim calcmode="lin" valueType="num">
                                      <p:cBhvr additive="base">
                                        <p:cTn dur="500"/>
                                        <p:tgtEl>
                                          <p:spTgt spid="312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250"/>
                                  </p:stCondLst>
                                  <p:childTnLst>
                                    <p:set>
                                      <p:cBhvr>
                                        <p:cTn dur="1" fill="hold">
                                          <p:stCondLst>
                                            <p:cond delay="0"/>
                                          </p:stCondLst>
                                        </p:cTn>
                                        <p:tgtEl>
                                          <p:spTgt spid="3133"/>
                                        </p:tgtEl>
                                        <p:attrNameLst>
                                          <p:attrName>style.visibility</p:attrName>
                                        </p:attrNameLst>
                                      </p:cBhvr>
                                      <p:to>
                                        <p:strVal val="visible"/>
                                      </p:to>
                                    </p:set>
                                    <p:anim calcmode="lin" valueType="num">
                                      <p:cBhvr additive="base">
                                        <p:cTn dur="500"/>
                                        <p:tgtEl>
                                          <p:spTgt spid="31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31"/>
                                        </p:tgtEl>
                                        <p:attrNameLst>
                                          <p:attrName>style.visibility</p:attrName>
                                        </p:attrNameLst>
                                      </p:cBhvr>
                                      <p:to>
                                        <p:strVal val="visible"/>
                                      </p:to>
                                    </p:set>
                                    <p:anim calcmode="lin" valueType="num">
                                      <p:cBhvr additive="base">
                                        <p:cTn dur="500"/>
                                        <p:tgtEl>
                                          <p:spTgt spid="31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3132"/>
                                        </p:tgtEl>
                                        <p:attrNameLst>
                                          <p:attrName>style.visibility</p:attrName>
                                        </p:attrNameLst>
                                      </p:cBhvr>
                                      <p:to>
                                        <p:strVal val="visible"/>
                                      </p:to>
                                    </p:set>
                                    <p:anim calcmode="lin" valueType="num">
                                      <p:cBhvr additive="base">
                                        <p:cTn dur="500"/>
                                        <p:tgtEl>
                                          <p:spTgt spid="3132"/>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8">
                                  <p:stCondLst>
                                    <p:cond delay="250"/>
                                  </p:stCondLst>
                                  <p:childTnLst>
                                    <p:set>
                                      <p:cBhvr>
                                        <p:cTn dur="1" fill="hold">
                                          <p:stCondLst>
                                            <p:cond delay="0"/>
                                          </p:stCondLst>
                                        </p:cTn>
                                        <p:tgtEl>
                                          <p:spTgt spid="3136"/>
                                        </p:tgtEl>
                                        <p:attrNameLst>
                                          <p:attrName>style.visibility</p:attrName>
                                        </p:attrNameLst>
                                      </p:cBhvr>
                                      <p:to>
                                        <p:strVal val="visible"/>
                                      </p:to>
                                    </p:set>
                                    <p:anim calcmode="lin" valueType="num">
                                      <p:cBhvr additive="base">
                                        <p:cTn dur="500"/>
                                        <p:tgtEl>
                                          <p:spTgt spid="31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34"/>
                                        </p:tgtEl>
                                        <p:attrNameLst>
                                          <p:attrName>style.visibility</p:attrName>
                                        </p:attrNameLst>
                                      </p:cBhvr>
                                      <p:to>
                                        <p:strVal val="visible"/>
                                      </p:to>
                                    </p:set>
                                    <p:anim calcmode="lin" valueType="num">
                                      <p:cBhvr additive="base">
                                        <p:cTn dur="500"/>
                                        <p:tgtEl>
                                          <p:spTgt spid="31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3135"/>
                                        </p:tgtEl>
                                        <p:attrNameLst>
                                          <p:attrName>style.visibility</p:attrName>
                                        </p:attrNameLst>
                                      </p:cBhvr>
                                      <p:to>
                                        <p:strVal val="visible"/>
                                      </p:to>
                                    </p:set>
                                    <p:anim calcmode="lin" valueType="num">
                                      <p:cBhvr additive="base">
                                        <p:cTn dur="500"/>
                                        <p:tgtEl>
                                          <p:spTgt spid="313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8">
                                  <p:stCondLst>
                                    <p:cond delay="250"/>
                                  </p:stCondLst>
                                  <p:childTnLst>
                                    <p:set>
                                      <p:cBhvr>
                                        <p:cTn dur="1" fill="hold">
                                          <p:stCondLst>
                                            <p:cond delay="0"/>
                                          </p:stCondLst>
                                        </p:cTn>
                                        <p:tgtEl>
                                          <p:spTgt spid="3139"/>
                                        </p:tgtEl>
                                        <p:attrNameLst>
                                          <p:attrName>style.visibility</p:attrName>
                                        </p:attrNameLst>
                                      </p:cBhvr>
                                      <p:to>
                                        <p:strVal val="visible"/>
                                      </p:to>
                                    </p:set>
                                    <p:anim calcmode="lin" valueType="num">
                                      <p:cBhvr additive="base">
                                        <p:cTn dur="500"/>
                                        <p:tgtEl>
                                          <p:spTgt spid="31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137"/>
                                        </p:tgtEl>
                                        <p:attrNameLst>
                                          <p:attrName>style.visibility</p:attrName>
                                        </p:attrNameLst>
                                      </p:cBhvr>
                                      <p:to>
                                        <p:strVal val="visible"/>
                                      </p:to>
                                    </p:set>
                                    <p:anim calcmode="lin" valueType="num">
                                      <p:cBhvr additive="base">
                                        <p:cTn dur="500"/>
                                        <p:tgtEl>
                                          <p:spTgt spid="31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3138"/>
                                        </p:tgtEl>
                                        <p:attrNameLst>
                                          <p:attrName>style.visibility</p:attrName>
                                        </p:attrNameLst>
                                      </p:cBhvr>
                                      <p:to>
                                        <p:strVal val="visible"/>
                                      </p:to>
                                    </p:set>
                                    <p:anim calcmode="lin" valueType="num">
                                      <p:cBhvr additive="base">
                                        <p:cTn dur="500"/>
                                        <p:tgtEl>
                                          <p:spTgt spid="31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ntents">
  <p:cSld name="No Contents">
    <p:spTree>
      <p:nvGrpSpPr>
        <p:cNvPr id="3141" name="Shape 3141"/>
        <p:cNvGrpSpPr/>
        <p:nvPr/>
      </p:nvGrpSpPr>
      <p:grpSpPr>
        <a:xfrm>
          <a:off x="0" y="0"/>
          <a:ext cx="0" cy="0"/>
          <a:chOff x="0" y="0"/>
          <a:chExt cx="0" cy="0"/>
        </a:xfrm>
      </p:grpSpPr>
      <p:sp>
        <p:nvSpPr>
          <p:cNvPr id="3142" name="Google Shape;3142;g1f5b7746bd3_0_1684"/>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43" name="Google Shape;3143;g1f5b7746bd3_0_1684"/>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hing">
  <p:cSld name="Nothing">
    <p:spTree>
      <p:nvGrpSpPr>
        <p:cNvPr id="3144" name="Shape 3144"/>
        <p:cNvGrpSpPr/>
        <p:nvPr/>
      </p:nvGrpSpPr>
      <p:grpSpPr>
        <a:xfrm>
          <a:off x="0" y="0"/>
          <a:ext cx="0" cy="0"/>
          <a:chOff x="0" y="0"/>
          <a:chExt cx="0" cy="0"/>
        </a:xfrm>
      </p:grpSpPr>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145" name="Shape 3145"/>
        <p:cNvGrpSpPr/>
        <p:nvPr/>
      </p:nvGrpSpPr>
      <p:grpSpPr>
        <a:xfrm>
          <a:off x="0" y="0"/>
          <a:ext cx="0" cy="0"/>
          <a:chOff x="0" y="0"/>
          <a:chExt cx="0" cy="0"/>
        </a:xfrm>
      </p:grpSpPr>
      <p:sp>
        <p:nvSpPr>
          <p:cNvPr id="3146" name="Google Shape;3146;g1f5b7746bd3_0_3025"/>
          <p:cNvSpPr/>
          <p:nvPr/>
        </p:nvSpPr>
        <p:spPr>
          <a:xfrm>
            <a:off x="1762386" y="2330883"/>
            <a:ext cx="7065900" cy="1687500"/>
          </a:xfrm>
          <a:prstGeom prst="roundRect">
            <a:avLst>
              <a:gd fmla="val 16667" name="adj"/>
            </a:avLst>
          </a:prstGeom>
          <a:solidFill>
            <a:schemeClr val="accen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47" name="Google Shape;3147;g1f5b7746bd3_0_3025"/>
          <p:cNvSpPr txBox="1"/>
          <p:nvPr>
            <p:ph type="title"/>
          </p:nvPr>
        </p:nvSpPr>
        <p:spPr>
          <a:xfrm>
            <a:off x="637261" y="192950"/>
            <a:ext cx="16741800" cy="1125000"/>
          </a:xfrm>
          <a:prstGeom prst="rect">
            <a:avLst/>
          </a:prstGeom>
          <a:noFill/>
          <a:ln>
            <a:noFill/>
          </a:ln>
        </p:spPr>
        <p:txBody>
          <a:bodyPr anchorCtr="0" anchor="ctr" bIns="81625" lIns="163275" spcFirstLastPara="1" rIns="163275" wrap="square" tIns="81625">
            <a:noAutofit/>
          </a:bodyPr>
          <a:lstStyle>
            <a:lvl1pPr lvl="0" rtl="0" algn="l">
              <a:spcBef>
                <a:spcPts val="0"/>
              </a:spcBef>
              <a:spcAft>
                <a:spcPts val="0"/>
              </a:spcAft>
              <a:buClr>
                <a:schemeClr val="accent1"/>
              </a:buClr>
              <a:buSzPts val="5400"/>
              <a:buFont typeface="Roboto Condensed Light"/>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48" name="Google Shape;3148;g1f5b7746bd3_0_3025"/>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49" name="Google Shape;3149;g1f5b7746bd3_0_3025"/>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150" name="Google Shape;3150;g1f5b7746bd3_0_3025"/>
          <p:cNvSpPr/>
          <p:nvPr/>
        </p:nvSpPr>
        <p:spPr>
          <a:xfrm>
            <a:off x="817281" y="1903140"/>
            <a:ext cx="1530300" cy="153030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51" name="Google Shape;3151;g1f5b7746bd3_0_3025"/>
          <p:cNvSpPr txBox="1"/>
          <p:nvPr>
            <p:ph idx="1" type="body"/>
          </p:nvPr>
        </p:nvSpPr>
        <p:spPr>
          <a:xfrm>
            <a:off x="1010803" y="2105663"/>
            <a:ext cx="1143000" cy="112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52" name="Google Shape;3152;g1f5b7746bd3_0_3025"/>
          <p:cNvSpPr txBox="1"/>
          <p:nvPr>
            <p:ph idx="2" type="body"/>
          </p:nvPr>
        </p:nvSpPr>
        <p:spPr>
          <a:xfrm>
            <a:off x="2672275" y="2983260"/>
            <a:ext cx="5625600" cy="900000"/>
          </a:xfrm>
          <a:prstGeom prst="rect">
            <a:avLst/>
          </a:prstGeom>
          <a:noFill/>
          <a:ln>
            <a:noFill/>
          </a:ln>
        </p:spPr>
        <p:txBody>
          <a:bodyPr anchorCtr="0" anchor="t" bIns="81625" lIns="163275" spcFirstLastPara="1" rIns="163275" wrap="square" tIns="81625">
            <a:noAutofit/>
          </a:bodyPr>
          <a:lstStyle>
            <a:lvl1pPr indent="-228600" lvl="0" marL="457200" rtl="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53" name="Google Shape;3153;g1f5b7746bd3_0_3025"/>
          <p:cNvSpPr txBox="1"/>
          <p:nvPr>
            <p:ph idx="3" type="body"/>
          </p:nvPr>
        </p:nvSpPr>
        <p:spPr>
          <a:xfrm>
            <a:off x="2672275" y="2330884"/>
            <a:ext cx="5625600" cy="7200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54" name="Google Shape;3154;g1f5b7746bd3_0_3025"/>
          <p:cNvSpPr/>
          <p:nvPr/>
        </p:nvSpPr>
        <p:spPr>
          <a:xfrm>
            <a:off x="1762386" y="4785222"/>
            <a:ext cx="7065900" cy="1687500"/>
          </a:xfrm>
          <a:prstGeom prst="roundRect">
            <a:avLst>
              <a:gd fmla="val 16667" name="adj"/>
            </a:avLst>
          </a:prstGeom>
          <a:solidFill>
            <a:schemeClr val="accen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55" name="Google Shape;3155;g1f5b7746bd3_0_3025"/>
          <p:cNvSpPr/>
          <p:nvPr/>
        </p:nvSpPr>
        <p:spPr>
          <a:xfrm>
            <a:off x="817281" y="4357479"/>
            <a:ext cx="1530300" cy="153030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56" name="Google Shape;3156;g1f5b7746bd3_0_3025"/>
          <p:cNvSpPr txBox="1"/>
          <p:nvPr>
            <p:ph idx="4" type="body"/>
          </p:nvPr>
        </p:nvSpPr>
        <p:spPr>
          <a:xfrm>
            <a:off x="1010803" y="4560002"/>
            <a:ext cx="1143000" cy="112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57" name="Google Shape;3157;g1f5b7746bd3_0_3025"/>
          <p:cNvSpPr txBox="1"/>
          <p:nvPr>
            <p:ph idx="5" type="body"/>
          </p:nvPr>
        </p:nvSpPr>
        <p:spPr>
          <a:xfrm>
            <a:off x="2672275" y="5437599"/>
            <a:ext cx="5625600" cy="900000"/>
          </a:xfrm>
          <a:prstGeom prst="rect">
            <a:avLst/>
          </a:prstGeom>
          <a:noFill/>
          <a:ln>
            <a:noFill/>
          </a:ln>
        </p:spPr>
        <p:txBody>
          <a:bodyPr anchorCtr="0" anchor="t" bIns="81625" lIns="163275" spcFirstLastPara="1" rIns="163275" wrap="square" tIns="81625">
            <a:noAutofit/>
          </a:bodyPr>
          <a:lstStyle>
            <a:lvl1pPr indent="-228600" lvl="0" marL="457200" rtl="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58" name="Google Shape;3158;g1f5b7746bd3_0_3025"/>
          <p:cNvSpPr txBox="1"/>
          <p:nvPr>
            <p:ph idx="6" type="body"/>
          </p:nvPr>
        </p:nvSpPr>
        <p:spPr>
          <a:xfrm>
            <a:off x="2672275" y="4785223"/>
            <a:ext cx="5625600" cy="7200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59" name="Google Shape;3159;g1f5b7746bd3_0_3025"/>
          <p:cNvSpPr/>
          <p:nvPr/>
        </p:nvSpPr>
        <p:spPr>
          <a:xfrm>
            <a:off x="1762386" y="7236428"/>
            <a:ext cx="7065900" cy="1687500"/>
          </a:xfrm>
          <a:prstGeom prst="roundRect">
            <a:avLst>
              <a:gd fmla="val 16667" name="adj"/>
            </a:avLst>
          </a:prstGeom>
          <a:solidFill>
            <a:schemeClr val="accen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60" name="Google Shape;3160;g1f5b7746bd3_0_3025"/>
          <p:cNvSpPr/>
          <p:nvPr/>
        </p:nvSpPr>
        <p:spPr>
          <a:xfrm>
            <a:off x="817281" y="6808685"/>
            <a:ext cx="1530300" cy="153030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61" name="Google Shape;3161;g1f5b7746bd3_0_3025"/>
          <p:cNvSpPr txBox="1"/>
          <p:nvPr>
            <p:ph idx="7" type="body"/>
          </p:nvPr>
        </p:nvSpPr>
        <p:spPr>
          <a:xfrm>
            <a:off x="1010803" y="7011208"/>
            <a:ext cx="1143000" cy="112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62" name="Google Shape;3162;g1f5b7746bd3_0_3025"/>
          <p:cNvSpPr txBox="1"/>
          <p:nvPr>
            <p:ph idx="8" type="body"/>
          </p:nvPr>
        </p:nvSpPr>
        <p:spPr>
          <a:xfrm>
            <a:off x="2672275" y="7888805"/>
            <a:ext cx="5625600" cy="900000"/>
          </a:xfrm>
          <a:prstGeom prst="rect">
            <a:avLst/>
          </a:prstGeom>
          <a:noFill/>
          <a:ln>
            <a:noFill/>
          </a:ln>
        </p:spPr>
        <p:txBody>
          <a:bodyPr anchorCtr="0" anchor="t" bIns="81625" lIns="163275" spcFirstLastPara="1" rIns="163275" wrap="square" tIns="81625">
            <a:noAutofit/>
          </a:bodyPr>
          <a:lstStyle>
            <a:lvl1pPr indent="-228600" lvl="0" marL="457200" rtl="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63" name="Google Shape;3163;g1f5b7746bd3_0_3025"/>
          <p:cNvSpPr txBox="1"/>
          <p:nvPr>
            <p:ph idx="9" type="body"/>
          </p:nvPr>
        </p:nvSpPr>
        <p:spPr>
          <a:xfrm>
            <a:off x="2672275" y="7236429"/>
            <a:ext cx="5625600" cy="7200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64" name="Google Shape;3164;g1f5b7746bd3_0_3025"/>
          <p:cNvSpPr/>
          <p:nvPr/>
        </p:nvSpPr>
        <p:spPr>
          <a:xfrm>
            <a:off x="10313336" y="2330883"/>
            <a:ext cx="7065900" cy="1687500"/>
          </a:xfrm>
          <a:prstGeom prst="roundRect">
            <a:avLst>
              <a:gd fmla="val 16667" name="adj"/>
            </a:avLst>
          </a:prstGeom>
          <a:solidFill>
            <a:schemeClr val="accen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65" name="Google Shape;3165;g1f5b7746bd3_0_3025"/>
          <p:cNvSpPr/>
          <p:nvPr/>
        </p:nvSpPr>
        <p:spPr>
          <a:xfrm>
            <a:off x="9368231" y="1903140"/>
            <a:ext cx="1530300" cy="153030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66" name="Google Shape;3166;g1f5b7746bd3_0_3025"/>
          <p:cNvSpPr txBox="1"/>
          <p:nvPr>
            <p:ph idx="13" type="body"/>
          </p:nvPr>
        </p:nvSpPr>
        <p:spPr>
          <a:xfrm>
            <a:off x="9561753" y="2105663"/>
            <a:ext cx="1143000" cy="112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67" name="Google Shape;3167;g1f5b7746bd3_0_3025"/>
          <p:cNvSpPr txBox="1"/>
          <p:nvPr>
            <p:ph idx="14" type="body"/>
          </p:nvPr>
        </p:nvSpPr>
        <p:spPr>
          <a:xfrm>
            <a:off x="11223225" y="2983260"/>
            <a:ext cx="5625600" cy="900000"/>
          </a:xfrm>
          <a:prstGeom prst="rect">
            <a:avLst/>
          </a:prstGeom>
          <a:noFill/>
          <a:ln>
            <a:noFill/>
          </a:ln>
        </p:spPr>
        <p:txBody>
          <a:bodyPr anchorCtr="0" anchor="t" bIns="81625" lIns="163275" spcFirstLastPara="1" rIns="163275" wrap="square" tIns="81625">
            <a:noAutofit/>
          </a:bodyPr>
          <a:lstStyle>
            <a:lvl1pPr indent="-228600" lvl="0" marL="457200" rtl="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68" name="Google Shape;3168;g1f5b7746bd3_0_3025"/>
          <p:cNvSpPr txBox="1"/>
          <p:nvPr>
            <p:ph idx="15" type="body"/>
          </p:nvPr>
        </p:nvSpPr>
        <p:spPr>
          <a:xfrm>
            <a:off x="11223225" y="2330884"/>
            <a:ext cx="5625600" cy="7200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69" name="Google Shape;3169;g1f5b7746bd3_0_3025"/>
          <p:cNvSpPr/>
          <p:nvPr/>
        </p:nvSpPr>
        <p:spPr>
          <a:xfrm>
            <a:off x="10313336" y="4785222"/>
            <a:ext cx="7065900" cy="1687500"/>
          </a:xfrm>
          <a:prstGeom prst="roundRect">
            <a:avLst>
              <a:gd fmla="val 16667" name="adj"/>
            </a:avLst>
          </a:prstGeom>
          <a:solidFill>
            <a:schemeClr val="accen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70" name="Google Shape;3170;g1f5b7746bd3_0_3025"/>
          <p:cNvSpPr/>
          <p:nvPr/>
        </p:nvSpPr>
        <p:spPr>
          <a:xfrm>
            <a:off x="9368231" y="4357479"/>
            <a:ext cx="1530300" cy="153030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71" name="Google Shape;3171;g1f5b7746bd3_0_3025"/>
          <p:cNvSpPr txBox="1"/>
          <p:nvPr>
            <p:ph idx="16" type="body"/>
          </p:nvPr>
        </p:nvSpPr>
        <p:spPr>
          <a:xfrm>
            <a:off x="9561753" y="4560002"/>
            <a:ext cx="1143000" cy="112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72" name="Google Shape;3172;g1f5b7746bd3_0_3025"/>
          <p:cNvSpPr txBox="1"/>
          <p:nvPr>
            <p:ph idx="17" type="body"/>
          </p:nvPr>
        </p:nvSpPr>
        <p:spPr>
          <a:xfrm>
            <a:off x="11223225" y="5437599"/>
            <a:ext cx="5625600" cy="900000"/>
          </a:xfrm>
          <a:prstGeom prst="rect">
            <a:avLst/>
          </a:prstGeom>
          <a:noFill/>
          <a:ln>
            <a:noFill/>
          </a:ln>
        </p:spPr>
        <p:txBody>
          <a:bodyPr anchorCtr="0" anchor="t" bIns="81625" lIns="163275" spcFirstLastPara="1" rIns="163275" wrap="square" tIns="81625">
            <a:noAutofit/>
          </a:bodyPr>
          <a:lstStyle>
            <a:lvl1pPr indent="-228600" lvl="0" marL="457200" rtl="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73" name="Google Shape;3173;g1f5b7746bd3_0_3025"/>
          <p:cNvSpPr txBox="1"/>
          <p:nvPr>
            <p:ph idx="18" type="body"/>
          </p:nvPr>
        </p:nvSpPr>
        <p:spPr>
          <a:xfrm>
            <a:off x="11223225" y="4785223"/>
            <a:ext cx="5625600" cy="7200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74" name="Google Shape;3174;g1f5b7746bd3_0_3025"/>
          <p:cNvSpPr/>
          <p:nvPr/>
        </p:nvSpPr>
        <p:spPr>
          <a:xfrm>
            <a:off x="10313336" y="7236428"/>
            <a:ext cx="7065900" cy="1687500"/>
          </a:xfrm>
          <a:prstGeom prst="roundRect">
            <a:avLst>
              <a:gd fmla="val 16667" name="adj"/>
            </a:avLst>
          </a:prstGeom>
          <a:solidFill>
            <a:schemeClr val="accent1">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75" name="Google Shape;3175;g1f5b7746bd3_0_3025"/>
          <p:cNvSpPr/>
          <p:nvPr/>
        </p:nvSpPr>
        <p:spPr>
          <a:xfrm>
            <a:off x="9368231" y="6808685"/>
            <a:ext cx="1530300" cy="153030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76" name="Google Shape;3176;g1f5b7746bd3_0_3025"/>
          <p:cNvSpPr txBox="1"/>
          <p:nvPr>
            <p:ph idx="19" type="body"/>
          </p:nvPr>
        </p:nvSpPr>
        <p:spPr>
          <a:xfrm>
            <a:off x="9561753" y="7011208"/>
            <a:ext cx="1143000" cy="1125000"/>
          </a:xfrm>
          <a:prstGeom prst="rect">
            <a:avLst/>
          </a:prstGeom>
          <a:noFill/>
          <a:ln>
            <a:noFill/>
          </a:ln>
        </p:spPr>
        <p:txBody>
          <a:bodyPr anchorCtr="0" anchor="ctr" bIns="81625" lIns="163275" spcFirstLastPara="1" rIns="163275" wrap="square" tIns="81625">
            <a:noAutofit/>
          </a:bodyPr>
          <a:lstStyle>
            <a:lvl1pPr indent="-228600" lvl="0" marL="457200" rtl="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77" name="Google Shape;3177;g1f5b7746bd3_0_3025"/>
          <p:cNvSpPr txBox="1"/>
          <p:nvPr>
            <p:ph idx="20" type="body"/>
          </p:nvPr>
        </p:nvSpPr>
        <p:spPr>
          <a:xfrm>
            <a:off x="11223225" y="7888805"/>
            <a:ext cx="5625600" cy="900000"/>
          </a:xfrm>
          <a:prstGeom prst="rect">
            <a:avLst/>
          </a:prstGeom>
          <a:noFill/>
          <a:ln>
            <a:noFill/>
          </a:ln>
        </p:spPr>
        <p:txBody>
          <a:bodyPr anchorCtr="0" anchor="t" bIns="81625" lIns="163275" spcFirstLastPara="1" rIns="163275" wrap="square" tIns="81625">
            <a:noAutofit/>
          </a:bodyPr>
          <a:lstStyle>
            <a:lvl1pPr indent="-228600" lvl="0" marL="457200" rtl="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78" name="Google Shape;3178;g1f5b7746bd3_0_3025"/>
          <p:cNvSpPr txBox="1"/>
          <p:nvPr>
            <p:ph idx="21" type="body"/>
          </p:nvPr>
        </p:nvSpPr>
        <p:spPr>
          <a:xfrm>
            <a:off x="11223225" y="7236429"/>
            <a:ext cx="5625600" cy="720000"/>
          </a:xfrm>
          <a:prstGeom prst="rect">
            <a:avLst/>
          </a:prstGeom>
          <a:noFill/>
          <a:ln>
            <a:noFill/>
          </a:ln>
        </p:spPr>
        <p:txBody>
          <a:bodyPr anchorCtr="0" anchor="b" bIns="81625" lIns="163275" spcFirstLastPara="1" rIns="163275" wrap="square" tIns="81625">
            <a:noAutofit/>
          </a:bodyPr>
          <a:lstStyle>
            <a:lvl1pPr indent="-228600" lvl="0" marL="457200" rtl="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150"/>
                                        </p:tgtEl>
                                        <p:attrNameLst>
                                          <p:attrName>style.visibility</p:attrName>
                                        </p:attrNameLst>
                                      </p:cBhvr>
                                      <p:to>
                                        <p:strVal val="visible"/>
                                      </p:to>
                                    </p:set>
                                    <p:animEffect filter="fade" transition="in">
                                      <p:cBhvr>
                                        <p:cTn dur="500"/>
                                        <p:tgtEl>
                                          <p:spTgt spid="3150"/>
                                        </p:tgtEl>
                                      </p:cBhvr>
                                    </p:animEffect>
                                  </p:childTnLst>
                                </p:cTn>
                              </p:par>
                              <p:par>
                                <p:cTn fill="hold" nodeType="withEffect" presetClass="entr" presetID="10" presetSubtype="0">
                                  <p:stCondLst>
                                    <p:cond delay="500"/>
                                  </p:stCondLst>
                                  <p:childTnLst>
                                    <p:set>
                                      <p:cBhvr>
                                        <p:cTn dur="1" fill="hold">
                                          <p:stCondLst>
                                            <p:cond delay="0"/>
                                          </p:stCondLst>
                                        </p:cTn>
                                        <p:tgtEl>
                                          <p:spTgt spid="3151">
                                            <p:txEl>
                                              <p:pRg end="0" st="0"/>
                                            </p:txEl>
                                          </p:spTgt>
                                        </p:tgtEl>
                                        <p:attrNameLst>
                                          <p:attrName>style.visibility</p:attrName>
                                        </p:attrNameLst>
                                      </p:cBhvr>
                                      <p:to>
                                        <p:strVal val="visible"/>
                                      </p:to>
                                    </p:set>
                                    <p:animEffect filter="fade" transition="in">
                                      <p:cBhvr>
                                        <p:cTn dur="500"/>
                                        <p:tgtEl>
                                          <p:spTgt spid="3151">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1">
                                            <p:txEl>
                                              <p:pRg end="1" st="1"/>
                                            </p:txEl>
                                          </p:spTgt>
                                        </p:tgtEl>
                                        <p:attrNameLst>
                                          <p:attrName>style.visibility</p:attrName>
                                        </p:attrNameLst>
                                      </p:cBhvr>
                                      <p:to>
                                        <p:strVal val="visible"/>
                                      </p:to>
                                    </p:set>
                                    <p:animEffect filter="fade" transition="in">
                                      <p:cBhvr>
                                        <p:cTn dur="500"/>
                                        <p:tgtEl>
                                          <p:spTgt spid="3151">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1">
                                            <p:txEl>
                                              <p:pRg end="2" st="2"/>
                                            </p:txEl>
                                          </p:spTgt>
                                        </p:tgtEl>
                                        <p:attrNameLst>
                                          <p:attrName>style.visibility</p:attrName>
                                        </p:attrNameLst>
                                      </p:cBhvr>
                                      <p:to>
                                        <p:strVal val="visible"/>
                                      </p:to>
                                    </p:set>
                                    <p:animEffect filter="fade" transition="in">
                                      <p:cBhvr>
                                        <p:cTn dur="500"/>
                                        <p:tgtEl>
                                          <p:spTgt spid="3151">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1">
                                            <p:txEl>
                                              <p:pRg end="3" st="3"/>
                                            </p:txEl>
                                          </p:spTgt>
                                        </p:tgtEl>
                                        <p:attrNameLst>
                                          <p:attrName>style.visibility</p:attrName>
                                        </p:attrNameLst>
                                      </p:cBhvr>
                                      <p:to>
                                        <p:strVal val="visible"/>
                                      </p:to>
                                    </p:set>
                                    <p:animEffect filter="fade" transition="in">
                                      <p:cBhvr>
                                        <p:cTn dur="500"/>
                                        <p:tgtEl>
                                          <p:spTgt spid="3151">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1">
                                            <p:txEl>
                                              <p:pRg end="4" st="4"/>
                                            </p:txEl>
                                          </p:spTgt>
                                        </p:tgtEl>
                                        <p:attrNameLst>
                                          <p:attrName>style.visibility</p:attrName>
                                        </p:attrNameLst>
                                      </p:cBhvr>
                                      <p:to>
                                        <p:strVal val="visible"/>
                                      </p:to>
                                    </p:set>
                                    <p:animEffect filter="fade" transition="in">
                                      <p:cBhvr>
                                        <p:cTn dur="500"/>
                                        <p:tgtEl>
                                          <p:spTgt spid="3151">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1">
                                            <p:txEl>
                                              <p:pRg end="5" st="5"/>
                                            </p:txEl>
                                          </p:spTgt>
                                        </p:tgtEl>
                                        <p:attrNameLst>
                                          <p:attrName>style.visibility</p:attrName>
                                        </p:attrNameLst>
                                      </p:cBhvr>
                                      <p:to>
                                        <p:strVal val="visible"/>
                                      </p:to>
                                    </p:set>
                                    <p:animEffect filter="fade" transition="in">
                                      <p:cBhvr>
                                        <p:cTn dur="500"/>
                                        <p:tgtEl>
                                          <p:spTgt spid="3151">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1">
                                            <p:txEl>
                                              <p:pRg end="6" st="6"/>
                                            </p:txEl>
                                          </p:spTgt>
                                        </p:tgtEl>
                                        <p:attrNameLst>
                                          <p:attrName>style.visibility</p:attrName>
                                        </p:attrNameLst>
                                      </p:cBhvr>
                                      <p:to>
                                        <p:strVal val="visible"/>
                                      </p:to>
                                    </p:set>
                                    <p:animEffect filter="fade" transition="in">
                                      <p:cBhvr>
                                        <p:cTn dur="500"/>
                                        <p:tgtEl>
                                          <p:spTgt spid="3151">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1">
                                            <p:txEl>
                                              <p:pRg end="7" st="7"/>
                                            </p:txEl>
                                          </p:spTgt>
                                        </p:tgtEl>
                                        <p:attrNameLst>
                                          <p:attrName>style.visibility</p:attrName>
                                        </p:attrNameLst>
                                      </p:cBhvr>
                                      <p:to>
                                        <p:strVal val="visible"/>
                                      </p:to>
                                    </p:set>
                                    <p:animEffect filter="fade" transition="in">
                                      <p:cBhvr>
                                        <p:cTn dur="500"/>
                                        <p:tgtEl>
                                          <p:spTgt spid="3151">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1">
                                            <p:txEl>
                                              <p:pRg end="8" st="8"/>
                                            </p:txEl>
                                          </p:spTgt>
                                        </p:tgtEl>
                                        <p:attrNameLst>
                                          <p:attrName>style.visibility</p:attrName>
                                        </p:attrNameLst>
                                      </p:cBhvr>
                                      <p:to>
                                        <p:strVal val="visible"/>
                                      </p:to>
                                    </p:set>
                                    <p:animEffect filter="fade" transition="in">
                                      <p:cBhvr>
                                        <p:cTn dur="500"/>
                                        <p:tgtEl>
                                          <p:spTgt spid="3151">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3146"/>
                                        </p:tgtEl>
                                        <p:attrNameLst>
                                          <p:attrName>style.visibility</p:attrName>
                                        </p:attrNameLst>
                                      </p:cBhvr>
                                      <p:to>
                                        <p:strVal val="visible"/>
                                      </p:to>
                                    </p:set>
                                    <p:animEffect filter="fade" transition="in">
                                      <p:cBhvr>
                                        <p:cTn dur="500"/>
                                        <p:tgtEl>
                                          <p:spTgt spid="3146"/>
                                        </p:tgtEl>
                                      </p:cBhvr>
                                    </p:animEffect>
                                  </p:childTnLst>
                                </p:cTn>
                              </p:par>
                              <p:par>
                                <p:cTn fill="hold" nodeType="withEffect" presetClass="entr" presetID="10" presetSubtype="0">
                                  <p:stCondLst>
                                    <p:cond delay="750"/>
                                  </p:stCondLst>
                                  <p:childTnLst>
                                    <p:set>
                                      <p:cBhvr>
                                        <p:cTn dur="1" fill="hold">
                                          <p:stCondLst>
                                            <p:cond delay="0"/>
                                          </p:stCondLst>
                                        </p:cTn>
                                        <p:tgtEl>
                                          <p:spTgt spid="3153"/>
                                        </p:tgtEl>
                                        <p:attrNameLst>
                                          <p:attrName>style.visibility</p:attrName>
                                        </p:attrNameLst>
                                      </p:cBhvr>
                                      <p:to>
                                        <p:strVal val="visible"/>
                                      </p:to>
                                    </p:set>
                                    <p:animEffect filter="fade" transition="in">
                                      <p:cBhvr>
                                        <p:cTn dur="500"/>
                                        <p:tgtEl>
                                          <p:spTgt spid="3153"/>
                                        </p:tgtEl>
                                      </p:cBhvr>
                                    </p:animEffect>
                                  </p:childTnLst>
                                </p:cTn>
                              </p:par>
                              <p:par>
                                <p:cTn fill="hold" nodeType="withEffect" presetClass="entr" presetID="10" presetSubtype="0">
                                  <p:stCondLst>
                                    <p:cond delay="750"/>
                                  </p:stCondLst>
                                  <p:childTnLst>
                                    <p:set>
                                      <p:cBhvr>
                                        <p:cTn dur="1" fill="hold">
                                          <p:stCondLst>
                                            <p:cond delay="0"/>
                                          </p:stCondLst>
                                        </p:cTn>
                                        <p:tgtEl>
                                          <p:spTgt spid="3152"/>
                                        </p:tgtEl>
                                        <p:attrNameLst>
                                          <p:attrName>style.visibility</p:attrName>
                                        </p:attrNameLst>
                                      </p:cBhvr>
                                      <p:to>
                                        <p:strVal val="visible"/>
                                      </p:to>
                                    </p:set>
                                    <p:animEffect filter="fade" transition="in">
                                      <p:cBhvr>
                                        <p:cTn dur="500"/>
                                        <p:tgtEl>
                                          <p:spTgt spid="3152"/>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3155"/>
                                        </p:tgtEl>
                                        <p:attrNameLst>
                                          <p:attrName>style.visibility</p:attrName>
                                        </p:attrNameLst>
                                      </p:cBhvr>
                                      <p:to>
                                        <p:strVal val="visible"/>
                                      </p:to>
                                    </p:set>
                                    <p:animEffect filter="fade" transition="in">
                                      <p:cBhvr>
                                        <p:cTn dur="500"/>
                                        <p:tgtEl>
                                          <p:spTgt spid="3155"/>
                                        </p:tgtEl>
                                      </p:cBhvr>
                                    </p:animEffect>
                                  </p:childTnLst>
                                </p:cTn>
                              </p:par>
                              <p:par>
                                <p:cTn fill="hold" nodeType="withEffect" presetClass="entr" presetID="10" presetSubtype="0">
                                  <p:stCondLst>
                                    <p:cond delay="500"/>
                                  </p:stCondLst>
                                  <p:childTnLst>
                                    <p:set>
                                      <p:cBhvr>
                                        <p:cTn dur="1" fill="hold">
                                          <p:stCondLst>
                                            <p:cond delay="0"/>
                                          </p:stCondLst>
                                        </p:cTn>
                                        <p:tgtEl>
                                          <p:spTgt spid="3156">
                                            <p:txEl>
                                              <p:pRg end="0" st="0"/>
                                            </p:txEl>
                                          </p:spTgt>
                                        </p:tgtEl>
                                        <p:attrNameLst>
                                          <p:attrName>style.visibility</p:attrName>
                                        </p:attrNameLst>
                                      </p:cBhvr>
                                      <p:to>
                                        <p:strVal val="visible"/>
                                      </p:to>
                                    </p:set>
                                    <p:animEffect filter="fade" transition="in">
                                      <p:cBhvr>
                                        <p:cTn dur="500"/>
                                        <p:tgtEl>
                                          <p:spTgt spid="3156">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6">
                                            <p:txEl>
                                              <p:pRg end="1" st="1"/>
                                            </p:txEl>
                                          </p:spTgt>
                                        </p:tgtEl>
                                        <p:attrNameLst>
                                          <p:attrName>style.visibility</p:attrName>
                                        </p:attrNameLst>
                                      </p:cBhvr>
                                      <p:to>
                                        <p:strVal val="visible"/>
                                      </p:to>
                                    </p:set>
                                    <p:animEffect filter="fade" transition="in">
                                      <p:cBhvr>
                                        <p:cTn dur="500"/>
                                        <p:tgtEl>
                                          <p:spTgt spid="3156">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6">
                                            <p:txEl>
                                              <p:pRg end="2" st="2"/>
                                            </p:txEl>
                                          </p:spTgt>
                                        </p:tgtEl>
                                        <p:attrNameLst>
                                          <p:attrName>style.visibility</p:attrName>
                                        </p:attrNameLst>
                                      </p:cBhvr>
                                      <p:to>
                                        <p:strVal val="visible"/>
                                      </p:to>
                                    </p:set>
                                    <p:animEffect filter="fade" transition="in">
                                      <p:cBhvr>
                                        <p:cTn dur="500"/>
                                        <p:tgtEl>
                                          <p:spTgt spid="3156">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6">
                                            <p:txEl>
                                              <p:pRg end="3" st="3"/>
                                            </p:txEl>
                                          </p:spTgt>
                                        </p:tgtEl>
                                        <p:attrNameLst>
                                          <p:attrName>style.visibility</p:attrName>
                                        </p:attrNameLst>
                                      </p:cBhvr>
                                      <p:to>
                                        <p:strVal val="visible"/>
                                      </p:to>
                                    </p:set>
                                    <p:animEffect filter="fade" transition="in">
                                      <p:cBhvr>
                                        <p:cTn dur="500"/>
                                        <p:tgtEl>
                                          <p:spTgt spid="3156">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6">
                                            <p:txEl>
                                              <p:pRg end="4" st="4"/>
                                            </p:txEl>
                                          </p:spTgt>
                                        </p:tgtEl>
                                        <p:attrNameLst>
                                          <p:attrName>style.visibility</p:attrName>
                                        </p:attrNameLst>
                                      </p:cBhvr>
                                      <p:to>
                                        <p:strVal val="visible"/>
                                      </p:to>
                                    </p:set>
                                    <p:animEffect filter="fade" transition="in">
                                      <p:cBhvr>
                                        <p:cTn dur="500"/>
                                        <p:tgtEl>
                                          <p:spTgt spid="3156">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6">
                                            <p:txEl>
                                              <p:pRg end="5" st="5"/>
                                            </p:txEl>
                                          </p:spTgt>
                                        </p:tgtEl>
                                        <p:attrNameLst>
                                          <p:attrName>style.visibility</p:attrName>
                                        </p:attrNameLst>
                                      </p:cBhvr>
                                      <p:to>
                                        <p:strVal val="visible"/>
                                      </p:to>
                                    </p:set>
                                    <p:animEffect filter="fade" transition="in">
                                      <p:cBhvr>
                                        <p:cTn dur="500"/>
                                        <p:tgtEl>
                                          <p:spTgt spid="3156">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6">
                                            <p:txEl>
                                              <p:pRg end="6" st="6"/>
                                            </p:txEl>
                                          </p:spTgt>
                                        </p:tgtEl>
                                        <p:attrNameLst>
                                          <p:attrName>style.visibility</p:attrName>
                                        </p:attrNameLst>
                                      </p:cBhvr>
                                      <p:to>
                                        <p:strVal val="visible"/>
                                      </p:to>
                                    </p:set>
                                    <p:animEffect filter="fade" transition="in">
                                      <p:cBhvr>
                                        <p:cTn dur="500"/>
                                        <p:tgtEl>
                                          <p:spTgt spid="3156">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6">
                                            <p:txEl>
                                              <p:pRg end="7" st="7"/>
                                            </p:txEl>
                                          </p:spTgt>
                                        </p:tgtEl>
                                        <p:attrNameLst>
                                          <p:attrName>style.visibility</p:attrName>
                                        </p:attrNameLst>
                                      </p:cBhvr>
                                      <p:to>
                                        <p:strVal val="visible"/>
                                      </p:to>
                                    </p:set>
                                    <p:animEffect filter="fade" transition="in">
                                      <p:cBhvr>
                                        <p:cTn dur="500"/>
                                        <p:tgtEl>
                                          <p:spTgt spid="3156">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56">
                                            <p:txEl>
                                              <p:pRg end="8" st="8"/>
                                            </p:txEl>
                                          </p:spTgt>
                                        </p:tgtEl>
                                        <p:attrNameLst>
                                          <p:attrName>style.visibility</p:attrName>
                                        </p:attrNameLst>
                                      </p:cBhvr>
                                      <p:to>
                                        <p:strVal val="visible"/>
                                      </p:to>
                                    </p:set>
                                    <p:animEffect filter="fade" transition="in">
                                      <p:cBhvr>
                                        <p:cTn dur="500"/>
                                        <p:tgtEl>
                                          <p:spTgt spid="3156">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3154"/>
                                        </p:tgtEl>
                                        <p:attrNameLst>
                                          <p:attrName>style.visibility</p:attrName>
                                        </p:attrNameLst>
                                      </p:cBhvr>
                                      <p:to>
                                        <p:strVal val="visible"/>
                                      </p:to>
                                    </p:set>
                                    <p:animEffect filter="fade" transition="in">
                                      <p:cBhvr>
                                        <p:cTn dur="500"/>
                                        <p:tgtEl>
                                          <p:spTgt spid="3154"/>
                                        </p:tgtEl>
                                      </p:cBhvr>
                                    </p:animEffect>
                                  </p:childTnLst>
                                </p:cTn>
                              </p:par>
                              <p:par>
                                <p:cTn fill="hold" nodeType="withEffect" presetClass="entr" presetID="10" presetSubtype="0">
                                  <p:stCondLst>
                                    <p:cond delay="750"/>
                                  </p:stCondLst>
                                  <p:childTnLst>
                                    <p:set>
                                      <p:cBhvr>
                                        <p:cTn dur="1" fill="hold">
                                          <p:stCondLst>
                                            <p:cond delay="0"/>
                                          </p:stCondLst>
                                        </p:cTn>
                                        <p:tgtEl>
                                          <p:spTgt spid="3157"/>
                                        </p:tgtEl>
                                        <p:attrNameLst>
                                          <p:attrName>style.visibility</p:attrName>
                                        </p:attrNameLst>
                                      </p:cBhvr>
                                      <p:to>
                                        <p:strVal val="visible"/>
                                      </p:to>
                                    </p:set>
                                    <p:animEffect filter="fade" transition="in">
                                      <p:cBhvr>
                                        <p:cTn dur="500"/>
                                        <p:tgtEl>
                                          <p:spTgt spid="3157"/>
                                        </p:tgtEl>
                                      </p:cBhvr>
                                    </p:animEffect>
                                  </p:childTnLst>
                                </p:cTn>
                              </p:par>
                              <p:par>
                                <p:cTn fill="hold" nodeType="withEffect" presetClass="entr" presetID="10" presetSubtype="0">
                                  <p:stCondLst>
                                    <p:cond delay="750"/>
                                  </p:stCondLst>
                                  <p:childTnLst>
                                    <p:set>
                                      <p:cBhvr>
                                        <p:cTn dur="1" fill="hold">
                                          <p:stCondLst>
                                            <p:cond delay="0"/>
                                          </p:stCondLst>
                                        </p:cTn>
                                        <p:tgtEl>
                                          <p:spTgt spid="3158"/>
                                        </p:tgtEl>
                                        <p:attrNameLst>
                                          <p:attrName>style.visibility</p:attrName>
                                        </p:attrNameLst>
                                      </p:cBhvr>
                                      <p:to>
                                        <p:strVal val="visible"/>
                                      </p:to>
                                    </p:set>
                                    <p:animEffect filter="fade" transition="in">
                                      <p:cBhvr>
                                        <p:cTn dur="500"/>
                                        <p:tgtEl>
                                          <p:spTgt spid="3158"/>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3160"/>
                                        </p:tgtEl>
                                        <p:attrNameLst>
                                          <p:attrName>style.visibility</p:attrName>
                                        </p:attrNameLst>
                                      </p:cBhvr>
                                      <p:to>
                                        <p:strVal val="visible"/>
                                      </p:to>
                                    </p:set>
                                    <p:animEffect filter="fade" transition="in">
                                      <p:cBhvr>
                                        <p:cTn dur="500"/>
                                        <p:tgtEl>
                                          <p:spTgt spid="3160"/>
                                        </p:tgtEl>
                                      </p:cBhvr>
                                    </p:animEffect>
                                  </p:childTnLst>
                                </p:cTn>
                              </p:par>
                              <p:par>
                                <p:cTn fill="hold" nodeType="withEffect" presetClass="entr" presetID="10" presetSubtype="0">
                                  <p:stCondLst>
                                    <p:cond delay="500"/>
                                  </p:stCondLst>
                                  <p:childTnLst>
                                    <p:set>
                                      <p:cBhvr>
                                        <p:cTn dur="1" fill="hold">
                                          <p:stCondLst>
                                            <p:cond delay="0"/>
                                          </p:stCondLst>
                                        </p:cTn>
                                        <p:tgtEl>
                                          <p:spTgt spid="3161">
                                            <p:txEl>
                                              <p:pRg end="0" st="0"/>
                                            </p:txEl>
                                          </p:spTgt>
                                        </p:tgtEl>
                                        <p:attrNameLst>
                                          <p:attrName>style.visibility</p:attrName>
                                        </p:attrNameLst>
                                      </p:cBhvr>
                                      <p:to>
                                        <p:strVal val="visible"/>
                                      </p:to>
                                    </p:set>
                                    <p:animEffect filter="fade" transition="in">
                                      <p:cBhvr>
                                        <p:cTn dur="500"/>
                                        <p:tgtEl>
                                          <p:spTgt spid="3161">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1">
                                            <p:txEl>
                                              <p:pRg end="1" st="1"/>
                                            </p:txEl>
                                          </p:spTgt>
                                        </p:tgtEl>
                                        <p:attrNameLst>
                                          <p:attrName>style.visibility</p:attrName>
                                        </p:attrNameLst>
                                      </p:cBhvr>
                                      <p:to>
                                        <p:strVal val="visible"/>
                                      </p:to>
                                    </p:set>
                                    <p:animEffect filter="fade" transition="in">
                                      <p:cBhvr>
                                        <p:cTn dur="500"/>
                                        <p:tgtEl>
                                          <p:spTgt spid="3161">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1">
                                            <p:txEl>
                                              <p:pRg end="2" st="2"/>
                                            </p:txEl>
                                          </p:spTgt>
                                        </p:tgtEl>
                                        <p:attrNameLst>
                                          <p:attrName>style.visibility</p:attrName>
                                        </p:attrNameLst>
                                      </p:cBhvr>
                                      <p:to>
                                        <p:strVal val="visible"/>
                                      </p:to>
                                    </p:set>
                                    <p:animEffect filter="fade" transition="in">
                                      <p:cBhvr>
                                        <p:cTn dur="500"/>
                                        <p:tgtEl>
                                          <p:spTgt spid="3161">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1">
                                            <p:txEl>
                                              <p:pRg end="3" st="3"/>
                                            </p:txEl>
                                          </p:spTgt>
                                        </p:tgtEl>
                                        <p:attrNameLst>
                                          <p:attrName>style.visibility</p:attrName>
                                        </p:attrNameLst>
                                      </p:cBhvr>
                                      <p:to>
                                        <p:strVal val="visible"/>
                                      </p:to>
                                    </p:set>
                                    <p:animEffect filter="fade" transition="in">
                                      <p:cBhvr>
                                        <p:cTn dur="500"/>
                                        <p:tgtEl>
                                          <p:spTgt spid="3161">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1">
                                            <p:txEl>
                                              <p:pRg end="4" st="4"/>
                                            </p:txEl>
                                          </p:spTgt>
                                        </p:tgtEl>
                                        <p:attrNameLst>
                                          <p:attrName>style.visibility</p:attrName>
                                        </p:attrNameLst>
                                      </p:cBhvr>
                                      <p:to>
                                        <p:strVal val="visible"/>
                                      </p:to>
                                    </p:set>
                                    <p:animEffect filter="fade" transition="in">
                                      <p:cBhvr>
                                        <p:cTn dur="500"/>
                                        <p:tgtEl>
                                          <p:spTgt spid="3161">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1">
                                            <p:txEl>
                                              <p:pRg end="5" st="5"/>
                                            </p:txEl>
                                          </p:spTgt>
                                        </p:tgtEl>
                                        <p:attrNameLst>
                                          <p:attrName>style.visibility</p:attrName>
                                        </p:attrNameLst>
                                      </p:cBhvr>
                                      <p:to>
                                        <p:strVal val="visible"/>
                                      </p:to>
                                    </p:set>
                                    <p:animEffect filter="fade" transition="in">
                                      <p:cBhvr>
                                        <p:cTn dur="500"/>
                                        <p:tgtEl>
                                          <p:spTgt spid="3161">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1">
                                            <p:txEl>
                                              <p:pRg end="6" st="6"/>
                                            </p:txEl>
                                          </p:spTgt>
                                        </p:tgtEl>
                                        <p:attrNameLst>
                                          <p:attrName>style.visibility</p:attrName>
                                        </p:attrNameLst>
                                      </p:cBhvr>
                                      <p:to>
                                        <p:strVal val="visible"/>
                                      </p:to>
                                    </p:set>
                                    <p:animEffect filter="fade" transition="in">
                                      <p:cBhvr>
                                        <p:cTn dur="500"/>
                                        <p:tgtEl>
                                          <p:spTgt spid="3161">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1">
                                            <p:txEl>
                                              <p:pRg end="7" st="7"/>
                                            </p:txEl>
                                          </p:spTgt>
                                        </p:tgtEl>
                                        <p:attrNameLst>
                                          <p:attrName>style.visibility</p:attrName>
                                        </p:attrNameLst>
                                      </p:cBhvr>
                                      <p:to>
                                        <p:strVal val="visible"/>
                                      </p:to>
                                    </p:set>
                                    <p:animEffect filter="fade" transition="in">
                                      <p:cBhvr>
                                        <p:cTn dur="500"/>
                                        <p:tgtEl>
                                          <p:spTgt spid="3161">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1">
                                            <p:txEl>
                                              <p:pRg end="8" st="8"/>
                                            </p:txEl>
                                          </p:spTgt>
                                        </p:tgtEl>
                                        <p:attrNameLst>
                                          <p:attrName>style.visibility</p:attrName>
                                        </p:attrNameLst>
                                      </p:cBhvr>
                                      <p:to>
                                        <p:strVal val="visible"/>
                                      </p:to>
                                    </p:set>
                                    <p:animEffect filter="fade" transition="in">
                                      <p:cBhvr>
                                        <p:cTn dur="500"/>
                                        <p:tgtEl>
                                          <p:spTgt spid="3161">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3159"/>
                                        </p:tgtEl>
                                        <p:attrNameLst>
                                          <p:attrName>style.visibility</p:attrName>
                                        </p:attrNameLst>
                                      </p:cBhvr>
                                      <p:to>
                                        <p:strVal val="visible"/>
                                      </p:to>
                                    </p:set>
                                    <p:animEffect filter="fade" transition="in">
                                      <p:cBhvr>
                                        <p:cTn dur="500"/>
                                        <p:tgtEl>
                                          <p:spTgt spid="3159"/>
                                        </p:tgtEl>
                                      </p:cBhvr>
                                    </p:animEffect>
                                  </p:childTnLst>
                                </p:cTn>
                              </p:par>
                              <p:par>
                                <p:cTn fill="hold" nodeType="withEffect" presetClass="entr" presetID="10" presetSubtype="0">
                                  <p:stCondLst>
                                    <p:cond delay="750"/>
                                  </p:stCondLst>
                                  <p:childTnLst>
                                    <p:set>
                                      <p:cBhvr>
                                        <p:cTn dur="1" fill="hold">
                                          <p:stCondLst>
                                            <p:cond delay="0"/>
                                          </p:stCondLst>
                                        </p:cTn>
                                        <p:tgtEl>
                                          <p:spTgt spid="3162"/>
                                        </p:tgtEl>
                                        <p:attrNameLst>
                                          <p:attrName>style.visibility</p:attrName>
                                        </p:attrNameLst>
                                      </p:cBhvr>
                                      <p:to>
                                        <p:strVal val="visible"/>
                                      </p:to>
                                    </p:set>
                                    <p:animEffect filter="fade" transition="in">
                                      <p:cBhvr>
                                        <p:cTn dur="500"/>
                                        <p:tgtEl>
                                          <p:spTgt spid="3162"/>
                                        </p:tgtEl>
                                      </p:cBhvr>
                                    </p:animEffect>
                                  </p:childTnLst>
                                </p:cTn>
                              </p:par>
                              <p:par>
                                <p:cTn fill="hold" nodeType="withEffect" presetClass="entr" presetID="10" presetSubtype="0">
                                  <p:stCondLst>
                                    <p:cond delay="750"/>
                                  </p:stCondLst>
                                  <p:childTnLst>
                                    <p:set>
                                      <p:cBhvr>
                                        <p:cTn dur="1" fill="hold">
                                          <p:stCondLst>
                                            <p:cond delay="0"/>
                                          </p:stCondLst>
                                        </p:cTn>
                                        <p:tgtEl>
                                          <p:spTgt spid="3163"/>
                                        </p:tgtEl>
                                        <p:attrNameLst>
                                          <p:attrName>style.visibility</p:attrName>
                                        </p:attrNameLst>
                                      </p:cBhvr>
                                      <p:to>
                                        <p:strVal val="visible"/>
                                      </p:to>
                                    </p:set>
                                    <p:animEffect filter="fade" transition="in">
                                      <p:cBhvr>
                                        <p:cTn dur="500"/>
                                        <p:tgtEl>
                                          <p:spTgt spid="3163"/>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3165"/>
                                        </p:tgtEl>
                                        <p:attrNameLst>
                                          <p:attrName>style.visibility</p:attrName>
                                        </p:attrNameLst>
                                      </p:cBhvr>
                                      <p:to>
                                        <p:strVal val="visible"/>
                                      </p:to>
                                    </p:set>
                                    <p:animEffect filter="fade" transition="in">
                                      <p:cBhvr>
                                        <p:cTn dur="500"/>
                                        <p:tgtEl>
                                          <p:spTgt spid="3165"/>
                                        </p:tgtEl>
                                      </p:cBhvr>
                                    </p:animEffect>
                                  </p:childTnLst>
                                </p:cTn>
                              </p:par>
                              <p:par>
                                <p:cTn fill="hold" nodeType="withEffect" presetClass="entr" presetID="10" presetSubtype="0">
                                  <p:stCondLst>
                                    <p:cond delay="500"/>
                                  </p:stCondLst>
                                  <p:childTnLst>
                                    <p:set>
                                      <p:cBhvr>
                                        <p:cTn dur="1" fill="hold">
                                          <p:stCondLst>
                                            <p:cond delay="0"/>
                                          </p:stCondLst>
                                        </p:cTn>
                                        <p:tgtEl>
                                          <p:spTgt spid="3166">
                                            <p:txEl>
                                              <p:pRg end="0" st="0"/>
                                            </p:txEl>
                                          </p:spTgt>
                                        </p:tgtEl>
                                        <p:attrNameLst>
                                          <p:attrName>style.visibility</p:attrName>
                                        </p:attrNameLst>
                                      </p:cBhvr>
                                      <p:to>
                                        <p:strVal val="visible"/>
                                      </p:to>
                                    </p:set>
                                    <p:animEffect filter="fade" transition="in">
                                      <p:cBhvr>
                                        <p:cTn dur="500"/>
                                        <p:tgtEl>
                                          <p:spTgt spid="3166">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6">
                                            <p:txEl>
                                              <p:pRg end="1" st="1"/>
                                            </p:txEl>
                                          </p:spTgt>
                                        </p:tgtEl>
                                        <p:attrNameLst>
                                          <p:attrName>style.visibility</p:attrName>
                                        </p:attrNameLst>
                                      </p:cBhvr>
                                      <p:to>
                                        <p:strVal val="visible"/>
                                      </p:to>
                                    </p:set>
                                    <p:animEffect filter="fade" transition="in">
                                      <p:cBhvr>
                                        <p:cTn dur="500"/>
                                        <p:tgtEl>
                                          <p:spTgt spid="3166">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6">
                                            <p:txEl>
                                              <p:pRg end="2" st="2"/>
                                            </p:txEl>
                                          </p:spTgt>
                                        </p:tgtEl>
                                        <p:attrNameLst>
                                          <p:attrName>style.visibility</p:attrName>
                                        </p:attrNameLst>
                                      </p:cBhvr>
                                      <p:to>
                                        <p:strVal val="visible"/>
                                      </p:to>
                                    </p:set>
                                    <p:animEffect filter="fade" transition="in">
                                      <p:cBhvr>
                                        <p:cTn dur="500"/>
                                        <p:tgtEl>
                                          <p:spTgt spid="3166">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6">
                                            <p:txEl>
                                              <p:pRg end="3" st="3"/>
                                            </p:txEl>
                                          </p:spTgt>
                                        </p:tgtEl>
                                        <p:attrNameLst>
                                          <p:attrName>style.visibility</p:attrName>
                                        </p:attrNameLst>
                                      </p:cBhvr>
                                      <p:to>
                                        <p:strVal val="visible"/>
                                      </p:to>
                                    </p:set>
                                    <p:animEffect filter="fade" transition="in">
                                      <p:cBhvr>
                                        <p:cTn dur="500"/>
                                        <p:tgtEl>
                                          <p:spTgt spid="3166">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6">
                                            <p:txEl>
                                              <p:pRg end="4" st="4"/>
                                            </p:txEl>
                                          </p:spTgt>
                                        </p:tgtEl>
                                        <p:attrNameLst>
                                          <p:attrName>style.visibility</p:attrName>
                                        </p:attrNameLst>
                                      </p:cBhvr>
                                      <p:to>
                                        <p:strVal val="visible"/>
                                      </p:to>
                                    </p:set>
                                    <p:animEffect filter="fade" transition="in">
                                      <p:cBhvr>
                                        <p:cTn dur="500"/>
                                        <p:tgtEl>
                                          <p:spTgt spid="3166">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6">
                                            <p:txEl>
                                              <p:pRg end="5" st="5"/>
                                            </p:txEl>
                                          </p:spTgt>
                                        </p:tgtEl>
                                        <p:attrNameLst>
                                          <p:attrName>style.visibility</p:attrName>
                                        </p:attrNameLst>
                                      </p:cBhvr>
                                      <p:to>
                                        <p:strVal val="visible"/>
                                      </p:to>
                                    </p:set>
                                    <p:animEffect filter="fade" transition="in">
                                      <p:cBhvr>
                                        <p:cTn dur="500"/>
                                        <p:tgtEl>
                                          <p:spTgt spid="3166">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6">
                                            <p:txEl>
                                              <p:pRg end="6" st="6"/>
                                            </p:txEl>
                                          </p:spTgt>
                                        </p:tgtEl>
                                        <p:attrNameLst>
                                          <p:attrName>style.visibility</p:attrName>
                                        </p:attrNameLst>
                                      </p:cBhvr>
                                      <p:to>
                                        <p:strVal val="visible"/>
                                      </p:to>
                                    </p:set>
                                    <p:animEffect filter="fade" transition="in">
                                      <p:cBhvr>
                                        <p:cTn dur="500"/>
                                        <p:tgtEl>
                                          <p:spTgt spid="3166">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6">
                                            <p:txEl>
                                              <p:pRg end="7" st="7"/>
                                            </p:txEl>
                                          </p:spTgt>
                                        </p:tgtEl>
                                        <p:attrNameLst>
                                          <p:attrName>style.visibility</p:attrName>
                                        </p:attrNameLst>
                                      </p:cBhvr>
                                      <p:to>
                                        <p:strVal val="visible"/>
                                      </p:to>
                                    </p:set>
                                    <p:animEffect filter="fade" transition="in">
                                      <p:cBhvr>
                                        <p:cTn dur="500"/>
                                        <p:tgtEl>
                                          <p:spTgt spid="3166">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66">
                                            <p:txEl>
                                              <p:pRg end="8" st="8"/>
                                            </p:txEl>
                                          </p:spTgt>
                                        </p:tgtEl>
                                        <p:attrNameLst>
                                          <p:attrName>style.visibility</p:attrName>
                                        </p:attrNameLst>
                                      </p:cBhvr>
                                      <p:to>
                                        <p:strVal val="visible"/>
                                      </p:to>
                                    </p:set>
                                    <p:animEffect filter="fade" transition="in">
                                      <p:cBhvr>
                                        <p:cTn dur="500"/>
                                        <p:tgtEl>
                                          <p:spTgt spid="3166">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3164"/>
                                        </p:tgtEl>
                                        <p:attrNameLst>
                                          <p:attrName>style.visibility</p:attrName>
                                        </p:attrNameLst>
                                      </p:cBhvr>
                                      <p:to>
                                        <p:strVal val="visible"/>
                                      </p:to>
                                    </p:set>
                                    <p:animEffect filter="fade" transition="in">
                                      <p:cBhvr>
                                        <p:cTn dur="500"/>
                                        <p:tgtEl>
                                          <p:spTgt spid="3164"/>
                                        </p:tgtEl>
                                      </p:cBhvr>
                                    </p:animEffect>
                                  </p:childTnLst>
                                </p:cTn>
                              </p:par>
                              <p:par>
                                <p:cTn fill="hold" nodeType="withEffect" presetClass="entr" presetID="10" presetSubtype="0">
                                  <p:stCondLst>
                                    <p:cond delay="750"/>
                                  </p:stCondLst>
                                  <p:childTnLst>
                                    <p:set>
                                      <p:cBhvr>
                                        <p:cTn dur="1" fill="hold">
                                          <p:stCondLst>
                                            <p:cond delay="0"/>
                                          </p:stCondLst>
                                        </p:cTn>
                                        <p:tgtEl>
                                          <p:spTgt spid="3167"/>
                                        </p:tgtEl>
                                        <p:attrNameLst>
                                          <p:attrName>style.visibility</p:attrName>
                                        </p:attrNameLst>
                                      </p:cBhvr>
                                      <p:to>
                                        <p:strVal val="visible"/>
                                      </p:to>
                                    </p:set>
                                    <p:animEffect filter="fade" transition="in">
                                      <p:cBhvr>
                                        <p:cTn dur="500"/>
                                        <p:tgtEl>
                                          <p:spTgt spid="3167"/>
                                        </p:tgtEl>
                                      </p:cBhvr>
                                    </p:animEffect>
                                  </p:childTnLst>
                                </p:cTn>
                              </p:par>
                              <p:par>
                                <p:cTn fill="hold" nodeType="withEffect" presetClass="entr" presetID="10" presetSubtype="0">
                                  <p:stCondLst>
                                    <p:cond delay="750"/>
                                  </p:stCondLst>
                                  <p:childTnLst>
                                    <p:set>
                                      <p:cBhvr>
                                        <p:cTn dur="1" fill="hold">
                                          <p:stCondLst>
                                            <p:cond delay="0"/>
                                          </p:stCondLst>
                                        </p:cTn>
                                        <p:tgtEl>
                                          <p:spTgt spid="3168"/>
                                        </p:tgtEl>
                                        <p:attrNameLst>
                                          <p:attrName>style.visibility</p:attrName>
                                        </p:attrNameLst>
                                      </p:cBhvr>
                                      <p:to>
                                        <p:strVal val="visible"/>
                                      </p:to>
                                    </p:set>
                                    <p:animEffect filter="fade" transition="in">
                                      <p:cBhvr>
                                        <p:cTn dur="500"/>
                                        <p:tgtEl>
                                          <p:spTgt spid="3168"/>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3170"/>
                                        </p:tgtEl>
                                        <p:attrNameLst>
                                          <p:attrName>style.visibility</p:attrName>
                                        </p:attrNameLst>
                                      </p:cBhvr>
                                      <p:to>
                                        <p:strVal val="visible"/>
                                      </p:to>
                                    </p:set>
                                    <p:animEffect filter="fade" transition="in">
                                      <p:cBhvr>
                                        <p:cTn dur="500"/>
                                        <p:tgtEl>
                                          <p:spTgt spid="3170"/>
                                        </p:tgtEl>
                                      </p:cBhvr>
                                    </p:animEffect>
                                  </p:childTnLst>
                                </p:cTn>
                              </p:par>
                              <p:par>
                                <p:cTn fill="hold" nodeType="withEffect" presetClass="entr" presetID="10" presetSubtype="0">
                                  <p:stCondLst>
                                    <p:cond delay="500"/>
                                  </p:stCondLst>
                                  <p:childTnLst>
                                    <p:set>
                                      <p:cBhvr>
                                        <p:cTn dur="1" fill="hold">
                                          <p:stCondLst>
                                            <p:cond delay="0"/>
                                          </p:stCondLst>
                                        </p:cTn>
                                        <p:tgtEl>
                                          <p:spTgt spid="3171">
                                            <p:txEl>
                                              <p:pRg end="0" st="0"/>
                                            </p:txEl>
                                          </p:spTgt>
                                        </p:tgtEl>
                                        <p:attrNameLst>
                                          <p:attrName>style.visibility</p:attrName>
                                        </p:attrNameLst>
                                      </p:cBhvr>
                                      <p:to>
                                        <p:strVal val="visible"/>
                                      </p:to>
                                    </p:set>
                                    <p:animEffect filter="fade" transition="in">
                                      <p:cBhvr>
                                        <p:cTn dur="500"/>
                                        <p:tgtEl>
                                          <p:spTgt spid="3171">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1">
                                            <p:txEl>
                                              <p:pRg end="1" st="1"/>
                                            </p:txEl>
                                          </p:spTgt>
                                        </p:tgtEl>
                                        <p:attrNameLst>
                                          <p:attrName>style.visibility</p:attrName>
                                        </p:attrNameLst>
                                      </p:cBhvr>
                                      <p:to>
                                        <p:strVal val="visible"/>
                                      </p:to>
                                    </p:set>
                                    <p:animEffect filter="fade" transition="in">
                                      <p:cBhvr>
                                        <p:cTn dur="500"/>
                                        <p:tgtEl>
                                          <p:spTgt spid="3171">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1">
                                            <p:txEl>
                                              <p:pRg end="2" st="2"/>
                                            </p:txEl>
                                          </p:spTgt>
                                        </p:tgtEl>
                                        <p:attrNameLst>
                                          <p:attrName>style.visibility</p:attrName>
                                        </p:attrNameLst>
                                      </p:cBhvr>
                                      <p:to>
                                        <p:strVal val="visible"/>
                                      </p:to>
                                    </p:set>
                                    <p:animEffect filter="fade" transition="in">
                                      <p:cBhvr>
                                        <p:cTn dur="500"/>
                                        <p:tgtEl>
                                          <p:spTgt spid="3171">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1">
                                            <p:txEl>
                                              <p:pRg end="3" st="3"/>
                                            </p:txEl>
                                          </p:spTgt>
                                        </p:tgtEl>
                                        <p:attrNameLst>
                                          <p:attrName>style.visibility</p:attrName>
                                        </p:attrNameLst>
                                      </p:cBhvr>
                                      <p:to>
                                        <p:strVal val="visible"/>
                                      </p:to>
                                    </p:set>
                                    <p:animEffect filter="fade" transition="in">
                                      <p:cBhvr>
                                        <p:cTn dur="500"/>
                                        <p:tgtEl>
                                          <p:spTgt spid="3171">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1">
                                            <p:txEl>
                                              <p:pRg end="4" st="4"/>
                                            </p:txEl>
                                          </p:spTgt>
                                        </p:tgtEl>
                                        <p:attrNameLst>
                                          <p:attrName>style.visibility</p:attrName>
                                        </p:attrNameLst>
                                      </p:cBhvr>
                                      <p:to>
                                        <p:strVal val="visible"/>
                                      </p:to>
                                    </p:set>
                                    <p:animEffect filter="fade" transition="in">
                                      <p:cBhvr>
                                        <p:cTn dur="500"/>
                                        <p:tgtEl>
                                          <p:spTgt spid="3171">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1">
                                            <p:txEl>
                                              <p:pRg end="5" st="5"/>
                                            </p:txEl>
                                          </p:spTgt>
                                        </p:tgtEl>
                                        <p:attrNameLst>
                                          <p:attrName>style.visibility</p:attrName>
                                        </p:attrNameLst>
                                      </p:cBhvr>
                                      <p:to>
                                        <p:strVal val="visible"/>
                                      </p:to>
                                    </p:set>
                                    <p:animEffect filter="fade" transition="in">
                                      <p:cBhvr>
                                        <p:cTn dur="500"/>
                                        <p:tgtEl>
                                          <p:spTgt spid="3171">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1">
                                            <p:txEl>
                                              <p:pRg end="6" st="6"/>
                                            </p:txEl>
                                          </p:spTgt>
                                        </p:tgtEl>
                                        <p:attrNameLst>
                                          <p:attrName>style.visibility</p:attrName>
                                        </p:attrNameLst>
                                      </p:cBhvr>
                                      <p:to>
                                        <p:strVal val="visible"/>
                                      </p:to>
                                    </p:set>
                                    <p:animEffect filter="fade" transition="in">
                                      <p:cBhvr>
                                        <p:cTn dur="500"/>
                                        <p:tgtEl>
                                          <p:spTgt spid="3171">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1">
                                            <p:txEl>
                                              <p:pRg end="7" st="7"/>
                                            </p:txEl>
                                          </p:spTgt>
                                        </p:tgtEl>
                                        <p:attrNameLst>
                                          <p:attrName>style.visibility</p:attrName>
                                        </p:attrNameLst>
                                      </p:cBhvr>
                                      <p:to>
                                        <p:strVal val="visible"/>
                                      </p:to>
                                    </p:set>
                                    <p:animEffect filter="fade" transition="in">
                                      <p:cBhvr>
                                        <p:cTn dur="500"/>
                                        <p:tgtEl>
                                          <p:spTgt spid="3171">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1">
                                            <p:txEl>
                                              <p:pRg end="8" st="8"/>
                                            </p:txEl>
                                          </p:spTgt>
                                        </p:tgtEl>
                                        <p:attrNameLst>
                                          <p:attrName>style.visibility</p:attrName>
                                        </p:attrNameLst>
                                      </p:cBhvr>
                                      <p:to>
                                        <p:strVal val="visible"/>
                                      </p:to>
                                    </p:set>
                                    <p:animEffect filter="fade" transition="in">
                                      <p:cBhvr>
                                        <p:cTn dur="500"/>
                                        <p:tgtEl>
                                          <p:spTgt spid="3171">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3169"/>
                                        </p:tgtEl>
                                        <p:attrNameLst>
                                          <p:attrName>style.visibility</p:attrName>
                                        </p:attrNameLst>
                                      </p:cBhvr>
                                      <p:to>
                                        <p:strVal val="visible"/>
                                      </p:to>
                                    </p:set>
                                    <p:animEffect filter="fade" transition="in">
                                      <p:cBhvr>
                                        <p:cTn dur="500"/>
                                        <p:tgtEl>
                                          <p:spTgt spid="3169"/>
                                        </p:tgtEl>
                                      </p:cBhvr>
                                    </p:animEffect>
                                  </p:childTnLst>
                                </p:cTn>
                              </p:par>
                              <p:par>
                                <p:cTn fill="hold" nodeType="withEffect" presetClass="entr" presetID="10" presetSubtype="0">
                                  <p:stCondLst>
                                    <p:cond delay="750"/>
                                  </p:stCondLst>
                                  <p:childTnLst>
                                    <p:set>
                                      <p:cBhvr>
                                        <p:cTn dur="1" fill="hold">
                                          <p:stCondLst>
                                            <p:cond delay="0"/>
                                          </p:stCondLst>
                                        </p:cTn>
                                        <p:tgtEl>
                                          <p:spTgt spid="3172"/>
                                        </p:tgtEl>
                                        <p:attrNameLst>
                                          <p:attrName>style.visibility</p:attrName>
                                        </p:attrNameLst>
                                      </p:cBhvr>
                                      <p:to>
                                        <p:strVal val="visible"/>
                                      </p:to>
                                    </p:set>
                                    <p:animEffect filter="fade" transition="in">
                                      <p:cBhvr>
                                        <p:cTn dur="500"/>
                                        <p:tgtEl>
                                          <p:spTgt spid="3172"/>
                                        </p:tgtEl>
                                      </p:cBhvr>
                                    </p:animEffect>
                                  </p:childTnLst>
                                </p:cTn>
                              </p:par>
                              <p:par>
                                <p:cTn fill="hold" nodeType="withEffect" presetClass="entr" presetID="10" presetSubtype="0">
                                  <p:stCondLst>
                                    <p:cond delay="750"/>
                                  </p:stCondLst>
                                  <p:childTnLst>
                                    <p:set>
                                      <p:cBhvr>
                                        <p:cTn dur="1" fill="hold">
                                          <p:stCondLst>
                                            <p:cond delay="0"/>
                                          </p:stCondLst>
                                        </p:cTn>
                                        <p:tgtEl>
                                          <p:spTgt spid="3173"/>
                                        </p:tgtEl>
                                        <p:attrNameLst>
                                          <p:attrName>style.visibility</p:attrName>
                                        </p:attrNameLst>
                                      </p:cBhvr>
                                      <p:to>
                                        <p:strVal val="visible"/>
                                      </p:to>
                                    </p:set>
                                    <p:animEffect filter="fade" transition="in">
                                      <p:cBhvr>
                                        <p:cTn dur="500"/>
                                        <p:tgtEl>
                                          <p:spTgt spid="3173"/>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3175"/>
                                        </p:tgtEl>
                                        <p:attrNameLst>
                                          <p:attrName>style.visibility</p:attrName>
                                        </p:attrNameLst>
                                      </p:cBhvr>
                                      <p:to>
                                        <p:strVal val="visible"/>
                                      </p:to>
                                    </p:set>
                                    <p:animEffect filter="fade" transition="in">
                                      <p:cBhvr>
                                        <p:cTn dur="500"/>
                                        <p:tgtEl>
                                          <p:spTgt spid="3175"/>
                                        </p:tgtEl>
                                      </p:cBhvr>
                                    </p:animEffect>
                                  </p:childTnLst>
                                </p:cTn>
                              </p:par>
                              <p:par>
                                <p:cTn fill="hold" nodeType="withEffect" presetClass="entr" presetID="10" presetSubtype="0">
                                  <p:stCondLst>
                                    <p:cond delay="500"/>
                                  </p:stCondLst>
                                  <p:childTnLst>
                                    <p:set>
                                      <p:cBhvr>
                                        <p:cTn dur="1" fill="hold">
                                          <p:stCondLst>
                                            <p:cond delay="0"/>
                                          </p:stCondLst>
                                        </p:cTn>
                                        <p:tgtEl>
                                          <p:spTgt spid="3176">
                                            <p:txEl>
                                              <p:pRg end="0" st="0"/>
                                            </p:txEl>
                                          </p:spTgt>
                                        </p:tgtEl>
                                        <p:attrNameLst>
                                          <p:attrName>style.visibility</p:attrName>
                                        </p:attrNameLst>
                                      </p:cBhvr>
                                      <p:to>
                                        <p:strVal val="visible"/>
                                      </p:to>
                                    </p:set>
                                    <p:animEffect filter="fade" transition="in">
                                      <p:cBhvr>
                                        <p:cTn dur="500"/>
                                        <p:tgtEl>
                                          <p:spTgt spid="3176">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6">
                                            <p:txEl>
                                              <p:pRg end="1" st="1"/>
                                            </p:txEl>
                                          </p:spTgt>
                                        </p:tgtEl>
                                        <p:attrNameLst>
                                          <p:attrName>style.visibility</p:attrName>
                                        </p:attrNameLst>
                                      </p:cBhvr>
                                      <p:to>
                                        <p:strVal val="visible"/>
                                      </p:to>
                                    </p:set>
                                    <p:animEffect filter="fade" transition="in">
                                      <p:cBhvr>
                                        <p:cTn dur="500"/>
                                        <p:tgtEl>
                                          <p:spTgt spid="3176">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6">
                                            <p:txEl>
                                              <p:pRg end="2" st="2"/>
                                            </p:txEl>
                                          </p:spTgt>
                                        </p:tgtEl>
                                        <p:attrNameLst>
                                          <p:attrName>style.visibility</p:attrName>
                                        </p:attrNameLst>
                                      </p:cBhvr>
                                      <p:to>
                                        <p:strVal val="visible"/>
                                      </p:to>
                                    </p:set>
                                    <p:animEffect filter="fade" transition="in">
                                      <p:cBhvr>
                                        <p:cTn dur="500"/>
                                        <p:tgtEl>
                                          <p:spTgt spid="3176">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6">
                                            <p:txEl>
                                              <p:pRg end="3" st="3"/>
                                            </p:txEl>
                                          </p:spTgt>
                                        </p:tgtEl>
                                        <p:attrNameLst>
                                          <p:attrName>style.visibility</p:attrName>
                                        </p:attrNameLst>
                                      </p:cBhvr>
                                      <p:to>
                                        <p:strVal val="visible"/>
                                      </p:to>
                                    </p:set>
                                    <p:animEffect filter="fade" transition="in">
                                      <p:cBhvr>
                                        <p:cTn dur="500"/>
                                        <p:tgtEl>
                                          <p:spTgt spid="3176">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6">
                                            <p:txEl>
                                              <p:pRg end="4" st="4"/>
                                            </p:txEl>
                                          </p:spTgt>
                                        </p:tgtEl>
                                        <p:attrNameLst>
                                          <p:attrName>style.visibility</p:attrName>
                                        </p:attrNameLst>
                                      </p:cBhvr>
                                      <p:to>
                                        <p:strVal val="visible"/>
                                      </p:to>
                                    </p:set>
                                    <p:animEffect filter="fade" transition="in">
                                      <p:cBhvr>
                                        <p:cTn dur="500"/>
                                        <p:tgtEl>
                                          <p:spTgt spid="3176">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6">
                                            <p:txEl>
                                              <p:pRg end="5" st="5"/>
                                            </p:txEl>
                                          </p:spTgt>
                                        </p:tgtEl>
                                        <p:attrNameLst>
                                          <p:attrName>style.visibility</p:attrName>
                                        </p:attrNameLst>
                                      </p:cBhvr>
                                      <p:to>
                                        <p:strVal val="visible"/>
                                      </p:to>
                                    </p:set>
                                    <p:animEffect filter="fade" transition="in">
                                      <p:cBhvr>
                                        <p:cTn dur="500"/>
                                        <p:tgtEl>
                                          <p:spTgt spid="3176">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6">
                                            <p:txEl>
                                              <p:pRg end="6" st="6"/>
                                            </p:txEl>
                                          </p:spTgt>
                                        </p:tgtEl>
                                        <p:attrNameLst>
                                          <p:attrName>style.visibility</p:attrName>
                                        </p:attrNameLst>
                                      </p:cBhvr>
                                      <p:to>
                                        <p:strVal val="visible"/>
                                      </p:to>
                                    </p:set>
                                    <p:animEffect filter="fade" transition="in">
                                      <p:cBhvr>
                                        <p:cTn dur="500"/>
                                        <p:tgtEl>
                                          <p:spTgt spid="3176">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6">
                                            <p:txEl>
                                              <p:pRg end="7" st="7"/>
                                            </p:txEl>
                                          </p:spTgt>
                                        </p:tgtEl>
                                        <p:attrNameLst>
                                          <p:attrName>style.visibility</p:attrName>
                                        </p:attrNameLst>
                                      </p:cBhvr>
                                      <p:to>
                                        <p:strVal val="visible"/>
                                      </p:to>
                                    </p:set>
                                    <p:animEffect filter="fade" transition="in">
                                      <p:cBhvr>
                                        <p:cTn dur="500"/>
                                        <p:tgtEl>
                                          <p:spTgt spid="3176">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3176">
                                            <p:txEl>
                                              <p:pRg end="8" st="8"/>
                                            </p:txEl>
                                          </p:spTgt>
                                        </p:tgtEl>
                                        <p:attrNameLst>
                                          <p:attrName>style.visibility</p:attrName>
                                        </p:attrNameLst>
                                      </p:cBhvr>
                                      <p:to>
                                        <p:strVal val="visible"/>
                                      </p:to>
                                    </p:set>
                                    <p:animEffect filter="fade" transition="in">
                                      <p:cBhvr>
                                        <p:cTn dur="500"/>
                                        <p:tgtEl>
                                          <p:spTgt spid="3176">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3174"/>
                                        </p:tgtEl>
                                        <p:attrNameLst>
                                          <p:attrName>style.visibility</p:attrName>
                                        </p:attrNameLst>
                                      </p:cBhvr>
                                      <p:to>
                                        <p:strVal val="visible"/>
                                      </p:to>
                                    </p:set>
                                    <p:animEffect filter="fade" transition="in">
                                      <p:cBhvr>
                                        <p:cTn dur="500"/>
                                        <p:tgtEl>
                                          <p:spTgt spid="3174"/>
                                        </p:tgtEl>
                                      </p:cBhvr>
                                    </p:animEffect>
                                  </p:childTnLst>
                                </p:cTn>
                              </p:par>
                              <p:par>
                                <p:cTn fill="hold" nodeType="withEffect" presetClass="entr" presetID="10" presetSubtype="0">
                                  <p:stCondLst>
                                    <p:cond delay="750"/>
                                  </p:stCondLst>
                                  <p:childTnLst>
                                    <p:set>
                                      <p:cBhvr>
                                        <p:cTn dur="1" fill="hold">
                                          <p:stCondLst>
                                            <p:cond delay="0"/>
                                          </p:stCondLst>
                                        </p:cTn>
                                        <p:tgtEl>
                                          <p:spTgt spid="3177"/>
                                        </p:tgtEl>
                                        <p:attrNameLst>
                                          <p:attrName>style.visibility</p:attrName>
                                        </p:attrNameLst>
                                      </p:cBhvr>
                                      <p:to>
                                        <p:strVal val="visible"/>
                                      </p:to>
                                    </p:set>
                                    <p:animEffect filter="fade" transition="in">
                                      <p:cBhvr>
                                        <p:cTn dur="500"/>
                                        <p:tgtEl>
                                          <p:spTgt spid="3177"/>
                                        </p:tgtEl>
                                      </p:cBhvr>
                                    </p:animEffect>
                                  </p:childTnLst>
                                </p:cTn>
                              </p:par>
                              <p:par>
                                <p:cTn fill="hold" nodeType="withEffect" presetClass="entr" presetID="10" presetSubtype="0">
                                  <p:stCondLst>
                                    <p:cond delay="750"/>
                                  </p:stCondLst>
                                  <p:childTnLst>
                                    <p:set>
                                      <p:cBhvr>
                                        <p:cTn dur="1" fill="hold">
                                          <p:stCondLst>
                                            <p:cond delay="0"/>
                                          </p:stCondLst>
                                        </p:cTn>
                                        <p:tgtEl>
                                          <p:spTgt spid="3178"/>
                                        </p:tgtEl>
                                        <p:attrNameLst>
                                          <p:attrName>style.visibility</p:attrName>
                                        </p:attrNameLst>
                                      </p:cBhvr>
                                      <p:to>
                                        <p:strVal val="visible"/>
                                      </p:to>
                                    </p:set>
                                    <p:animEffect filter="fade" transition="in">
                                      <p:cBhvr>
                                        <p:cTn dur="500"/>
                                        <p:tgtEl>
                                          <p:spTgt spid="3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ntents - BG">
  <p:cSld name="No Contents - BG">
    <p:spTree>
      <p:nvGrpSpPr>
        <p:cNvPr id="3181" name="Shape 3181"/>
        <p:cNvGrpSpPr/>
        <p:nvPr/>
      </p:nvGrpSpPr>
      <p:grpSpPr>
        <a:xfrm>
          <a:off x="0" y="0"/>
          <a:ext cx="0" cy="0"/>
          <a:chOff x="0" y="0"/>
          <a:chExt cx="0" cy="0"/>
        </a:xfrm>
      </p:grpSpPr>
      <p:sp>
        <p:nvSpPr>
          <p:cNvPr id="3182" name="Google Shape;3182;g1f5b7746bd3_0_8575"/>
          <p:cNvSpPr/>
          <p:nvPr/>
        </p:nvSpPr>
        <p:spPr>
          <a:xfrm>
            <a:off x="0" y="0"/>
            <a:ext cx="18286500"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Roboto Light"/>
              <a:ea typeface="Roboto Light"/>
              <a:cs typeface="Roboto Light"/>
              <a:sym typeface="Roboto Light"/>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3183" name="Shape 3183"/>
        <p:cNvGrpSpPr/>
        <p:nvPr/>
      </p:nvGrpSpPr>
      <p:grpSpPr>
        <a:xfrm>
          <a:off x="0" y="0"/>
          <a:ext cx="0" cy="0"/>
          <a:chOff x="0" y="0"/>
          <a:chExt cx="0" cy="0"/>
        </a:xfrm>
      </p:grpSpPr>
      <p:sp>
        <p:nvSpPr>
          <p:cNvPr id="3184" name="Google Shape;3184;g1f5b7746bd3_0_8577"/>
          <p:cNvSpPr/>
          <p:nvPr>
            <p:ph idx="2" type="pic"/>
          </p:nvPr>
        </p:nvSpPr>
        <p:spPr>
          <a:xfrm>
            <a:off x="0" y="0"/>
            <a:ext cx="18286500" cy="10287000"/>
          </a:xfrm>
          <a:prstGeom prst="rect">
            <a:avLst/>
          </a:prstGeom>
          <a:noFill/>
          <a:ln>
            <a:noFill/>
          </a:ln>
        </p:spPr>
      </p:sp>
      <p:sp>
        <p:nvSpPr>
          <p:cNvPr id="3185" name="Google Shape;3185;g1f5b7746bd3_0_8577"/>
          <p:cNvSpPr/>
          <p:nvPr>
            <p:ph idx="1" type="body"/>
          </p:nvPr>
        </p:nvSpPr>
        <p:spPr>
          <a:xfrm>
            <a:off x="772276" y="3748345"/>
            <a:ext cx="5850600" cy="5850600"/>
          </a:xfrm>
          <a:prstGeom prst="ellipse">
            <a:avLst/>
          </a:prstGeom>
          <a:solidFill>
            <a:schemeClr val="accent1">
              <a:alpha val="68630"/>
            </a:schemeClr>
          </a:solidFill>
          <a:ln>
            <a:noFill/>
          </a:ln>
        </p:spPr>
        <p:txBody>
          <a:bodyPr anchorCtr="0" anchor="t" bIns="45700" lIns="91425" spcFirstLastPara="1" rIns="91425" wrap="square" tIns="45700">
            <a:normAutofit/>
          </a:bodyPr>
          <a:lstStyle>
            <a:lvl1pPr indent="-228600" lvl="0" marL="457200" rtl="0" algn="l">
              <a:spcBef>
                <a:spcPts val="480"/>
              </a:spcBef>
              <a:spcAft>
                <a:spcPts val="0"/>
              </a:spcAft>
              <a:buClr>
                <a:schemeClr val="dk1"/>
              </a:buClr>
              <a:buSzPts val="24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86" name="Google Shape;3186;g1f5b7746bd3_0_8577"/>
          <p:cNvSpPr/>
          <p:nvPr>
            <p:ph idx="3" type="pic"/>
          </p:nvPr>
        </p:nvSpPr>
        <p:spPr>
          <a:xfrm>
            <a:off x="2707556" y="4783525"/>
            <a:ext cx="2070300" cy="2070300"/>
          </a:xfrm>
          <a:prstGeom prst="rect">
            <a:avLst/>
          </a:prstGeom>
          <a:noFill/>
          <a:ln>
            <a:noFill/>
          </a:ln>
        </p:spPr>
      </p:sp>
      <p:sp>
        <p:nvSpPr>
          <p:cNvPr id="3187" name="Google Shape;3187;g1f5b7746bd3_0_8577"/>
          <p:cNvSpPr txBox="1"/>
          <p:nvPr>
            <p:ph type="ctrTitle"/>
          </p:nvPr>
        </p:nvSpPr>
        <p:spPr>
          <a:xfrm>
            <a:off x="907291" y="6808685"/>
            <a:ext cx="5580600" cy="1189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4000"/>
              <a:buFont typeface="Roboto Condensed Light"/>
              <a:buNone/>
              <a:defRPr b="0" i="0" sz="4000" u="none" cap="none" strike="noStrike">
                <a:solidFill>
                  <a:schemeClr val="l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84"/>
                                        </p:tgtEl>
                                        <p:attrNameLst>
                                          <p:attrName>style.visibility</p:attrName>
                                        </p:attrNameLst>
                                      </p:cBhvr>
                                      <p:to>
                                        <p:strVal val="visible"/>
                                      </p:to>
                                    </p:set>
                                    <p:animEffect filter="fade" transition="in">
                                      <p:cBhvr>
                                        <p:cTn dur="500"/>
                                        <p:tgtEl>
                                          <p:spTgt spid="3184"/>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3186"/>
                                        </p:tgtEl>
                                        <p:attrNameLst>
                                          <p:attrName>style.visibility</p:attrName>
                                        </p:attrNameLst>
                                      </p:cBhvr>
                                      <p:to>
                                        <p:strVal val="visible"/>
                                      </p:to>
                                    </p:set>
                                    <p:animEffect filter="fade" transition="in">
                                      <p:cBhvr>
                                        <p:cTn dur="500"/>
                                        <p:tgtEl>
                                          <p:spTgt spid="3186"/>
                                        </p:tgtEl>
                                      </p:cBhvr>
                                    </p:animEffect>
                                  </p:childTnLst>
                                </p:cTn>
                              </p:par>
                              <p:par>
                                <p:cTn fill="hold" nodeType="withEffect" presetClass="entr" presetID="10" presetSubtype="0">
                                  <p:stCondLst>
                                    <p:cond delay="250"/>
                                  </p:stCondLst>
                                  <p:childTnLst>
                                    <p:set>
                                      <p:cBhvr>
                                        <p:cTn dur="1" fill="hold">
                                          <p:stCondLst>
                                            <p:cond delay="0"/>
                                          </p:stCondLst>
                                        </p:cTn>
                                        <p:tgtEl>
                                          <p:spTgt spid="3187"/>
                                        </p:tgtEl>
                                        <p:attrNameLst>
                                          <p:attrName>style.visibility</p:attrName>
                                        </p:attrNameLst>
                                      </p:cBhvr>
                                      <p:to>
                                        <p:strVal val="visible"/>
                                      </p:to>
                                    </p:set>
                                    <p:animEffect filter="fade" transition="in">
                                      <p:cBhvr>
                                        <p:cTn dur="500"/>
                                        <p:tgtEl>
                                          <p:spTgt spid="3187"/>
                                        </p:tgtEl>
                                      </p:cBhvr>
                                    </p:animEffect>
                                  </p:childTnLst>
                                </p:cTn>
                              </p:par>
                              <p:par>
                                <p:cTn fill="hold" nodeType="withEffect" presetClass="entr" presetID="10" presetSubtype="0">
                                  <p:stCondLst>
                                    <p:cond delay="250"/>
                                  </p:stCondLst>
                                  <p:childTnLst>
                                    <p:set>
                                      <p:cBhvr>
                                        <p:cTn dur="1" fill="hold">
                                          <p:stCondLst>
                                            <p:cond delay="0"/>
                                          </p:stCondLst>
                                        </p:cTn>
                                        <p:tgtEl>
                                          <p:spTgt spid="3185">
                                            <p:txEl>
                                              <p:pRg end="0" st="0"/>
                                            </p:txEl>
                                          </p:spTgt>
                                        </p:tgtEl>
                                        <p:attrNameLst>
                                          <p:attrName>style.visibility</p:attrName>
                                        </p:attrNameLst>
                                      </p:cBhvr>
                                      <p:to>
                                        <p:strVal val="visible"/>
                                      </p:to>
                                    </p:set>
                                    <p:animEffect filter="fade" transition="in">
                                      <p:cBhvr>
                                        <p:cTn dur="500"/>
                                        <p:tgtEl>
                                          <p:spTgt spid="3185">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85">
                                            <p:txEl>
                                              <p:pRg end="1" st="1"/>
                                            </p:txEl>
                                          </p:spTgt>
                                        </p:tgtEl>
                                        <p:attrNameLst>
                                          <p:attrName>style.visibility</p:attrName>
                                        </p:attrNameLst>
                                      </p:cBhvr>
                                      <p:to>
                                        <p:strVal val="visible"/>
                                      </p:to>
                                    </p:set>
                                    <p:animEffect filter="fade" transition="in">
                                      <p:cBhvr>
                                        <p:cTn dur="500"/>
                                        <p:tgtEl>
                                          <p:spTgt spid="3185">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85">
                                            <p:txEl>
                                              <p:pRg end="2" st="2"/>
                                            </p:txEl>
                                          </p:spTgt>
                                        </p:tgtEl>
                                        <p:attrNameLst>
                                          <p:attrName>style.visibility</p:attrName>
                                        </p:attrNameLst>
                                      </p:cBhvr>
                                      <p:to>
                                        <p:strVal val="visible"/>
                                      </p:to>
                                    </p:set>
                                    <p:animEffect filter="fade" transition="in">
                                      <p:cBhvr>
                                        <p:cTn dur="500"/>
                                        <p:tgtEl>
                                          <p:spTgt spid="3185">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85">
                                            <p:txEl>
                                              <p:pRg end="3" st="3"/>
                                            </p:txEl>
                                          </p:spTgt>
                                        </p:tgtEl>
                                        <p:attrNameLst>
                                          <p:attrName>style.visibility</p:attrName>
                                        </p:attrNameLst>
                                      </p:cBhvr>
                                      <p:to>
                                        <p:strVal val="visible"/>
                                      </p:to>
                                    </p:set>
                                    <p:animEffect filter="fade" transition="in">
                                      <p:cBhvr>
                                        <p:cTn dur="500"/>
                                        <p:tgtEl>
                                          <p:spTgt spid="3185">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85">
                                            <p:txEl>
                                              <p:pRg end="4" st="4"/>
                                            </p:txEl>
                                          </p:spTgt>
                                        </p:tgtEl>
                                        <p:attrNameLst>
                                          <p:attrName>style.visibility</p:attrName>
                                        </p:attrNameLst>
                                      </p:cBhvr>
                                      <p:to>
                                        <p:strVal val="visible"/>
                                      </p:to>
                                    </p:set>
                                    <p:animEffect filter="fade" transition="in">
                                      <p:cBhvr>
                                        <p:cTn dur="500"/>
                                        <p:tgtEl>
                                          <p:spTgt spid="3185">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85">
                                            <p:txEl>
                                              <p:pRg end="5" st="5"/>
                                            </p:txEl>
                                          </p:spTgt>
                                        </p:tgtEl>
                                        <p:attrNameLst>
                                          <p:attrName>style.visibility</p:attrName>
                                        </p:attrNameLst>
                                      </p:cBhvr>
                                      <p:to>
                                        <p:strVal val="visible"/>
                                      </p:to>
                                    </p:set>
                                    <p:animEffect filter="fade" transition="in">
                                      <p:cBhvr>
                                        <p:cTn dur="500"/>
                                        <p:tgtEl>
                                          <p:spTgt spid="3185">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85">
                                            <p:txEl>
                                              <p:pRg end="6" st="6"/>
                                            </p:txEl>
                                          </p:spTgt>
                                        </p:tgtEl>
                                        <p:attrNameLst>
                                          <p:attrName>style.visibility</p:attrName>
                                        </p:attrNameLst>
                                      </p:cBhvr>
                                      <p:to>
                                        <p:strVal val="visible"/>
                                      </p:to>
                                    </p:set>
                                    <p:animEffect filter="fade" transition="in">
                                      <p:cBhvr>
                                        <p:cTn dur="500"/>
                                        <p:tgtEl>
                                          <p:spTgt spid="3185">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85">
                                            <p:txEl>
                                              <p:pRg end="7" st="7"/>
                                            </p:txEl>
                                          </p:spTgt>
                                        </p:tgtEl>
                                        <p:attrNameLst>
                                          <p:attrName>style.visibility</p:attrName>
                                        </p:attrNameLst>
                                      </p:cBhvr>
                                      <p:to>
                                        <p:strVal val="visible"/>
                                      </p:to>
                                    </p:set>
                                    <p:animEffect filter="fade" transition="in">
                                      <p:cBhvr>
                                        <p:cTn dur="500"/>
                                        <p:tgtEl>
                                          <p:spTgt spid="3185">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85">
                                            <p:txEl>
                                              <p:pRg end="8" st="8"/>
                                            </p:txEl>
                                          </p:spTgt>
                                        </p:tgtEl>
                                        <p:attrNameLst>
                                          <p:attrName>style.visibility</p:attrName>
                                        </p:attrNameLst>
                                      </p:cBhvr>
                                      <p:to>
                                        <p:strVal val="visible"/>
                                      </p:to>
                                    </p:set>
                                    <p:animEffect filter="fade" transition="in">
                                      <p:cBhvr>
                                        <p:cTn dur="500"/>
                                        <p:tgtEl>
                                          <p:spTgt spid="318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3188" name="Shape 3188"/>
        <p:cNvGrpSpPr/>
        <p:nvPr/>
      </p:nvGrpSpPr>
      <p:grpSpPr>
        <a:xfrm>
          <a:off x="0" y="0"/>
          <a:ext cx="0" cy="0"/>
          <a:chOff x="0" y="0"/>
          <a:chExt cx="0" cy="0"/>
        </a:xfrm>
      </p:grpSpPr>
      <p:sp>
        <p:nvSpPr>
          <p:cNvPr id="3189" name="Google Shape;3189;g1f5b7746bd3_0_8582"/>
          <p:cNvSpPr/>
          <p:nvPr>
            <p:ph idx="2" type="pic"/>
          </p:nvPr>
        </p:nvSpPr>
        <p:spPr>
          <a:xfrm>
            <a:off x="0" y="0"/>
            <a:ext cx="18286500" cy="10287000"/>
          </a:xfrm>
          <a:prstGeom prst="rect">
            <a:avLst/>
          </a:prstGeom>
          <a:noFill/>
          <a:ln>
            <a:noFill/>
          </a:ln>
        </p:spPr>
      </p:sp>
      <p:sp>
        <p:nvSpPr>
          <p:cNvPr id="3190" name="Google Shape;3190;g1f5b7746bd3_0_8582"/>
          <p:cNvSpPr/>
          <p:nvPr>
            <p:ph idx="1" type="body"/>
          </p:nvPr>
        </p:nvSpPr>
        <p:spPr>
          <a:xfrm>
            <a:off x="11618481" y="3748345"/>
            <a:ext cx="5850600" cy="5850600"/>
          </a:xfrm>
          <a:prstGeom prst="ellipse">
            <a:avLst/>
          </a:prstGeom>
          <a:solidFill>
            <a:schemeClr val="accent1">
              <a:alpha val="68630"/>
            </a:schemeClr>
          </a:solidFill>
          <a:ln>
            <a:noFill/>
          </a:ln>
        </p:spPr>
        <p:txBody>
          <a:bodyPr anchorCtr="0" anchor="t" bIns="45700" lIns="91425" spcFirstLastPara="1" rIns="91425" wrap="square" tIns="45700">
            <a:normAutofit/>
          </a:bodyPr>
          <a:lstStyle>
            <a:lvl1pPr indent="-228600" lvl="0" marL="457200" rtl="0" algn="l">
              <a:spcBef>
                <a:spcPts val="480"/>
              </a:spcBef>
              <a:spcAft>
                <a:spcPts val="0"/>
              </a:spcAft>
              <a:buClr>
                <a:schemeClr val="dk1"/>
              </a:buClr>
              <a:buSzPts val="24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91" name="Google Shape;3191;g1f5b7746bd3_0_8582"/>
          <p:cNvSpPr/>
          <p:nvPr>
            <p:ph idx="3" type="pic"/>
          </p:nvPr>
        </p:nvSpPr>
        <p:spPr>
          <a:xfrm>
            <a:off x="13553761" y="4783525"/>
            <a:ext cx="2070300" cy="2070300"/>
          </a:xfrm>
          <a:prstGeom prst="rect">
            <a:avLst/>
          </a:prstGeom>
          <a:noFill/>
          <a:ln>
            <a:noFill/>
          </a:ln>
        </p:spPr>
      </p:sp>
      <p:sp>
        <p:nvSpPr>
          <p:cNvPr id="3192" name="Google Shape;3192;g1f5b7746bd3_0_8582"/>
          <p:cNvSpPr txBox="1"/>
          <p:nvPr>
            <p:ph type="ctrTitle"/>
          </p:nvPr>
        </p:nvSpPr>
        <p:spPr>
          <a:xfrm>
            <a:off x="11753496" y="6808685"/>
            <a:ext cx="5580600" cy="1189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4000"/>
              <a:buFont typeface="Roboto Condensed Light"/>
              <a:buNone/>
              <a:defRPr b="0" i="0" sz="4000" u="none" cap="none" strike="noStrike">
                <a:solidFill>
                  <a:schemeClr val="lt1"/>
                </a:solidFill>
                <a:latin typeface="Roboto Condensed Light"/>
                <a:ea typeface="Roboto Condensed Light"/>
                <a:cs typeface="Roboto Condensed Light"/>
                <a:sym typeface="Roboto Condensed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89"/>
                                        </p:tgtEl>
                                        <p:attrNameLst>
                                          <p:attrName>style.visibility</p:attrName>
                                        </p:attrNameLst>
                                      </p:cBhvr>
                                      <p:to>
                                        <p:strVal val="visible"/>
                                      </p:to>
                                    </p:set>
                                    <p:animEffect filter="fade" transition="in">
                                      <p:cBhvr>
                                        <p:cTn dur="500"/>
                                        <p:tgtEl>
                                          <p:spTgt spid="3189"/>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3191"/>
                                        </p:tgtEl>
                                        <p:attrNameLst>
                                          <p:attrName>style.visibility</p:attrName>
                                        </p:attrNameLst>
                                      </p:cBhvr>
                                      <p:to>
                                        <p:strVal val="visible"/>
                                      </p:to>
                                    </p:set>
                                    <p:animEffect filter="fade" transition="in">
                                      <p:cBhvr>
                                        <p:cTn dur="500"/>
                                        <p:tgtEl>
                                          <p:spTgt spid="3191"/>
                                        </p:tgtEl>
                                      </p:cBhvr>
                                    </p:animEffect>
                                  </p:childTnLst>
                                </p:cTn>
                              </p:par>
                              <p:par>
                                <p:cTn fill="hold" nodeType="withEffect" presetClass="entr" presetID="10" presetSubtype="0">
                                  <p:stCondLst>
                                    <p:cond delay="250"/>
                                  </p:stCondLst>
                                  <p:childTnLst>
                                    <p:set>
                                      <p:cBhvr>
                                        <p:cTn dur="1" fill="hold">
                                          <p:stCondLst>
                                            <p:cond delay="0"/>
                                          </p:stCondLst>
                                        </p:cTn>
                                        <p:tgtEl>
                                          <p:spTgt spid="3192"/>
                                        </p:tgtEl>
                                        <p:attrNameLst>
                                          <p:attrName>style.visibility</p:attrName>
                                        </p:attrNameLst>
                                      </p:cBhvr>
                                      <p:to>
                                        <p:strVal val="visible"/>
                                      </p:to>
                                    </p:set>
                                    <p:animEffect filter="fade" transition="in">
                                      <p:cBhvr>
                                        <p:cTn dur="500"/>
                                        <p:tgtEl>
                                          <p:spTgt spid="3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90">
                                            <p:txEl>
                                              <p:pRg end="0" st="0"/>
                                            </p:txEl>
                                          </p:spTgt>
                                        </p:tgtEl>
                                        <p:attrNameLst>
                                          <p:attrName>style.visibility</p:attrName>
                                        </p:attrNameLst>
                                      </p:cBhvr>
                                      <p:to>
                                        <p:strVal val="visible"/>
                                      </p:to>
                                    </p:set>
                                    <p:animEffect filter="fade" transition="in">
                                      <p:cBhvr>
                                        <p:cTn dur="500"/>
                                        <p:tgtEl>
                                          <p:spTgt spid="3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90">
                                            <p:txEl>
                                              <p:pRg end="1" st="1"/>
                                            </p:txEl>
                                          </p:spTgt>
                                        </p:tgtEl>
                                        <p:attrNameLst>
                                          <p:attrName>style.visibility</p:attrName>
                                        </p:attrNameLst>
                                      </p:cBhvr>
                                      <p:to>
                                        <p:strVal val="visible"/>
                                      </p:to>
                                    </p:set>
                                    <p:animEffect filter="fade" transition="in">
                                      <p:cBhvr>
                                        <p:cTn dur="500"/>
                                        <p:tgtEl>
                                          <p:spTgt spid="3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90">
                                            <p:txEl>
                                              <p:pRg end="2" st="2"/>
                                            </p:txEl>
                                          </p:spTgt>
                                        </p:tgtEl>
                                        <p:attrNameLst>
                                          <p:attrName>style.visibility</p:attrName>
                                        </p:attrNameLst>
                                      </p:cBhvr>
                                      <p:to>
                                        <p:strVal val="visible"/>
                                      </p:to>
                                    </p:set>
                                    <p:animEffect filter="fade" transition="in">
                                      <p:cBhvr>
                                        <p:cTn dur="500"/>
                                        <p:tgtEl>
                                          <p:spTgt spid="3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90">
                                            <p:txEl>
                                              <p:pRg end="3" st="3"/>
                                            </p:txEl>
                                          </p:spTgt>
                                        </p:tgtEl>
                                        <p:attrNameLst>
                                          <p:attrName>style.visibility</p:attrName>
                                        </p:attrNameLst>
                                      </p:cBhvr>
                                      <p:to>
                                        <p:strVal val="visible"/>
                                      </p:to>
                                    </p:set>
                                    <p:animEffect filter="fade" transition="in">
                                      <p:cBhvr>
                                        <p:cTn dur="500"/>
                                        <p:tgtEl>
                                          <p:spTgt spid="31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90">
                                            <p:txEl>
                                              <p:pRg end="4" st="4"/>
                                            </p:txEl>
                                          </p:spTgt>
                                        </p:tgtEl>
                                        <p:attrNameLst>
                                          <p:attrName>style.visibility</p:attrName>
                                        </p:attrNameLst>
                                      </p:cBhvr>
                                      <p:to>
                                        <p:strVal val="visible"/>
                                      </p:to>
                                    </p:set>
                                    <p:animEffect filter="fade" transition="in">
                                      <p:cBhvr>
                                        <p:cTn dur="500"/>
                                        <p:tgtEl>
                                          <p:spTgt spid="31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90">
                                            <p:txEl>
                                              <p:pRg end="5" st="5"/>
                                            </p:txEl>
                                          </p:spTgt>
                                        </p:tgtEl>
                                        <p:attrNameLst>
                                          <p:attrName>style.visibility</p:attrName>
                                        </p:attrNameLst>
                                      </p:cBhvr>
                                      <p:to>
                                        <p:strVal val="visible"/>
                                      </p:to>
                                    </p:set>
                                    <p:animEffect filter="fade" transition="in">
                                      <p:cBhvr>
                                        <p:cTn dur="500"/>
                                        <p:tgtEl>
                                          <p:spTgt spid="31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90">
                                            <p:txEl>
                                              <p:pRg end="6" st="6"/>
                                            </p:txEl>
                                          </p:spTgt>
                                        </p:tgtEl>
                                        <p:attrNameLst>
                                          <p:attrName>style.visibility</p:attrName>
                                        </p:attrNameLst>
                                      </p:cBhvr>
                                      <p:to>
                                        <p:strVal val="visible"/>
                                      </p:to>
                                    </p:set>
                                    <p:animEffect filter="fade" transition="in">
                                      <p:cBhvr>
                                        <p:cTn dur="500"/>
                                        <p:tgtEl>
                                          <p:spTgt spid="31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90">
                                            <p:txEl>
                                              <p:pRg end="7" st="7"/>
                                            </p:txEl>
                                          </p:spTgt>
                                        </p:tgtEl>
                                        <p:attrNameLst>
                                          <p:attrName>style.visibility</p:attrName>
                                        </p:attrNameLst>
                                      </p:cBhvr>
                                      <p:to>
                                        <p:strVal val="visible"/>
                                      </p:to>
                                    </p:set>
                                    <p:animEffect filter="fade" transition="in">
                                      <p:cBhvr>
                                        <p:cTn dur="500"/>
                                        <p:tgtEl>
                                          <p:spTgt spid="31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90">
                                            <p:txEl>
                                              <p:pRg end="8" st="8"/>
                                            </p:txEl>
                                          </p:spTgt>
                                        </p:tgtEl>
                                        <p:attrNameLst>
                                          <p:attrName>style.visibility</p:attrName>
                                        </p:attrNameLst>
                                      </p:cBhvr>
                                      <p:to>
                                        <p:strVal val="visible"/>
                                      </p:to>
                                    </p:set>
                                    <p:animEffect filter="fade" transition="in">
                                      <p:cBhvr>
                                        <p:cTn dur="500"/>
                                        <p:tgtEl>
                                          <p:spTgt spid="319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3 Icons">
  <p:cSld name="Big Image and 3 Icons">
    <p:spTree>
      <p:nvGrpSpPr>
        <p:cNvPr id="3193" name="Shape 3193"/>
        <p:cNvGrpSpPr/>
        <p:nvPr/>
      </p:nvGrpSpPr>
      <p:grpSpPr>
        <a:xfrm>
          <a:off x="0" y="0"/>
          <a:ext cx="0" cy="0"/>
          <a:chOff x="0" y="0"/>
          <a:chExt cx="0" cy="0"/>
        </a:xfrm>
      </p:grpSpPr>
      <p:sp>
        <p:nvSpPr>
          <p:cNvPr id="3194" name="Google Shape;3194;g1f5b7746bd3_0_8587"/>
          <p:cNvSpPr/>
          <p:nvPr/>
        </p:nvSpPr>
        <p:spPr>
          <a:xfrm>
            <a:off x="0" y="6313630"/>
            <a:ext cx="18286500" cy="397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195" name="Google Shape;3195;g1f5b7746bd3_0_8587"/>
          <p:cNvSpPr/>
          <p:nvPr>
            <p:ph idx="2" type="pic"/>
          </p:nvPr>
        </p:nvSpPr>
        <p:spPr>
          <a:xfrm>
            <a:off x="0" y="0"/>
            <a:ext cx="18286500" cy="6313500"/>
          </a:xfrm>
          <a:prstGeom prst="rect">
            <a:avLst/>
          </a:prstGeom>
          <a:noFill/>
          <a:ln>
            <a:noFill/>
          </a:ln>
        </p:spPr>
      </p:sp>
      <p:sp>
        <p:nvSpPr>
          <p:cNvPr id="3196" name="Google Shape;3196;g1f5b7746bd3_0_8587"/>
          <p:cNvSpPr/>
          <p:nvPr>
            <p:ph idx="1" type="body"/>
          </p:nvPr>
        </p:nvSpPr>
        <p:spPr>
          <a:xfrm>
            <a:off x="7994650" y="5162424"/>
            <a:ext cx="2295600" cy="2295600"/>
          </a:xfrm>
          <a:prstGeom prst="ellipse">
            <a:avLst/>
          </a:prstGeom>
          <a:solidFill>
            <a:srgbClr val="00728F"/>
          </a:solidFill>
          <a:ln>
            <a:noFill/>
          </a:ln>
        </p:spPr>
        <p:txBody>
          <a:bodyPr anchorCtr="0" anchor="t" bIns="45700" lIns="91425" spcFirstLastPara="1" rIns="91425" wrap="square" tIns="45700">
            <a:normAutofit/>
          </a:bodyPr>
          <a:lstStyle>
            <a:lvl1pPr indent="-228600" lvl="0" marL="457200" rtl="0" algn="l">
              <a:spcBef>
                <a:spcPts val="480"/>
              </a:spcBef>
              <a:spcAft>
                <a:spcPts val="0"/>
              </a:spcAft>
              <a:buClr>
                <a:schemeClr val="dk1"/>
              </a:buClr>
              <a:buSzPts val="24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97" name="Google Shape;3197;g1f5b7746bd3_0_8587"/>
          <p:cNvSpPr/>
          <p:nvPr>
            <p:ph idx="3" type="pic"/>
          </p:nvPr>
        </p:nvSpPr>
        <p:spPr>
          <a:xfrm>
            <a:off x="8579850" y="5747489"/>
            <a:ext cx="1125000" cy="1125000"/>
          </a:xfrm>
          <a:prstGeom prst="rect">
            <a:avLst/>
          </a:prstGeom>
          <a:noFill/>
          <a:ln>
            <a:noFill/>
          </a:ln>
        </p:spPr>
      </p:sp>
      <p:sp>
        <p:nvSpPr>
          <p:cNvPr id="3198" name="Google Shape;3198;g1f5b7746bd3_0_8587"/>
          <p:cNvSpPr txBox="1"/>
          <p:nvPr>
            <p:ph idx="4" type="body"/>
          </p:nvPr>
        </p:nvSpPr>
        <p:spPr>
          <a:xfrm>
            <a:off x="6737980" y="8144099"/>
            <a:ext cx="4809000" cy="1429200"/>
          </a:xfrm>
          <a:prstGeom prst="rect">
            <a:avLst/>
          </a:prstGeom>
          <a:noFill/>
          <a:ln>
            <a:noFill/>
          </a:ln>
        </p:spPr>
        <p:txBody>
          <a:bodyPr anchorCtr="0" anchor="t" bIns="45700" lIns="91425" spcFirstLastPara="1" rIns="91425" wrap="square" tIns="45700">
            <a:noAutofit/>
          </a:bodyPr>
          <a:lstStyle>
            <a:lvl1pPr indent="-228600" lvl="0" marL="457200" rtl="0" algn="ctr">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199" name="Google Shape;3199;g1f5b7746bd3_0_8587"/>
          <p:cNvSpPr txBox="1"/>
          <p:nvPr>
            <p:ph idx="5" type="body"/>
          </p:nvPr>
        </p:nvSpPr>
        <p:spPr>
          <a:xfrm>
            <a:off x="6737980" y="7564668"/>
            <a:ext cx="4809000" cy="773100"/>
          </a:xfrm>
          <a:prstGeom prst="rect">
            <a:avLst/>
          </a:prstGeom>
          <a:noFill/>
          <a:ln>
            <a:noFill/>
          </a:ln>
        </p:spPr>
        <p:txBody>
          <a:bodyPr anchorCtr="0" anchor="t" bIns="45700" lIns="91425" spcFirstLastPara="1" rIns="91425" wrap="square" tIns="45700">
            <a:noAutofit/>
          </a:bodyPr>
          <a:lstStyle>
            <a:lvl1pPr indent="-228600" lvl="0" marL="457200" rtl="0" algn="ctr">
              <a:lnSpc>
                <a:spcPct val="120000"/>
              </a:lnSpc>
              <a:spcBef>
                <a:spcPts val="640"/>
              </a:spcBef>
              <a:spcAft>
                <a:spcPts val="0"/>
              </a:spcAft>
              <a:buClr>
                <a:schemeClr val="lt1"/>
              </a:buClr>
              <a:buSzPts val="3200"/>
              <a:buNone/>
              <a:defRPr sz="32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00" name="Google Shape;3200;g1f5b7746bd3_0_8587"/>
          <p:cNvSpPr/>
          <p:nvPr>
            <p:ph idx="6" type="body"/>
          </p:nvPr>
        </p:nvSpPr>
        <p:spPr>
          <a:xfrm>
            <a:off x="2707491" y="5160640"/>
            <a:ext cx="2295600" cy="2295600"/>
          </a:xfrm>
          <a:prstGeom prst="ellipse">
            <a:avLst/>
          </a:prstGeom>
          <a:solidFill>
            <a:srgbClr val="00728F"/>
          </a:solidFill>
          <a:ln>
            <a:noFill/>
          </a:ln>
        </p:spPr>
        <p:txBody>
          <a:bodyPr anchorCtr="0" anchor="t" bIns="45700" lIns="91425" spcFirstLastPara="1" rIns="91425" wrap="square" tIns="45700">
            <a:normAutofit/>
          </a:bodyPr>
          <a:lstStyle>
            <a:lvl1pPr indent="-228600" lvl="0" marL="457200" rtl="0" algn="l">
              <a:spcBef>
                <a:spcPts val="480"/>
              </a:spcBef>
              <a:spcAft>
                <a:spcPts val="0"/>
              </a:spcAft>
              <a:buClr>
                <a:schemeClr val="dk1"/>
              </a:buClr>
              <a:buSzPts val="24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01" name="Google Shape;3201;g1f5b7746bd3_0_8587"/>
          <p:cNvSpPr/>
          <p:nvPr>
            <p:ph idx="7" type="pic"/>
          </p:nvPr>
        </p:nvSpPr>
        <p:spPr>
          <a:xfrm>
            <a:off x="3292691" y="5745705"/>
            <a:ext cx="1125000" cy="1125000"/>
          </a:xfrm>
          <a:prstGeom prst="rect">
            <a:avLst/>
          </a:prstGeom>
          <a:noFill/>
          <a:ln>
            <a:noFill/>
          </a:ln>
        </p:spPr>
      </p:sp>
      <p:sp>
        <p:nvSpPr>
          <p:cNvPr id="3202" name="Google Shape;3202;g1f5b7746bd3_0_8587"/>
          <p:cNvSpPr txBox="1"/>
          <p:nvPr>
            <p:ph idx="8" type="body"/>
          </p:nvPr>
        </p:nvSpPr>
        <p:spPr>
          <a:xfrm>
            <a:off x="1450821" y="8142315"/>
            <a:ext cx="4809000" cy="1429200"/>
          </a:xfrm>
          <a:prstGeom prst="rect">
            <a:avLst/>
          </a:prstGeom>
          <a:noFill/>
          <a:ln>
            <a:noFill/>
          </a:ln>
        </p:spPr>
        <p:txBody>
          <a:bodyPr anchorCtr="0" anchor="t" bIns="45700" lIns="91425" spcFirstLastPara="1" rIns="91425" wrap="square" tIns="45700">
            <a:noAutofit/>
          </a:bodyPr>
          <a:lstStyle>
            <a:lvl1pPr indent="-228600" lvl="0" marL="457200" rtl="0" algn="ctr">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03" name="Google Shape;3203;g1f5b7746bd3_0_8587"/>
          <p:cNvSpPr txBox="1"/>
          <p:nvPr>
            <p:ph idx="9" type="body"/>
          </p:nvPr>
        </p:nvSpPr>
        <p:spPr>
          <a:xfrm>
            <a:off x="1450821" y="7562884"/>
            <a:ext cx="4809000" cy="773100"/>
          </a:xfrm>
          <a:prstGeom prst="rect">
            <a:avLst/>
          </a:prstGeom>
          <a:noFill/>
          <a:ln>
            <a:noFill/>
          </a:ln>
        </p:spPr>
        <p:txBody>
          <a:bodyPr anchorCtr="0" anchor="t" bIns="45700" lIns="91425" spcFirstLastPara="1" rIns="91425" wrap="square" tIns="45700">
            <a:noAutofit/>
          </a:bodyPr>
          <a:lstStyle>
            <a:lvl1pPr indent="-228600" lvl="0" marL="457200" rtl="0" algn="ctr">
              <a:lnSpc>
                <a:spcPct val="120000"/>
              </a:lnSpc>
              <a:spcBef>
                <a:spcPts val="640"/>
              </a:spcBef>
              <a:spcAft>
                <a:spcPts val="0"/>
              </a:spcAft>
              <a:buClr>
                <a:schemeClr val="lt1"/>
              </a:buClr>
              <a:buSzPts val="3200"/>
              <a:buNone/>
              <a:defRPr sz="32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04" name="Google Shape;3204;g1f5b7746bd3_0_8587"/>
          <p:cNvSpPr/>
          <p:nvPr>
            <p:ph idx="13" type="body"/>
          </p:nvPr>
        </p:nvSpPr>
        <p:spPr>
          <a:xfrm>
            <a:off x="13286867" y="5157754"/>
            <a:ext cx="2295600" cy="2295600"/>
          </a:xfrm>
          <a:prstGeom prst="ellipse">
            <a:avLst/>
          </a:prstGeom>
          <a:solidFill>
            <a:srgbClr val="00728F"/>
          </a:solidFill>
          <a:ln>
            <a:noFill/>
          </a:ln>
        </p:spPr>
        <p:txBody>
          <a:bodyPr anchorCtr="0" anchor="t" bIns="45700" lIns="91425" spcFirstLastPara="1" rIns="91425" wrap="square" tIns="45700">
            <a:normAutofit/>
          </a:bodyPr>
          <a:lstStyle>
            <a:lvl1pPr indent="-228600" lvl="0" marL="457200" rtl="0" algn="l">
              <a:spcBef>
                <a:spcPts val="480"/>
              </a:spcBef>
              <a:spcAft>
                <a:spcPts val="0"/>
              </a:spcAft>
              <a:buClr>
                <a:schemeClr val="dk1"/>
              </a:buClr>
              <a:buSzPts val="24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05" name="Google Shape;3205;g1f5b7746bd3_0_8587"/>
          <p:cNvSpPr/>
          <p:nvPr>
            <p:ph idx="14" type="pic"/>
          </p:nvPr>
        </p:nvSpPr>
        <p:spPr>
          <a:xfrm>
            <a:off x="13872067" y="5742819"/>
            <a:ext cx="1125000" cy="1125000"/>
          </a:xfrm>
          <a:prstGeom prst="rect">
            <a:avLst/>
          </a:prstGeom>
          <a:noFill/>
          <a:ln>
            <a:noFill/>
          </a:ln>
        </p:spPr>
      </p:sp>
      <p:sp>
        <p:nvSpPr>
          <p:cNvPr id="3206" name="Google Shape;3206;g1f5b7746bd3_0_8587"/>
          <p:cNvSpPr txBox="1"/>
          <p:nvPr>
            <p:ph idx="15" type="body"/>
          </p:nvPr>
        </p:nvSpPr>
        <p:spPr>
          <a:xfrm>
            <a:off x="12030197" y="8139429"/>
            <a:ext cx="4809000" cy="1429200"/>
          </a:xfrm>
          <a:prstGeom prst="rect">
            <a:avLst/>
          </a:prstGeom>
          <a:noFill/>
          <a:ln>
            <a:noFill/>
          </a:ln>
        </p:spPr>
        <p:txBody>
          <a:bodyPr anchorCtr="0" anchor="t" bIns="45700" lIns="91425" spcFirstLastPara="1" rIns="91425" wrap="square" tIns="45700">
            <a:noAutofit/>
          </a:bodyPr>
          <a:lstStyle>
            <a:lvl1pPr indent="-228600" lvl="0" marL="457200" rtl="0" algn="ctr">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07" name="Google Shape;3207;g1f5b7746bd3_0_8587"/>
          <p:cNvSpPr txBox="1"/>
          <p:nvPr>
            <p:ph idx="16" type="body"/>
          </p:nvPr>
        </p:nvSpPr>
        <p:spPr>
          <a:xfrm>
            <a:off x="12030197" y="7559998"/>
            <a:ext cx="4809000" cy="773100"/>
          </a:xfrm>
          <a:prstGeom prst="rect">
            <a:avLst/>
          </a:prstGeom>
          <a:noFill/>
          <a:ln>
            <a:noFill/>
          </a:ln>
        </p:spPr>
        <p:txBody>
          <a:bodyPr anchorCtr="0" anchor="t" bIns="45700" lIns="91425" spcFirstLastPara="1" rIns="91425" wrap="square" tIns="45700">
            <a:noAutofit/>
          </a:bodyPr>
          <a:lstStyle>
            <a:lvl1pPr indent="-228600" lvl="0" marL="457200" rtl="0" algn="ctr">
              <a:lnSpc>
                <a:spcPct val="120000"/>
              </a:lnSpc>
              <a:spcBef>
                <a:spcPts val="640"/>
              </a:spcBef>
              <a:spcAft>
                <a:spcPts val="0"/>
              </a:spcAft>
              <a:buClr>
                <a:schemeClr val="lt1"/>
              </a:buClr>
              <a:buSzPts val="3200"/>
              <a:buNone/>
              <a:defRPr sz="32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95"/>
                                        </p:tgtEl>
                                        <p:attrNameLst>
                                          <p:attrName>style.visibility</p:attrName>
                                        </p:attrNameLst>
                                      </p:cBhvr>
                                      <p:to>
                                        <p:strVal val="visible"/>
                                      </p:to>
                                    </p:set>
                                    <p:animEffect filter="fade" transition="in">
                                      <p:cBhvr>
                                        <p:cTn dur="500"/>
                                        <p:tgtEl>
                                          <p:spTgt spid="31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01"/>
                                        </p:tgtEl>
                                        <p:attrNameLst>
                                          <p:attrName>style.visibility</p:attrName>
                                        </p:attrNameLst>
                                      </p:cBhvr>
                                      <p:to>
                                        <p:strVal val="visible"/>
                                      </p:to>
                                    </p:set>
                                    <p:animEffect filter="fade" transition="in">
                                      <p:cBhvr>
                                        <p:cTn dur="500"/>
                                        <p:tgtEl>
                                          <p:spTgt spid="3201"/>
                                        </p:tgtEl>
                                      </p:cBhvr>
                                    </p:animEffect>
                                  </p:childTnLst>
                                </p:cTn>
                              </p:par>
                              <p:par>
                                <p:cTn fill="hold" nodeType="withEffect" presetClass="entr" presetID="10" presetSubtype="0">
                                  <p:stCondLst>
                                    <p:cond delay="0"/>
                                  </p:stCondLst>
                                  <p:childTnLst>
                                    <p:set>
                                      <p:cBhvr>
                                        <p:cTn dur="1" fill="hold">
                                          <p:stCondLst>
                                            <p:cond delay="0"/>
                                          </p:stCondLst>
                                        </p:cTn>
                                        <p:tgtEl>
                                          <p:spTgt spid="3200">
                                            <p:txEl>
                                              <p:pRg end="0" st="0"/>
                                            </p:txEl>
                                          </p:spTgt>
                                        </p:tgtEl>
                                        <p:attrNameLst>
                                          <p:attrName>style.visibility</p:attrName>
                                        </p:attrNameLst>
                                      </p:cBhvr>
                                      <p:to>
                                        <p:strVal val="visible"/>
                                      </p:to>
                                    </p:set>
                                    <p:animEffect filter="fade" transition="in">
                                      <p:cBhvr>
                                        <p:cTn dur="500"/>
                                        <p:tgtEl>
                                          <p:spTgt spid="320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00">
                                            <p:txEl>
                                              <p:pRg end="1" st="1"/>
                                            </p:txEl>
                                          </p:spTgt>
                                        </p:tgtEl>
                                        <p:attrNameLst>
                                          <p:attrName>style.visibility</p:attrName>
                                        </p:attrNameLst>
                                      </p:cBhvr>
                                      <p:to>
                                        <p:strVal val="visible"/>
                                      </p:to>
                                    </p:set>
                                    <p:animEffect filter="fade" transition="in">
                                      <p:cBhvr>
                                        <p:cTn dur="500"/>
                                        <p:tgtEl>
                                          <p:spTgt spid="320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00">
                                            <p:txEl>
                                              <p:pRg end="2" st="2"/>
                                            </p:txEl>
                                          </p:spTgt>
                                        </p:tgtEl>
                                        <p:attrNameLst>
                                          <p:attrName>style.visibility</p:attrName>
                                        </p:attrNameLst>
                                      </p:cBhvr>
                                      <p:to>
                                        <p:strVal val="visible"/>
                                      </p:to>
                                    </p:set>
                                    <p:animEffect filter="fade" transition="in">
                                      <p:cBhvr>
                                        <p:cTn dur="500"/>
                                        <p:tgtEl>
                                          <p:spTgt spid="320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00">
                                            <p:txEl>
                                              <p:pRg end="3" st="3"/>
                                            </p:txEl>
                                          </p:spTgt>
                                        </p:tgtEl>
                                        <p:attrNameLst>
                                          <p:attrName>style.visibility</p:attrName>
                                        </p:attrNameLst>
                                      </p:cBhvr>
                                      <p:to>
                                        <p:strVal val="visible"/>
                                      </p:to>
                                    </p:set>
                                    <p:animEffect filter="fade" transition="in">
                                      <p:cBhvr>
                                        <p:cTn dur="500"/>
                                        <p:tgtEl>
                                          <p:spTgt spid="320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00">
                                            <p:txEl>
                                              <p:pRg end="4" st="4"/>
                                            </p:txEl>
                                          </p:spTgt>
                                        </p:tgtEl>
                                        <p:attrNameLst>
                                          <p:attrName>style.visibility</p:attrName>
                                        </p:attrNameLst>
                                      </p:cBhvr>
                                      <p:to>
                                        <p:strVal val="visible"/>
                                      </p:to>
                                    </p:set>
                                    <p:animEffect filter="fade" transition="in">
                                      <p:cBhvr>
                                        <p:cTn dur="500"/>
                                        <p:tgtEl>
                                          <p:spTgt spid="320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00">
                                            <p:txEl>
                                              <p:pRg end="5" st="5"/>
                                            </p:txEl>
                                          </p:spTgt>
                                        </p:tgtEl>
                                        <p:attrNameLst>
                                          <p:attrName>style.visibility</p:attrName>
                                        </p:attrNameLst>
                                      </p:cBhvr>
                                      <p:to>
                                        <p:strVal val="visible"/>
                                      </p:to>
                                    </p:set>
                                    <p:animEffect filter="fade" transition="in">
                                      <p:cBhvr>
                                        <p:cTn dur="500"/>
                                        <p:tgtEl>
                                          <p:spTgt spid="320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00">
                                            <p:txEl>
                                              <p:pRg end="6" st="6"/>
                                            </p:txEl>
                                          </p:spTgt>
                                        </p:tgtEl>
                                        <p:attrNameLst>
                                          <p:attrName>style.visibility</p:attrName>
                                        </p:attrNameLst>
                                      </p:cBhvr>
                                      <p:to>
                                        <p:strVal val="visible"/>
                                      </p:to>
                                    </p:set>
                                    <p:animEffect filter="fade" transition="in">
                                      <p:cBhvr>
                                        <p:cTn dur="500"/>
                                        <p:tgtEl>
                                          <p:spTgt spid="320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00">
                                            <p:txEl>
                                              <p:pRg end="7" st="7"/>
                                            </p:txEl>
                                          </p:spTgt>
                                        </p:tgtEl>
                                        <p:attrNameLst>
                                          <p:attrName>style.visibility</p:attrName>
                                        </p:attrNameLst>
                                      </p:cBhvr>
                                      <p:to>
                                        <p:strVal val="visible"/>
                                      </p:to>
                                    </p:set>
                                    <p:animEffect filter="fade" transition="in">
                                      <p:cBhvr>
                                        <p:cTn dur="500"/>
                                        <p:tgtEl>
                                          <p:spTgt spid="320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00">
                                            <p:txEl>
                                              <p:pRg end="8" st="8"/>
                                            </p:txEl>
                                          </p:spTgt>
                                        </p:tgtEl>
                                        <p:attrNameLst>
                                          <p:attrName>style.visibility</p:attrName>
                                        </p:attrNameLst>
                                      </p:cBhvr>
                                      <p:to>
                                        <p:strVal val="visible"/>
                                      </p:to>
                                    </p:set>
                                    <p:animEffect filter="fade" transition="in">
                                      <p:cBhvr>
                                        <p:cTn dur="500"/>
                                        <p:tgtEl>
                                          <p:spTgt spid="3200">
                                            <p:txEl>
                                              <p:pRg end="8" st="8"/>
                                            </p:txEl>
                                          </p:spTgt>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203">
                                            <p:txEl>
                                              <p:pRg end="0" st="0"/>
                                            </p:txEl>
                                          </p:spTgt>
                                        </p:tgtEl>
                                        <p:attrNameLst>
                                          <p:attrName>style.visibility</p:attrName>
                                        </p:attrNameLst>
                                      </p:cBhvr>
                                      <p:to>
                                        <p:strVal val="visible"/>
                                      </p:to>
                                    </p:set>
                                    <p:anim calcmode="lin" valueType="num">
                                      <p:cBhvr additive="base">
                                        <p:cTn dur="500"/>
                                        <p:tgtEl>
                                          <p:spTgt spid="3203">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203">
                                            <p:txEl>
                                              <p:pRg end="1" st="1"/>
                                            </p:txEl>
                                          </p:spTgt>
                                        </p:tgtEl>
                                        <p:attrNameLst>
                                          <p:attrName>style.visibility</p:attrName>
                                        </p:attrNameLst>
                                      </p:cBhvr>
                                      <p:to>
                                        <p:strVal val="visible"/>
                                      </p:to>
                                    </p:set>
                                    <p:anim calcmode="lin" valueType="num">
                                      <p:cBhvr additive="base">
                                        <p:cTn dur="500"/>
                                        <p:tgtEl>
                                          <p:spTgt spid="3203">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3203">
                                            <p:txEl>
                                              <p:pRg end="2" st="2"/>
                                            </p:txEl>
                                          </p:spTgt>
                                        </p:tgtEl>
                                        <p:attrNameLst>
                                          <p:attrName>style.visibility</p:attrName>
                                        </p:attrNameLst>
                                      </p:cBhvr>
                                      <p:to>
                                        <p:strVal val="visible"/>
                                      </p:to>
                                    </p:set>
                                    <p:anim calcmode="lin" valueType="num">
                                      <p:cBhvr additive="base">
                                        <p:cTn dur="500"/>
                                        <p:tgtEl>
                                          <p:spTgt spid="3203">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3203">
                                            <p:txEl>
                                              <p:pRg end="3" st="3"/>
                                            </p:txEl>
                                          </p:spTgt>
                                        </p:tgtEl>
                                        <p:attrNameLst>
                                          <p:attrName>style.visibility</p:attrName>
                                        </p:attrNameLst>
                                      </p:cBhvr>
                                      <p:to>
                                        <p:strVal val="visible"/>
                                      </p:to>
                                    </p:set>
                                    <p:anim calcmode="lin" valueType="num">
                                      <p:cBhvr additive="base">
                                        <p:cTn dur="500"/>
                                        <p:tgtEl>
                                          <p:spTgt spid="3203">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203">
                                            <p:txEl>
                                              <p:pRg end="4" st="4"/>
                                            </p:txEl>
                                          </p:spTgt>
                                        </p:tgtEl>
                                        <p:attrNameLst>
                                          <p:attrName>style.visibility</p:attrName>
                                        </p:attrNameLst>
                                      </p:cBhvr>
                                      <p:to>
                                        <p:strVal val="visible"/>
                                      </p:to>
                                    </p:set>
                                    <p:anim calcmode="lin" valueType="num">
                                      <p:cBhvr additive="base">
                                        <p:cTn dur="500"/>
                                        <p:tgtEl>
                                          <p:spTgt spid="3203">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3203">
                                            <p:txEl>
                                              <p:pRg end="5" st="5"/>
                                            </p:txEl>
                                          </p:spTgt>
                                        </p:tgtEl>
                                        <p:attrNameLst>
                                          <p:attrName>style.visibility</p:attrName>
                                        </p:attrNameLst>
                                      </p:cBhvr>
                                      <p:to>
                                        <p:strVal val="visible"/>
                                      </p:to>
                                    </p:set>
                                    <p:anim calcmode="lin" valueType="num">
                                      <p:cBhvr additive="base">
                                        <p:cTn dur="500"/>
                                        <p:tgtEl>
                                          <p:spTgt spid="3203">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3203">
                                            <p:txEl>
                                              <p:pRg end="6" st="6"/>
                                            </p:txEl>
                                          </p:spTgt>
                                        </p:tgtEl>
                                        <p:attrNameLst>
                                          <p:attrName>style.visibility</p:attrName>
                                        </p:attrNameLst>
                                      </p:cBhvr>
                                      <p:to>
                                        <p:strVal val="visible"/>
                                      </p:to>
                                    </p:set>
                                    <p:anim calcmode="lin" valueType="num">
                                      <p:cBhvr additive="base">
                                        <p:cTn dur="500"/>
                                        <p:tgtEl>
                                          <p:spTgt spid="3203">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3203">
                                            <p:txEl>
                                              <p:pRg end="7" st="7"/>
                                            </p:txEl>
                                          </p:spTgt>
                                        </p:tgtEl>
                                        <p:attrNameLst>
                                          <p:attrName>style.visibility</p:attrName>
                                        </p:attrNameLst>
                                      </p:cBhvr>
                                      <p:to>
                                        <p:strVal val="visible"/>
                                      </p:to>
                                    </p:set>
                                    <p:anim calcmode="lin" valueType="num">
                                      <p:cBhvr additive="base">
                                        <p:cTn dur="500"/>
                                        <p:tgtEl>
                                          <p:spTgt spid="3203">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3203">
                                            <p:txEl>
                                              <p:pRg end="8" st="8"/>
                                            </p:txEl>
                                          </p:spTgt>
                                        </p:tgtEl>
                                        <p:attrNameLst>
                                          <p:attrName>style.visibility</p:attrName>
                                        </p:attrNameLst>
                                      </p:cBhvr>
                                      <p:to>
                                        <p:strVal val="visible"/>
                                      </p:to>
                                    </p:set>
                                    <p:anim calcmode="lin" valueType="num">
                                      <p:cBhvr additive="base">
                                        <p:cTn dur="500"/>
                                        <p:tgtEl>
                                          <p:spTgt spid="3203">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2">
                                            <p:txEl>
                                              <p:pRg end="0" st="0"/>
                                            </p:txEl>
                                          </p:spTgt>
                                        </p:tgtEl>
                                        <p:attrNameLst>
                                          <p:attrName>style.visibility</p:attrName>
                                        </p:attrNameLst>
                                      </p:cBhvr>
                                      <p:to>
                                        <p:strVal val="visible"/>
                                      </p:to>
                                    </p:set>
                                    <p:anim calcmode="lin" valueType="num">
                                      <p:cBhvr additive="base">
                                        <p:cTn dur="500"/>
                                        <p:tgtEl>
                                          <p:spTgt spid="320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2">
                                            <p:txEl>
                                              <p:pRg end="1" st="1"/>
                                            </p:txEl>
                                          </p:spTgt>
                                        </p:tgtEl>
                                        <p:attrNameLst>
                                          <p:attrName>style.visibility</p:attrName>
                                        </p:attrNameLst>
                                      </p:cBhvr>
                                      <p:to>
                                        <p:strVal val="visible"/>
                                      </p:to>
                                    </p:set>
                                    <p:anim calcmode="lin" valueType="num">
                                      <p:cBhvr additive="base">
                                        <p:cTn dur="500"/>
                                        <p:tgtEl>
                                          <p:spTgt spid="320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2">
                                            <p:txEl>
                                              <p:pRg end="2" st="2"/>
                                            </p:txEl>
                                          </p:spTgt>
                                        </p:tgtEl>
                                        <p:attrNameLst>
                                          <p:attrName>style.visibility</p:attrName>
                                        </p:attrNameLst>
                                      </p:cBhvr>
                                      <p:to>
                                        <p:strVal val="visible"/>
                                      </p:to>
                                    </p:set>
                                    <p:anim calcmode="lin" valueType="num">
                                      <p:cBhvr additive="base">
                                        <p:cTn dur="500"/>
                                        <p:tgtEl>
                                          <p:spTgt spid="320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2">
                                            <p:txEl>
                                              <p:pRg end="3" st="3"/>
                                            </p:txEl>
                                          </p:spTgt>
                                        </p:tgtEl>
                                        <p:attrNameLst>
                                          <p:attrName>style.visibility</p:attrName>
                                        </p:attrNameLst>
                                      </p:cBhvr>
                                      <p:to>
                                        <p:strVal val="visible"/>
                                      </p:to>
                                    </p:set>
                                    <p:anim calcmode="lin" valueType="num">
                                      <p:cBhvr additive="base">
                                        <p:cTn dur="500"/>
                                        <p:tgtEl>
                                          <p:spTgt spid="320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2">
                                            <p:txEl>
                                              <p:pRg end="4" st="4"/>
                                            </p:txEl>
                                          </p:spTgt>
                                        </p:tgtEl>
                                        <p:attrNameLst>
                                          <p:attrName>style.visibility</p:attrName>
                                        </p:attrNameLst>
                                      </p:cBhvr>
                                      <p:to>
                                        <p:strVal val="visible"/>
                                      </p:to>
                                    </p:set>
                                    <p:anim calcmode="lin" valueType="num">
                                      <p:cBhvr additive="base">
                                        <p:cTn dur="500"/>
                                        <p:tgtEl>
                                          <p:spTgt spid="320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2">
                                            <p:txEl>
                                              <p:pRg end="5" st="5"/>
                                            </p:txEl>
                                          </p:spTgt>
                                        </p:tgtEl>
                                        <p:attrNameLst>
                                          <p:attrName>style.visibility</p:attrName>
                                        </p:attrNameLst>
                                      </p:cBhvr>
                                      <p:to>
                                        <p:strVal val="visible"/>
                                      </p:to>
                                    </p:set>
                                    <p:anim calcmode="lin" valueType="num">
                                      <p:cBhvr additive="base">
                                        <p:cTn dur="500"/>
                                        <p:tgtEl>
                                          <p:spTgt spid="320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2">
                                            <p:txEl>
                                              <p:pRg end="6" st="6"/>
                                            </p:txEl>
                                          </p:spTgt>
                                        </p:tgtEl>
                                        <p:attrNameLst>
                                          <p:attrName>style.visibility</p:attrName>
                                        </p:attrNameLst>
                                      </p:cBhvr>
                                      <p:to>
                                        <p:strVal val="visible"/>
                                      </p:to>
                                    </p:set>
                                    <p:anim calcmode="lin" valueType="num">
                                      <p:cBhvr additive="base">
                                        <p:cTn dur="500"/>
                                        <p:tgtEl>
                                          <p:spTgt spid="320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2">
                                            <p:txEl>
                                              <p:pRg end="7" st="7"/>
                                            </p:txEl>
                                          </p:spTgt>
                                        </p:tgtEl>
                                        <p:attrNameLst>
                                          <p:attrName>style.visibility</p:attrName>
                                        </p:attrNameLst>
                                      </p:cBhvr>
                                      <p:to>
                                        <p:strVal val="visible"/>
                                      </p:to>
                                    </p:set>
                                    <p:anim calcmode="lin" valueType="num">
                                      <p:cBhvr additive="base">
                                        <p:cTn dur="500"/>
                                        <p:tgtEl>
                                          <p:spTgt spid="320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2">
                                            <p:txEl>
                                              <p:pRg end="8" st="8"/>
                                            </p:txEl>
                                          </p:spTgt>
                                        </p:tgtEl>
                                        <p:attrNameLst>
                                          <p:attrName>style.visibility</p:attrName>
                                        </p:attrNameLst>
                                      </p:cBhvr>
                                      <p:to>
                                        <p:strVal val="visible"/>
                                      </p:to>
                                    </p:set>
                                    <p:anim calcmode="lin" valueType="num">
                                      <p:cBhvr additive="base">
                                        <p:cTn dur="500"/>
                                        <p:tgtEl>
                                          <p:spTgt spid="320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10" presetSubtype="0">
                                  <p:stCondLst>
                                    <p:cond delay="250"/>
                                  </p:stCondLst>
                                  <p:childTnLst>
                                    <p:set>
                                      <p:cBhvr>
                                        <p:cTn dur="1" fill="hold">
                                          <p:stCondLst>
                                            <p:cond delay="0"/>
                                          </p:stCondLst>
                                        </p:cTn>
                                        <p:tgtEl>
                                          <p:spTgt spid="3197"/>
                                        </p:tgtEl>
                                        <p:attrNameLst>
                                          <p:attrName>style.visibility</p:attrName>
                                        </p:attrNameLst>
                                      </p:cBhvr>
                                      <p:to>
                                        <p:strVal val="visible"/>
                                      </p:to>
                                    </p:set>
                                    <p:animEffect filter="fade" transition="in">
                                      <p:cBhvr>
                                        <p:cTn dur="500"/>
                                        <p:tgtEl>
                                          <p:spTgt spid="3197"/>
                                        </p:tgtEl>
                                      </p:cBhvr>
                                    </p:animEffect>
                                  </p:childTnLst>
                                </p:cTn>
                              </p:par>
                              <p:par>
                                <p:cTn fill="hold" nodeType="withEffect" presetClass="entr" presetID="10" presetSubtype="0">
                                  <p:stCondLst>
                                    <p:cond delay="250"/>
                                  </p:stCondLst>
                                  <p:childTnLst>
                                    <p:set>
                                      <p:cBhvr>
                                        <p:cTn dur="1" fill="hold">
                                          <p:stCondLst>
                                            <p:cond delay="0"/>
                                          </p:stCondLst>
                                        </p:cTn>
                                        <p:tgtEl>
                                          <p:spTgt spid="3196">
                                            <p:txEl>
                                              <p:pRg end="0" st="0"/>
                                            </p:txEl>
                                          </p:spTgt>
                                        </p:tgtEl>
                                        <p:attrNameLst>
                                          <p:attrName>style.visibility</p:attrName>
                                        </p:attrNameLst>
                                      </p:cBhvr>
                                      <p:to>
                                        <p:strVal val="visible"/>
                                      </p:to>
                                    </p:set>
                                    <p:animEffect filter="fade" transition="in">
                                      <p:cBhvr>
                                        <p:cTn dur="500"/>
                                        <p:tgtEl>
                                          <p:spTgt spid="3196">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96">
                                            <p:txEl>
                                              <p:pRg end="1" st="1"/>
                                            </p:txEl>
                                          </p:spTgt>
                                        </p:tgtEl>
                                        <p:attrNameLst>
                                          <p:attrName>style.visibility</p:attrName>
                                        </p:attrNameLst>
                                      </p:cBhvr>
                                      <p:to>
                                        <p:strVal val="visible"/>
                                      </p:to>
                                    </p:set>
                                    <p:animEffect filter="fade" transition="in">
                                      <p:cBhvr>
                                        <p:cTn dur="500"/>
                                        <p:tgtEl>
                                          <p:spTgt spid="3196">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96">
                                            <p:txEl>
                                              <p:pRg end="2" st="2"/>
                                            </p:txEl>
                                          </p:spTgt>
                                        </p:tgtEl>
                                        <p:attrNameLst>
                                          <p:attrName>style.visibility</p:attrName>
                                        </p:attrNameLst>
                                      </p:cBhvr>
                                      <p:to>
                                        <p:strVal val="visible"/>
                                      </p:to>
                                    </p:set>
                                    <p:animEffect filter="fade" transition="in">
                                      <p:cBhvr>
                                        <p:cTn dur="500"/>
                                        <p:tgtEl>
                                          <p:spTgt spid="3196">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96">
                                            <p:txEl>
                                              <p:pRg end="3" st="3"/>
                                            </p:txEl>
                                          </p:spTgt>
                                        </p:tgtEl>
                                        <p:attrNameLst>
                                          <p:attrName>style.visibility</p:attrName>
                                        </p:attrNameLst>
                                      </p:cBhvr>
                                      <p:to>
                                        <p:strVal val="visible"/>
                                      </p:to>
                                    </p:set>
                                    <p:animEffect filter="fade" transition="in">
                                      <p:cBhvr>
                                        <p:cTn dur="500"/>
                                        <p:tgtEl>
                                          <p:spTgt spid="3196">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96">
                                            <p:txEl>
                                              <p:pRg end="4" st="4"/>
                                            </p:txEl>
                                          </p:spTgt>
                                        </p:tgtEl>
                                        <p:attrNameLst>
                                          <p:attrName>style.visibility</p:attrName>
                                        </p:attrNameLst>
                                      </p:cBhvr>
                                      <p:to>
                                        <p:strVal val="visible"/>
                                      </p:to>
                                    </p:set>
                                    <p:animEffect filter="fade" transition="in">
                                      <p:cBhvr>
                                        <p:cTn dur="500"/>
                                        <p:tgtEl>
                                          <p:spTgt spid="3196">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96">
                                            <p:txEl>
                                              <p:pRg end="5" st="5"/>
                                            </p:txEl>
                                          </p:spTgt>
                                        </p:tgtEl>
                                        <p:attrNameLst>
                                          <p:attrName>style.visibility</p:attrName>
                                        </p:attrNameLst>
                                      </p:cBhvr>
                                      <p:to>
                                        <p:strVal val="visible"/>
                                      </p:to>
                                    </p:set>
                                    <p:animEffect filter="fade" transition="in">
                                      <p:cBhvr>
                                        <p:cTn dur="500"/>
                                        <p:tgtEl>
                                          <p:spTgt spid="3196">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96">
                                            <p:txEl>
                                              <p:pRg end="6" st="6"/>
                                            </p:txEl>
                                          </p:spTgt>
                                        </p:tgtEl>
                                        <p:attrNameLst>
                                          <p:attrName>style.visibility</p:attrName>
                                        </p:attrNameLst>
                                      </p:cBhvr>
                                      <p:to>
                                        <p:strVal val="visible"/>
                                      </p:to>
                                    </p:set>
                                    <p:animEffect filter="fade" transition="in">
                                      <p:cBhvr>
                                        <p:cTn dur="500"/>
                                        <p:tgtEl>
                                          <p:spTgt spid="3196">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96">
                                            <p:txEl>
                                              <p:pRg end="7" st="7"/>
                                            </p:txEl>
                                          </p:spTgt>
                                        </p:tgtEl>
                                        <p:attrNameLst>
                                          <p:attrName>style.visibility</p:attrName>
                                        </p:attrNameLst>
                                      </p:cBhvr>
                                      <p:to>
                                        <p:strVal val="visible"/>
                                      </p:to>
                                    </p:set>
                                    <p:animEffect filter="fade" transition="in">
                                      <p:cBhvr>
                                        <p:cTn dur="500"/>
                                        <p:tgtEl>
                                          <p:spTgt spid="3196">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196">
                                            <p:txEl>
                                              <p:pRg end="8" st="8"/>
                                            </p:txEl>
                                          </p:spTgt>
                                        </p:tgtEl>
                                        <p:attrNameLst>
                                          <p:attrName>style.visibility</p:attrName>
                                        </p:attrNameLst>
                                      </p:cBhvr>
                                      <p:to>
                                        <p:strVal val="visible"/>
                                      </p:to>
                                    </p:set>
                                    <p:animEffect filter="fade" transition="in">
                                      <p:cBhvr>
                                        <p:cTn dur="500"/>
                                        <p:tgtEl>
                                          <p:spTgt spid="3196">
                                            <p:txEl>
                                              <p:pRg end="8" st="8"/>
                                            </p:txEl>
                                          </p:spTgt>
                                        </p:tgtEl>
                                      </p:cBhvr>
                                    </p:animEffect>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3198">
                                            <p:txEl>
                                              <p:pRg end="0" st="0"/>
                                            </p:txEl>
                                          </p:spTgt>
                                        </p:tgtEl>
                                        <p:attrNameLst>
                                          <p:attrName>style.visibility</p:attrName>
                                        </p:attrNameLst>
                                      </p:cBhvr>
                                      <p:to>
                                        <p:strVal val="visible"/>
                                      </p:to>
                                    </p:set>
                                    <p:anim calcmode="lin" valueType="num">
                                      <p:cBhvr additive="base">
                                        <p:cTn dur="500"/>
                                        <p:tgtEl>
                                          <p:spTgt spid="3198">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4">
                                  <p:stCondLst>
                                    <p:cond delay="0"/>
                                  </p:stCondLst>
                                  <p:childTnLst>
                                    <p:set>
                                      <p:cBhvr>
                                        <p:cTn dur="1" fill="hold">
                                          <p:stCondLst>
                                            <p:cond delay="0"/>
                                          </p:stCondLst>
                                        </p:cTn>
                                        <p:tgtEl>
                                          <p:spTgt spid="3198">
                                            <p:txEl>
                                              <p:pRg end="1" st="1"/>
                                            </p:txEl>
                                          </p:spTgt>
                                        </p:tgtEl>
                                        <p:attrNameLst>
                                          <p:attrName>style.visibility</p:attrName>
                                        </p:attrNameLst>
                                      </p:cBhvr>
                                      <p:to>
                                        <p:strVal val="visible"/>
                                      </p:to>
                                    </p:set>
                                    <p:anim calcmode="lin" valueType="num">
                                      <p:cBhvr additive="base">
                                        <p:cTn dur="500"/>
                                        <p:tgtEl>
                                          <p:spTgt spid="3198">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3198">
                                            <p:txEl>
                                              <p:pRg end="2" st="2"/>
                                            </p:txEl>
                                          </p:spTgt>
                                        </p:tgtEl>
                                        <p:attrNameLst>
                                          <p:attrName>style.visibility</p:attrName>
                                        </p:attrNameLst>
                                      </p:cBhvr>
                                      <p:to>
                                        <p:strVal val="visible"/>
                                      </p:to>
                                    </p:set>
                                    <p:anim calcmode="lin" valueType="num">
                                      <p:cBhvr additive="base">
                                        <p:cTn dur="500"/>
                                        <p:tgtEl>
                                          <p:spTgt spid="3198">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4">
                                  <p:stCondLst>
                                    <p:cond delay="0"/>
                                  </p:stCondLst>
                                  <p:childTnLst>
                                    <p:set>
                                      <p:cBhvr>
                                        <p:cTn dur="1" fill="hold">
                                          <p:stCondLst>
                                            <p:cond delay="0"/>
                                          </p:stCondLst>
                                        </p:cTn>
                                        <p:tgtEl>
                                          <p:spTgt spid="3198">
                                            <p:txEl>
                                              <p:pRg end="3" st="3"/>
                                            </p:txEl>
                                          </p:spTgt>
                                        </p:tgtEl>
                                        <p:attrNameLst>
                                          <p:attrName>style.visibility</p:attrName>
                                        </p:attrNameLst>
                                      </p:cBhvr>
                                      <p:to>
                                        <p:strVal val="visible"/>
                                      </p:to>
                                    </p:set>
                                    <p:anim calcmode="lin" valueType="num">
                                      <p:cBhvr additive="base">
                                        <p:cTn dur="500"/>
                                        <p:tgtEl>
                                          <p:spTgt spid="3198">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3198">
                                            <p:txEl>
                                              <p:pRg end="4" st="4"/>
                                            </p:txEl>
                                          </p:spTgt>
                                        </p:tgtEl>
                                        <p:attrNameLst>
                                          <p:attrName>style.visibility</p:attrName>
                                        </p:attrNameLst>
                                      </p:cBhvr>
                                      <p:to>
                                        <p:strVal val="visible"/>
                                      </p:to>
                                    </p:set>
                                    <p:anim calcmode="lin" valueType="num">
                                      <p:cBhvr additive="base">
                                        <p:cTn dur="500"/>
                                        <p:tgtEl>
                                          <p:spTgt spid="3198">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4">
                                  <p:stCondLst>
                                    <p:cond delay="0"/>
                                  </p:stCondLst>
                                  <p:childTnLst>
                                    <p:set>
                                      <p:cBhvr>
                                        <p:cTn dur="1" fill="hold">
                                          <p:stCondLst>
                                            <p:cond delay="0"/>
                                          </p:stCondLst>
                                        </p:cTn>
                                        <p:tgtEl>
                                          <p:spTgt spid="3198">
                                            <p:txEl>
                                              <p:pRg end="5" st="5"/>
                                            </p:txEl>
                                          </p:spTgt>
                                        </p:tgtEl>
                                        <p:attrNameLst>
                                          <p:attrName>style.visibility</p:attrName>
                                        </p:attrNameLst>
                                      </p:cBhvr>
                                      <p:to>
                                        <p:strVal val="visible"/>
                                      </p:to>
                                    </p:set>
                                    <p:anim calcmode="lin" valueType="num">
                                      <p:cBhvr additive="base">
                                        <p:cTn dur="500"/>
                                        <p:tgtEl>
                                          <p:spTgt spid="3198">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0"/>
                                  </p:stCondLst>
                                  <p:childTnLst>
                                    <p:set>
                                      <p:cBhvr>
                                        <p:cTn dur="1" fill="hold">
                                          <p:stCondLst>
                                            <p:cond delay="0"/>
                                          </p:stCondLst>
                                        </p:cTn>
                                        <p:tgtEl>
                                          <p:spTgt spid="3198">
                                            <p:txEl>
                                              <p:pRg end="6" st="6"/>
                                            </p:txEl>
                                          </p:spTgt>
                                        </p:tgtEl>
                                        <p:attrNameLst>
                                          <p:attrName>style.visibility</p:attrName>
                                        </p:attrNameLst>
                                      </p:cBhvr>
                                      <p:to>
                                        <p:strVal val="visible"/>
                                      </p:to>
                                    </p:set>
                                    <p:anim calcmode="lin" valueType="num">
                                      <p:cBhvr additive="base">
                                        <p:cTn dur="500"/>
                                        <p:tgtEl>
                                          <p:spTgt spid="3198">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ntr" presetID="2" presetSubtype="4">
                                  <p:stCondLst>
                                    <p:cond delay="0"/>
                                  </p:stCondLst>
                                  <p:childTnLst>
                                    <p:set>
                                      <p:cBhvr>
                                        <p:cTn dur="1" fill="hold">
                                          <p:stCondLst>
                                            <p:cond delay="0"/>
                                          </p:stCondLst>
                                        </p:cTn>
                                        <p:tgtEl>
                                          <p:spTgt spid="3198">
                                            <p:txEl>
                                              <p:pRg end="7" st="7"/>
                                            </p:txEl>
                                          </p:spTgt>
                                        </p:tgtEl>
                                        <p:attrNameLst>
                                          <p:attrName>style.visibility</p:attrName>
                                        </p:attrNameLst>
                                      </p:cBhvr>
                                      <p:to>
                                        <p:strVal val="visible"/>
                                      </p:to>
                                    </p:set>
                                    <p:anim calcmode="lin" valueType="num">
                                      <p:cBhvr additive="base">
                                        <p:cTn dur="500"/>
                                        <p:tgtEl>
                                          <p:spTgt spid="3198">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4">
                                  <p:stCondLst>
                                    <p:cond delay="0"/>
                                  </p:stCondLst>
                                  <p:childTnLst>
                                    <p:set>
                                      <p:cBhvr>
                                        <p:cTn dur="1" fill="hold">
                                          <p:stCondLst>
                                            <p:cond delay="0"/>
                                          </p:stCondLst>
                                        </p:cTn>
                                        <p:tgtEl>
                                          <p:spTgt spid="3198">
                                            <p:txEl>
                                              <p:pRg end="8" st="8"/>
                                            </p:txEl>
                                          </p:spTgt>
                                        </p:tgtEl>
                                        <p:attrNameLst>
                                          <p:attrName>style.visibility</p:attrName>
                                        </p:attrNameLst>
                                      </p:cBhvr>
                                      <p:to>
                                        <p:strVal val="visible"/>
                                      </p:to>
                                    </p:set>
                                    <p:anim calcmode="lin" valueType="num">
                                      <p:cBhvr additive="base">
                                        <p:cTn dur="500"/>
                                        <p:tgtEl>
                                          <p:spTgt spid="3198">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99">
                                            <p:txEl>
                                              <p:pRg end="0" st="0"/>
                                            </p:txEl>
                                          </p:spTgt>
                                        </p:tgtEl>
                                        <p:attrNameLst>
                                          <p:attrName>style.visibility</p:attrName>
                                        </p:attrNameLst>
                                      </p:cBhvr>
                                      <p:to>
                                        <p:strVal val="visible"/>
                                      </p:to>
                                    </p:set>
                                    <p:anim calcmode="lin" valueType="num">
                                      <p:cBhvr additive="base">
                                        <p:cTn dur="500"/>
                                        <p:tgtEl>
                                          <p:spTgt spid="319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99">
                                            <p:txEl>
                                              <p:pRg end="1" st="1"/>
                                            </p:txEl>
                                          </p:spTgt>
                                        </p:tgtEl>
                                        <p:attrNameLst>
                                          <p:attrName>style.visibility</p:attrName>
                                        </p:attrNameLst>
                                      </p:cBhvr>
                                      <p:to>
                                        <p:strVal val="visible"/>
                                      </p:to>
                                    </p:set>
                                    <p:anim calcmode="lin" valueType="num">
                                      <p:cBhvr additive="base">
                                        <p:cTn dur="500"/>
                                        <p:tgtEl>
                                          <p:spTgt spid="3199">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99">
                                            <p:txEl>
                                              <p:pRg end="2" st="2"/>
                                            </p:txEl>
                                          </p:spTgt>
                                        </p:tgtEl>
                                        <p:attrNameLst>
                                          <p:attrName>style.visibility</p:attrName>
                                        </p:attrNameLst>
                                      </p:cBhvr>
                                      <p:to>
                                        <p:strVal val="visible"/>
                                      </p:to>
                                    </p:set>
                                    <p:anim calcmode="lin" valueType="num">
                                      <p:cBhvr additive="base">
                                        <p:cTn dur="500"/>
                                        <p:tgtEl>
                                          <p:spTgt spid="3199">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99">
                                            <p:txEl>
                                              <p:pRg end="3" st="3"/>
                                            </p:txEl>
                                          </p:spTgt>
                                        </p:tgtEl>
                                        <p:attrNameLst>
                                          <p:attrName>style.visibility</p:attrName>
                                        </p:attrNameLst>
                                      </p:cBhvr>
                                      <p:to>
                                        <p:strVal val="visible"/>
                                      </p:to>
                                    </p:set>
                                    <p:anim calcmode="lin" valueType="num">
                                      <p:cBhvr additive="base">
                                        <p:cTn dur="500"/>
                                        <p:tgtEl>
                                          <p:spTgt spid="3199">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99">
                                            <p:txEl>
                                              <p:pRg end="4" st="4"/>
                                            </p:txEl>
                                          </p:spTgt>
                                        </p:tgtEl>
                                        <p:attrNameLst>
                                          <p:attrName>style.visibility</p:attrName>
                                        </p:attrNameLst>
                                      </p:cBhvr>
                                      <p:to>
                                        <p:strVal val="visible"/>
                                      </p:to>
                                    </p:set>
                                    <p:anim calcmode="lin" valueType="num">
                                      <p:cBhvr additive="base">
                                        <p:cTn dur="500"/>
                                        <p:tgtEl>
                                          <p:spTgt spid="3199">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99">
                                            <p:txEl>
                                              <p:pRg end="5" st="5"/>
                                            </p:txEl>
                                          </p:spTgt>
                                        </p:tgtEl>
                                        <p:attrNameLst>
                                          <p:attrName>style.visibility</p:attrName>
                                        </p:attrNameLst>
                                      </p:cBhvr>
                                      <p:to>
                                        <p:strVal val="visible"/>
                                      </p:to>
                                    </p:set>
                                    <p:anim calcmode="lin" valueType="num">
                                      <p:cBhvr additive="base">
                                        <p:cTn dur="500"/>
                                        <p:tgtEl>
                                          <p:spTgt spid="3199">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99">
                                            <p:txEl>
                                              <p:pRg end="6" st="6"/>
                                            </p:txEl>
                                          </p:spTgt>
                                        </p:tgtEl>
                                        <p:attrNameLst>
                                          <p:attrName>style.visibility</p:attrName>
                                        </p:attrNameLst>
                                      </p:cBhvr>
                                      <p:to>
                                        <p:strVal val="visible"/>
                                      </p:to>
                                    </p:set>
                                    <p:anim calcmode="lin" valueType="num">
                                      <p:cBhvr additive="base">
                                        <p:cTn dur="500"/>
                                        <p:tgtEl>
                                          <p:spTgt spid="3199">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99">
                                            <p:txEl>
                                              <p:pRg end="7" st="7"/>
                                            </p:txEl>
                                          </p:spTgt>
                                        </p:tgtEl>
                                        <p:attrNameLst>
                                          <p:attrName>style.visibility</p:attrName>
                                        </p:attrNameLst>
                                      </p:cBhvr>
                                      <p:to>
                                        <p:strVal val="visible"/>
                                      </p:to>
                                    </p:set>
                                    <p:anim calcmode="lin" valueType="num">
                                      <p:cBhvr additive="base">
                                        <p:cTn dur="500"/>
                                        <p:tgtEl>
                                          <p:spTgt spid="3199">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99">
                                            <p:txEl>
                                              <p:pRg end="8" st="8"/>
                                            </p:txEl>
                                          </p:spTgt>
                                        </p:tgtEl>
                                        <p:attrNameLst>
                                          <p:attrName>style.visibility</p:attrName>
                                        </p:attrNameLst>
                                      </p:cBhvr>
                                      <p:to>
                                        <p:strVal val="visible"/>
                                      </p:to>
                                    </p:set>
                                    <p:anim calcmode="lin" valueType="num">
                                      <p:cBhvr additive="base">
                                        <p:cTn dur="500"/>
                                        <p:tgtEl>
                                          <p:spTgt spid="3199">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10" presetSubtype="0">
                                  <p:stCondLst>
                                    <p:cond delay="250"/>
                                  </p:stCondLst>
                                  <p:childTnLst>
                                    <p:set>
                                      <p:cBhvr>
                                        <p:cTn dur="1" fill="hold">
                                          <p:stCondLst>
                                            <p:cond delay="0"/>
                                          </p:stCondLst>
                                        </p:cTn>
                                        <p:tgtEl>
                                          <p:spTgt spid="3205"/>
                                        </p:tgtEl>
                                        <p:attrNameLst>
                                          <p:attrName>style.visibility</p:attrName>
                                        </p:attrNameLst>
                                      </p:cBhvr>
                                      <p:to>
                                        <p:strVal val="visible"/>
                                      </p:to>
                                    </p:set>
                                    <p:animEffect filter="fade" transition="in">
                                      <p:cBhvr>
                                        <p:cTn dur="500"/>
                                        <p:tgtEl>
                                          <p:spTgt spid="3205"/>
                                        </p:tgtEl>
                                      </p:cBhvr>
                                    </p:animEffect>
                                  </p:childTnLst>
                                </p:cTn>
                              </p:par>
                              <p:par>
                                <p:cTn fill="hold" nodeType="withEffect" presetClass="entr" presetID="10" presetSubtype="0">
                                  <p:stCondLst>
                                    <p:cond delay="250"/>
                                  </p:stCondLst>
                                  <p:childTnLst>
                                    <p:set>
                                      <p:cBhvr>
                                        <p:cTn dur="1" fill="hold">
                                          <p:stCondLst>
                                            <p:cond delay="0"/>
                                          </p:stCondLst>
                                        </p:cTn>
                                        <p:tgtEl>
                                          <p:spTgt spid="3204">
                                            <p:txEl>
                                              <p:pRg end="0" st="0"/>
                                            </p:txEl>
                                          </p:spTgt>
                                        </p:tgtEl>
                                        <p:attrNameLst>
                                          <p:attrName>style.visibility</p:attrName>
                                        </p:attrNameLst>
                                      </p:cBhvr>
                                      <p:to>
                                        <p:strVal val="visible"/>
                                      </p:to>
                                    </p:set>
                                    <p:animEffect filter="fade" transition="in">
                                      <p:cBhvr>
                                        <p:cTn dur="500"/>
                                        <p:tgtEl>
                                          <p:spTgt spid="3204">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04">
                                            <p:txEl>
                                              <p:pRg end="1" st="1"/>
                                            </p:txEl>
                                          </p:spTgt>
                                        </p:tgtEl>
                                        <p:attrNameLst>
                                          <p:attrName>style.visibility</p:attrName>
                                        </p:attrNameLst>
                                      </p:cBhvr>
                                      <p:to>
                                        <p:strVal val="visible"/>
                                      </p:to>
                                    </p:set>
                                    <p:animEffect filter="fade" transition="in">
                                      <p:cBhvr>
                                        <p:cTn dur="500"/>
                                        <p:tgtEl>
                                          <p:spTgt spid="3204">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04">
                                            <p:txEl>
                                              <p:pRg end="2" st="2"/>
                                            </p:txEl>
                                          </p:spTgt>
                                        </p:tgtEl>
                                        <p:attrNameLst>
                                          <p:attrName>style.visibility</p:attrName>
                                        </p:attrNameLst>
                                      </p:cBhvr>
                                      <p:to>
                                        <p:strVal val="visible"/>
                                      </p:to>
                                    </p:set>
                                    <p:animEffect filter="fade" transition="in">
                                      <p:cBhvr>
                                        <p:cTn dur="500"/>
                                        <p:tgtEl>
                                          <p:spTgt spid="3204">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04">
                                            <p:txEl>
                                              <p:pRg end="3" st="3"/>
                                            </p:txEl>
                                          </p:spTgt>
                                        </p:tgtEl>
                                        <p:attrNameLst>
                                          <p:attrName>style.visibility</p:attrName>
                                        </p:attrNameLst>
                                      </p:cBhvr>
                                      <p:to>
                                        <p:strVal val="visible"/>
                                      </p:to>
                                    </p:set>
                                    <p:animEffect filter="fade" transition="in">
                                      <p:cBhvr>
                                        <p:cTn dur="500"/>
                                        <p:tgtEl>
                                          <p:spTgt spid="3204">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04">
                                            <p:txEl>
                                              <p:pRg end="4" st="4"/>
                                            </p:txEl>
                                          </p:spTgt>
                                        </p:tgtEl>
                                        <p:attrNameLst>
                                          <p:attrName>style.visibility</p:attrName>
                                        </p:attrNameLst>
                                      </p:cBhvr>
                                      <p:to>
                                        <p:strVal val="visible"/>
                                      </p:to>
                                    </p:set>
                                    <p:animEffect filter="fade" transition="in">
                                      <p:cBhvr>
                                        <p:cTn dur="500"/>
                                        <p:tgtEl>
                                          <p:spTgt spid="3204">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04">
                                            <p:txEl>
                                              <p:pRg end="5" st="5"/>
                                            </p:txEl>
                                          </p:spTgt>
                                        </p:tgtEl>
                                        <p:attrNameLst>
                                          <p:attrName>style.visibility</p:attrName>
                                        </p:attrNameLst>
                                      </p:cBhvr>
                                      <p:to>
                                        <p:strVal val="visible"/>
                                      </p:to>
                                    </p:set>
                                    <p:animEffect filter="fade" transition="in">
                                      <p:cBhvr>
                                        <p:cTn dur="500"/>
                                        <p:tgtEl>
                                          <p:spTgt spid="3204">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04">
                                            <p:txEl>
                                              <p:pRg end="6" st="6"/>
                                            </p:txEl>
                                          </p:spTgt>
                                        </p:tgtEl>
                                        <p:attrNameLst>
                                          <p:attrName>style.visibility</p:attrName>
                                        </p:attrNameLst>
                                      </p:cBhvr>
                                      <p:to>
                                        <p:strVal val="visible"/>
                                      </p:to>
                                    </p:set>
                                    <p:animEffect filter="fade" transition="in">
                                      <p:cBhvr>
                                        <p:cTn dur="500"/>
                                        <p:tgtEl>
                                          <p:spTgt spid="3204">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04">
                                            <p:txEl>
                                              <p:pRg end="7" st="7"/>
                                            </p:txEl>
                                          </p:spTgt>
                                        </p:tgtEl>
                                        <p:attrNameLst>
                                          <p:attrName>style.visibility</p:attrName>
                                        </p:attrNameLst>
                                      </p:cBhvr>
                                      <p:to>
                                        <p:strVal val="visible"/>
                                      </p:to>
                                    </p:set>
                                    <p:animEffect filter="fade" transition="in">
                                      <p:cBhvr>
                                        <p:cTn dur="500"/>
                                        <p:tgtEl>
                                          <p:spTgt spid="3204">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04">
                                            <p:txEl>
                                              <p:pRg end="8" st="8"/>
                                            </p:txEl>
                                          </p:spTgt>
                                        </p:tgtEl>
                                        <p:attrNameLst>
                                          <p:attrName>style.visibility</p:attrName>
                                        </p:attrNameLst>
                                      </p:cBhvr>
                                      <p:to>
                                        <p:strVal val="visible"/>
                                      </p:to>
                                    </p:set>
                                    <p:animEffect filter="fade" transition="in">
                                      <p:cBhvr>
                                        <p:cTn dur="500"/>
                                        <p:tgtEl>
                                          <p:spTgt spid="3204">
                                            <p:txEl>
                                              <p:pRg end="8" st="8"/>
                                            </p:txEl>
                                          </p:spTgt>
                                        </p:tgtEl>
                                      </p:cBhvr>
                                    </p:animEffect>
                                  </p:childTnLst>
                                </p:cTn>
                              </p:par>
                            </p:childTnLst>
                          </p:cTn>
                        </p:par>
                        <p:par>
                          <p:cTn fill="hold">
                            <p:stCondLst>
                              <p:cond delay="11000"/>
                            </p:stCondLst>
                            <p:childTnLst>
                              <p:par>
                                <p:cTn fill="hold" nodeType="afterEffect" presetClass="entr" presetID="2" presetSubtype="4">
                                  <p:stCondLst>
                                    <p:cond delay="0"/>
                                  </p:stCondLst>
                                  <p:childTnLst>
                                    <p:set>
                                      <p:cBhvr>
                                        <p:cTn dur="1" fill="hold">
                                          <p:stCondLst>
                                            <p:cond delay="0"/>
                                          </p:stCondLst>
                                        </p:cTn>
                                        <p:tgtEl>
                                          <p:spTgt spid="3207">
                                            <p:txEl>
                                              <p:pRg end="0" st="0"/>
                                            </p:txEl>
                                          </p:spTgt>
                                        </p:tgtEl>
                                        <p:attrNameLst>
                                          <p:attrName>style.visibility</p:attrName>
                                        </p:attrNameLst>
                                      </p:cBhvr>
                                      <p:to>
                                        <p:strVal val="visible"/>
                                      </p:to>
                                    </p:set>
                                    <p:anim calcmode="lin" valueType="num">
                                      <p:cBhvr additive="base">
                                        <p:cTn dur="500"/>
                                        <p:tgtEl>
                                          <p:spTgt spid="3207">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500"/>
                            </p:stCondLst>
                            <p:childTnLst>
                              <p:par>
                                <p:cTn fill="hold" nodeType="afterEffect" presetClass="entr" presetID="2" presetSubtype="4">
                                  <p:stCondLst>
                                    <p:cond delay="0"/>
                                  </p:stCondLst>
                                  <p:childTnLst>
                                    <p:set>
                                      <p:cBhvr>
                                        <p:cTn dur="1" fill="hold">
                                          <p:stCondLst>
                                            <p:cond delay="0"/>
                                          </p:stCondLst>
                                        </p:cTn>
                                        <p:tgtEl>
                                          <p:spTgt spid="3207">
                                            <p:txEl>
                                              <p:pRg end="1" st="1"/>
                                            </p:txEl>
                                          </p:spTgt>
                                        </p:tgtEl>
                                        <p:attrNameLst>
                                          <p:attrName>style.visibility</p:attrName>
                                        </p:attrNameLst>
                                      </p:cBhvr>
                                      <p:to>
                                        <p:strVal val="visible"/>
                                      </p:to>
                                    </p:set>
                                    <p:anim calcmode="lin" valueType="num">
                                      <p:cBhvr additive="base">
                                        <p:cTn dur="500"/>
                                        <p:tgtEl>
                                          <p:spTgt spid="3207">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000"/>
                            </p:stCondLst>
                            <p:childTnLst>
                              <p:par>
                                <p:cTn fill="hold" nodeType="afterEffect" presetClass="entr" presetID="2" presetSubtype="4">
                                  <p:stCondLst>
                                    <p:cond delay="0"/>
                                  </p:stCondLst>
                                  <p:childTnLst>
                                    <p:set>
                                      <p:cBhvr>
                                        <p:cTn dur="1" fill="hold">
                                          <p:stCondLst>
                                            <p:cond delay="0"/>
                                          </p:stCondLst>
                                        </p:cTn>
                                        <p:tgtEl>
                                          <p:spTgt spid="3207">
                                            <p:txEl>
                                              <p:pRg end="2" st="2"/>
                                            </p:txEl>
                                          </p:spTgt>
                                        </p:tgtEl>
                                        <p:attrNameLst>
                                          <p:attrName>style.visibility</p:attrName>
                                        </p:attrNameLst>
                                      </p:cBhvr>
                                      <p:to>
                                        <p:strVal val="visible"/>
                                      </p:to>
                                    </p:set>
                                    <p:anim calcmode="lin" valueType="num">
                                      <p:cBhvr additive="base">
                                        <p:cTn dur="500"/>
                                        <p:tgtEl>
                                          <p:spTgt spid="3207">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500"/>
                            </p:stCondLst>
                            <p:childTnLst>
                              <p:par>
                                <p:cTn fill="hold" nodeType="afterEffect" presetClass="entr" presetID="2" presetSubtype="4">
                                  <p:stCondLst>
                                    <p:cond delay="0"/>
                                  </p:stCondLst>
                                  <p:childTnLst>
                                    <p:set>
                                      <p:cBhvr>
                                        <p:cTn dur="1" fill="hold">
                                          <p:stCondLst>
                                            <p:cond delay="0"/>
                                          </p:stCondLst>
                                        </p:cTn>
                                        <p:tgtEl>
                                          <p:spTgt spid="3207">
                                            <p:txEl>
                                              <p:pRg end="3" st="3"/>
                                            </p:txEl>
                                          </p:spTgt>
                                        </p:tgtEl>
                                        <p:attrNameLst>
                                          <p:attrName>style.visibility</p:attrName>
                                        </p:attrNameLst>
                                      </p:cBhvr>
                                      <p:to>
                                        <p:strVal val="visible"/>
                                      </p:to>
                                    </p:set>
                                    <p:anim calcmode="lin" valueType="num">
                                      <p:cBhvr additive="base">
                                        <p:cTn dur="500"/>
                                        <p:tgtEl>
                                          <p:spTgt spid="3207">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000"/>
                            </p:stCondLst>
                            <p:childTnLst>
                              <p:par>
                                <p:cTn fill="hold" nodeType="afterEffect" presetClass="entr" presetID="2" presetSubtype="4">
                                  <p:stCondLst>
                                    <p:cond delay="0"/>
                                  </p:stCondLst>
                                  <p:childTnLst>
                                    <p:set>
                                      <p:cBhvr>
                                        <p:cTn dur="1" fill="hold">
                                          <p:stCondLst>
                                            <p:cond delay="0"/>
                                          </p:stCondLst>
                                        </p:cTn>
                                        <p:tgtEl>
                                          <p:spTgt spid="3207">
                                            <p:txEl>
                                              <p:pRg end="4" st="4"/>
                                            </p:txEl>
                                          </p:spTgt>
                                        </p:tgtEl>
                                        <p:attrNameLst>
                                          <p:attrName>style.visibility</p:attrName>
                                        </p:attrNameLst>
                                      </p:cBhvr>
                                      <p:to>
                                        <p:strVal val="visible"/>
                                      </p:to>
                                    </p:set>
                                    <p:anim calcmode="lin" valueType="num">
                                      <p:cBhvr additive="base">
                                        <p:cTn dur="500"/>
                                        <p:tgtEl>
                                          <p:spTgt spid="3207">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500"/>
                            </p:stCondLst>
                            <p:childTnLst>
                              <p:par>
                                <p:cTn fill="hold" nodeType="afterEffect" presetClass="entr" presetID="2" presetSubtype="4">
                                  <p:stCondLst>
                                    <p:cond delay="0"/>
                                  </p:stCondLst>
                                  <p:childTnLst>
                                    <p:set>
                                      <p:cBhvr>
                                        <p:cTn dur="1" fill="hold">
                                          <p:stCondLst>
                                            <p:cond delay="0"/>
                                          </p:stCondLst>
                                        </p:cTn>
                                        <p:tgtEl>
                                          <p:spTgt spid="3207">
                                            <p:txEl>
                                              <p:pRg end="5" st="5"/>
                                            </p:txEl>
                                          </p:spTgt>
                                        </p:tgtEl>
                                        <p:attrNameLst>
                                          <p:attrName>style.visibility</p:attrName>
                                        </p:attrNameLst>
                                      </p:cBhvr>
                                      <p:to>
                                        <p:strVal val="visible"/>
                                      </p:to>
                                    </p:set>
                                    <p:anim calcmode="lin" valueType="num">
                                      <p:cBhvr additive="base">
                                        <p:cTn dur="500"/>
                                        <p:tgtEl>
                                          <p:spTgt spid="3207">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000"/>
                            </p:stCondLst>
                            <p:childTnLst>
                              <p:par>
                                <p:cTn fill="hold" nodeType="afterEffect" presetClass="entr" presetID="2" presetSubtype="4">
                                  <p:stCondLst>
                                    <p:cond delay="0"/>
                                  </p:stCondLst>
                                  <p:childTnLst>
                                    <p:set>
                                      <p:cBhvr>
                                        <p:cTn dur="1" fill="hold">
                                          <p:stCondLst>
                                            <p:cond delay="0"/>
                                          </p:stCondLst>
                                        </p:cTn>
                                        <p:tgtEl>
                                          <p:spTgt spid="3207">
                                            <p:txEl>
                                              <p:pRg end="6" st="6"/>
                                            </p:txEl>
                                          </p:spTgt>
                                        </p:tgtEl>
                                        <p:attrNameLst>
                                          <p:attrName>style.visibility</p:attrName>
                                        </p:attrNameLst>
                                      </p:cBhvr>
                                      <p:to>
                                        <p:strVal val="visible"/>
                                      </p:to>
                                    </p:set>
                                    <p:anim calcmode="lin" valueType="num">
                                      <p:cBhvr additive="base">
                                        <p:cTn dur="500"/>
                                        <p:tgtEl>
                                          <p:spTgt spid="3207">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500"/>
                            </p:stCondLst>
                            <p:childTnLst>
                              <p:par>
                                <p:cTn fill="hold" nodeType="afterEffect" presetClass="entr" presetID="2" presetSubtype="4">
                                  <p:stCondLst>
                                    <p:cond delay="0"/>
                                  </p:stCondLst>
                                  <p:childTnLst>
                                    <p:set>
                                      <p:cBhvr>
                                        <p:cTn dur="1" fill="hold">
                                          <p:stCondLst>
                                            <p:cond delay="0"/>
                                          </p:stCondLst>
                                        </p:cTn>
                                        <p:tgtEl>
                                          <p:spTgt spid="3207">
                                            <p:txEl>
                                              <p:pRg end="7" st="7"/>
                                            </p:txEl>
                                          </p:spTgt>
                                        </p:tgtEl>
                                        <p:attrNameLst>
                                          <p:attrName>style.visibility</p:attrName>
                                        </p:attrNameLst>
                                      </p:cBhvr>
                                      <p:to>
                                        <p:strVal val="visible"/>
                                      </p:to>
                                    </p:set>
                                    <p:anim calcmode="lin" valueType="num">
                                      <p:cBhvr additive="base">
                                        <p:cTn dur="500"/>
                                        <p:tgtEl>
                                          <p:spTgt spid="3207">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2" presetSubtype="4">
                                  <p:stCondLst>
                                    <p:cond delay="0"/>
                                  </p:stCondLst>
                                  <p:childTnLst>
                                    <p:set>
                                      <p:cBhvr>
                                        <p:cTn dur="1" fill="hold">
                                          <p:stCondLst>
                                            <p:cond delay="0"/>
                                          </p:stCondLst>
                                        </p:cTn>
                                        <p:tgtEl>
                                          <p:spTgt spid="3207">
                                            <p:txEl>
                                              <p:pRg end="8" st="8"/>
                                            </p:txEl>
                                          </p:spTgt>
                                        </p:tgtEl>
                                        <p:attrNameLst>
                                          <p:attrName>style.visibility</p:attrName>
                                        </p:attrNameLst>
                                      </p:cBhvr>
                                      <p:to>
                                        <p:strVal val="visible"/>
                                      </p:to>
                                    </p:set>
                                    <p:anim calcmode="lin" valueType="num">
                                      <p:cBhvr additive="base">
                                        <p:cTn dur="500"/>
                                        <p:tgtEl>
                                          <p:spTgt spid="3207">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6">
                                            <p:txEl>
                                              <p:pRg end="0" st="0"/>
                                            </p:txEl>
                                          </p:spTgt>
                                        </p:tgtEl>
                                        <p:attrNameLst>
                                          <p:attrName>style.visibility</p:attrName>
                                        </p:attrNameLst>
                                      </p:cBhvr>
                                      <p:to>
                                        <p:strVal val="visible"/>
                                      </p:to>
                                    </p:set>
                                    <p:anim calcmode="lin" valueType="num">
                                      <p:cBhvr additive="base">
                                        <p:cTn dur="500"/>
                                        <p:tgtEl>
                                          <p:spTgt spid="320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6">
                                            <p:txEl>
                                              <p:pRg end="1" st="1"/>
                                            </p:txEl>
                                          </p:spTgt>
                                        </p:tgtEl>
                                        <p:attrNameLst>
                                          <p:attrName>style.visibility</p:attrName>
                                        </p:attrNameLst>
                                      </p:cBhvr>
                                      <p:to>
                                        <p:strVal val="visible"/>
                                      </p:to>
                                    </p:set>
                                    <p:anim calcmode="lin" valueType="num">
                                      <p:cBhvr additive="base">
                                        <p:cTn dur="500"/>
                                        <p:tgtEl>
                                          <p:spTgt spid="3206">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6">
                                            <p:txEl>
                                              <p:pRg end="2" st="2"/>
                                            </p:txEl>
                                          </p:spTgt>
                                        </p:tgtEl>
                                        <p:attrNameLst>
                                          <p:attrName>style.visibility</p:attrName>
                                        </p:attrNameLst>
                                      </p:cBhvr>
                                      <p:to>
                                        <p:strVal val="visible"/>
                                      </p:to>
                                    </p:set>
                                    <p:anim calcmode="lin" valueType="num">
                                      <p:cBhvr additive="base">
                                        <p:cTn dur="500"/>
                                        <p:tgtEl>
                                          <p:spTgt spid="3206">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6">
                                            <p:txEl>
                                              <p:pRg end="3" st="3"/>
                                            </p:txEl>
                                          </p:spTgt>
                                        </p:tgtEl>
                                        <p:attrNameLst>
                                          <p:attrName>style.visibility</p:attrName>
                                        </p:attrNameLst>
                                      </p:cBhvr>
                                      <p:to>
                                        <p:strVal val="visible"/>
                                      </p:to>
                                    </p:set>
                                    <p:anim calcmode="lin" valueType="num">
                                      <p:cBhvr additive="base">
                                        <p:cTn dur="500"/>
                                        <p:tgtEl>
                                          <p:spTgt spid="3206">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6">
                                            <p:txEl>
                                              <p:pRg end="4" st="4"/>
                                            </p:txEl>
                                          </p:spTgt>
                                        </p:tgtEl>
                                        <p:attrNameLst>
                                          <p:attrName>style.visibility</p:attrName>
                                        </p:attrNameLst>
                                      </p:cBhvr>
                                      <p:to>
                                        <p:strVal val="visible"/>
                                      </p:to>
                                    </p:set>
                                    <p:anim calcmode="lin" valueType="num">
                                      <p:cBhvr additive="base">
                                        <p:cTn dur="500"/>
                                        <p:tgtEl>
                                          <p:spTgt spid="3206">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6">
                                            <p:txEl>
                                              <p:pRg end="5" st="5"/>
                                            </p:txEl>
                                          </p:spTgt>
                                        </p:tgtEl>
                                        <p:attrNameLst>
                                          <p:attrName>style.visibility</p:attrName>
                                        </p:attrNameLst>
                                      </p:cBhvr>
                                      <p:to>
                                        <p:strVal val="visible"/>
                                      </p:to>
                                    </p:set>
                                    <p:anim calcmode="lin" valueType="num">
                                      <p:cBhvr additive="base">
                                        <p:cTn dur="500"/>
                                        <p:tgtEl>
                                          <p:spTgt spid="3206">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6">
                                            <p:txEl>
                                              <p:pRg end="6" st="6"/>
                                            </p:txEl>
                                          </p:spTgt>
                                        </p:tgtEl>
                                        <p:attrNameLst>
                                          <p:attrName>style.visibility</p:attrName>
                                        </p:attrNameLst>
                                      </p:cBhvr>
                                      <p:to>
                                        <p:strVal val="visible"/>
                                      </p:to>
                                    </p:set>
                                    <p:anim calcmode="lin" valueType="num">
                                      <p:cBhvr additive="base">
                                        <p:cTn dur="500"/>
                                        <p:tgtEl>
                                          <p:spTgt spid="3206">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6">
                                            <p:txEl>
                                              <p:pRg end="7" st="7"/>
                                            </p:txEl>
                                          </p:spTgt>
                                        </p:tgtEl>
                                        <p:attrNameLst>
                                          <p:attrName>style.visibility</p:attrName>
                                        </p:attrNameLst>
                                      </p:cBhvr>
                                      <p:to>
                                        <p:strVal val="visible"/>
                                      </p:to>
                                    </p:set>
                                    <p:anim calcmode="lin" valueType="num">
                                      <p:cBhvr additive="base">
                                        <p:cTn dur="500"/>
                                        <p:tgtEl>
                                          <p:spTgt spid="3206">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6">
                                            <p:txEl>
                                              <p:pRg end="8" st="8"/>
                                            </p:txEl>
                                          </p:spTgt>
                                        </p:tgtEl>
                                        <p:attrNameLst>
                                          <p:attrName>style.visibility</p:attrName>
                                        </p:attrNameLst>
                                      </p:cBhvr>
                                      <p:to>
                                        <p:strVal val="visible"/>
                                      </p:to>
                                    </p:set>
                                    <p:anim calcmode="lin" valueType="num">
                                      <p:cBhvr additive="base">
                                        <p:cTn dur="500"/>
                                        <p:tgtEl>
                                          <p:spTgt spid="3206">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
  <p:cSld name="Step">
    <p:spTree>
      <p:nvGrpSpPr>
        <p:cNvPr id="295" name="Shape 295"/>
        <p:cNvGrpSpPr/>
        <p:nvPr/>
      </p:nvGrpSpPr>
      <p:grpSpPr>
        <a:xfrm>
          <a:off x="0" y="0"/>
          <a:ext cx="0" cy="0"/>
          <a:chOff x="0" y="0"/>
          <a:chExt cx="0" cy="0"/>
        </a:xfrm>
      </p:grpSpPr>
      <p:cxnSp>
        <p:nvCxnSpPr>
          <p:cNvPr id="296" name="Google Shape;296;p156"/>
          <p:cNvCxnSpPr/>
          <p:nvPr/>
        </p:nvCxnSpPr>
        <p:spPr>
          <a:xfrm rot="10800000">
            <a:off x="7192" y="7631705"/>
            <a:ext cx="9259471" cy="0"/>
          </a:xfrm>
          <a:prstGeom prst="straightConnector1">
            <a:avLst/>
          </a:prstGeom>
          <a:noFill/>
          <a:ln cap="flat" cmpd="sng" w="12700">
            <a:solidFill>
              <a:srgbClr val="0096BE"/>
            </a:solidFill>
            <a:prstDash val="solid"/>
            <a:round/>
            <a:headEnd len="sm" w="sm" type="none"/>
            <a:tailEnd len="sm" w="sm" type="none"/>
          </a:ln>
        </p:spPr>
      </p:cxnSp>
      <p:sp>
        <p:nvSpPr>
          <p:cNvPr id="297" name="Google Shape;297;p156"/>
          <p:cNvSpPr/>
          <p:nvPr/>
        </p:nvSpPr>
        <p:spPr>
          <a:xfrm rot="-3600000">
            <a:off x="7641771" y="8548321"/>
            <a:ext cx="2942561" cy="1447590"/>
          </a:xfrm>
          <a:custGeom>
            <a:rect b="b" l="l" r="r" t="t"/>
            <a:pathLst>
              <a:path extrusionOk="0" h="1447590" w="2942561">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8" name="Google Shape;298;p156"/>
          <p:cNvSpPr/>
          <p:nvPr/>
        </p:nvSpPr>
        <p:spPr>
          <a:xfrm rot="8100000">
            <a:off x="7041556" y="3905431"/>
            <a:ext cx="2869913" cy="1006333"/>
          </a:xfrm>
          <a:custGeom>
            <a:rect b="b" l="l" r="r" t="t"/>
            <a:pathLst>
              <a:path extrusionOk="0" h="1215135" w="346538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299" name="Google Shape;299;p156"/>
          <p:cNvSpPr/>
          <p:nvPr/>
        </p:nvSpPr>
        <p:spPr>
          <a:xfrm rot="2864116">
            <a:off x="7402105" y="2013750"/>
            <a:ext cx="2402012" cy="842264"/>
          </a:xfrm>
          <a:custGeom>
            <a:rect b="b" l="l" r="r" t="t"/>
            <a:pathLst>
              <a:path extrusionOk="0" h="1215135" w="346538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0" name="Google Shape;300;p156"/>
          <p:cNvSpPr/>
          <p:nvPr/>
        </p:nvSpPr>
        <p:spPr>
          <a:xfrm>
            <a:off x="8642661" y="2531946"/>
            <a:ext cx="1726122" cy="1726122"/>
          </a:xfrm>
          <a:prstGeom prst="ellipse">
            <a:avLst/>
          </a:prstGeom>
          <a:solidFill>
            <a:srgbClr val="F2F2F2"/>
          </a:solidFill>
          <a:ln cap="flat" cmpd="sng" w="12700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1" name="Google Shape;301;p156"/>
          <p:cNvSpPr/>
          <p:nvPr/>
        </p:nvSpPr>
        <p:spPr>
          <a:xfrm>
            <a:off x="7002116" y="824546"/>
            <a:ext cx="1474395" cy="1474395"/>
          </a:xfrm>
          <a:prstGeom prst="ellipse">
            <a:avLst/>
          </a:prstGeom>
          <a:solidFill>
            <a:srgbClr val="F2F2F2"/>
          </a:solidFill>
          <a:ln cap="flat" cmpd="sng" w="127000">
            <a:solidFill>
              <a:srgbClr val="BFF1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2" name="Google Shape;302;p156"/>
          <p:cNvSpPr/>
          <p:nvPr/>
        </p:nvSpPr>
        <p:spPr>
          <a:xfrm rot="2700000">
            <a:off x="6865970" y="6128846"/>
            <a:ext cx="3248068" cy="1138933"/>
          </a:xfrm>
          <a:custGeom>
            <a:rect b="b" l="l" r="r" t="t"/>
            <a:pathLst>
              <a:path extrusionOk="0" h="1215135" w="346538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3" name="Google Shape;303;p156"/>
          <p:cNvSpPr/>
          <p:nvPr/>
        </p:nvSpPr>
        <p:spPr>
          <a:xfrm>
            <a:off x="6307812" y="4514532"/>
            <a:ext cx="1978401" cy="1978401"/>
          </a:xfrm>
          <a:prstGeom prst="ellipse">
            <a:avLst/>
          </a:prstGeom>
          <a:solidFill>
            <a:srgbClr val="F2F2F2"/>
          </a:solidFill>
          <a:ln cap="flat" cmpd="sng" w="127000">
            <a:solidFill>
              <a:srgbClr val="3FD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4" name="Google Shape;304;p156"/>
          <p:cNvSpPr/>
          <p:nvPr/>
        </p:nvSpPr>
        <p:spPr>
          <a:xfrm>
            <a:off x="8661660" y="6876764"/>
            <a:ext cx="2330114" cy="2330114"/>
          </a:xfrm>
          <a:prstGeom prst="ellipse">
            <a:avLst/>
          </a:prstGeom>
          <a:solidFill>
            <a:srgbClr val="F2F2F2"/>
          </a:solidFill>
          <a:ln cap="flat" cmpd="sng" w="1270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05" name="Google Shape;305;p15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15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07" name="Google Shape;307;p156"/>
          <p:cNvSpPr/>
          <p:nvPr/>
        </p:nvSpPr>
        <p:spPr>
          <a:xfrm rot="2700000">
            <a:off x="8595702" y="2404897"/>
            <a:ext cx="1980219" cy="1980219"/>
          </a:xfrm>
          <a:prstGeom prst="arc">
            <a:avLst>
              <a:gd fmla="val 16200000" name="adj1"/>
              <a:gd fmla="val 20392033" name="adj2"/>
            </a:avLst>
          </a:prstGeom>
          <a:no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08" name="Google Shape;308;p156"/>
          <p:cNvSpPr/>
          <p:nvPr/>
        </p:nvSpPr>
        <p:spPr>
          <a:xfrm rot="2700000">
            <a:off x="6822804" y="627945"/>
            <a:ext cx="1883035" cy="1883035"/>
          </a:xfrm>
          <a:prstGeom prst="arc">
            <a:avLst>
              <a:gd fmla="val 16200000" name="adj1"/>
              <a:gd fmla="val 19583222" name="adj2"/>
            </a:avLst>
          </a:prstGeom>
          <a:no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09" name="Google Shape;309;p156"/>
          <p:cNvSpPr/>
          <p:nvPr/>
        </p:nvSpPr>
        <p:spPr>
          <a:xfrm rot="2700000">
            <a:off x="8457163" y="6669875"/>
            <a:ext cx="2766089" cy="2766089"/>
          </a:xfrm>
          <a:prstGeom prst="arc">
            <a:avLst>
              <a:gd fmla="val 16200000" name="adj1"/>
              <a:gd fmla="val 19583222" name="adj2"/>
            </a:avLst>
          </a:prstGeom>
          <a:no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10" name="Google Shape;310;p156"/>
          <p:cNvSpPr/>
          <p:nvPr/>
        </p:nvSpPr>
        <p:spPr>
          <a:xfrm rot="2700000">
            <a:off x="6126781" y="4311196"/>
            <a:ext cx="2385072" cy="2385072"/>
          </a:xfrm>
          <a:prstGeom prst="arc">
            <a:avLst>
              <a:gd fmla="val 16200000" name="adj1"/>
              <a:gd fmla="val 19583222" name="adj2"/>
            </a:avLst>
          </a:prstGeom>
          <a:no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311" name="Google Shape;311;p156"/>
          <p:cNvCxnSpPr/>
          <p:nvPr/>
        </p:nvCxnSpPr>
        <p:spPr>
          <a:xfrm>
            <a:off x="8420753" y="869551"/>
            <a:ext cx="1620291" cy="0"/>
          </a:xfrm>
          <a:prstGeom prst="straightConnector1">
            <a:avLst/>
          </a:prstGeom>
          <a:noFill/>
          <a:ln cap="flat" cmpd="sng" w="12700">
            <a:solidFill>
              <a:schemeClr val="accent1"/>
            </a:solidFill>
            <a:prstDash val="dash"/>
            <a:round/>
            <a:headEnd len="sm" w="sm" type="none"/>
            <a:tailEnd len="lg" w="lg" type="oval"/>
          </a:ln>
        </p:spPr>
      </p:cxnSp>
      <p:cxnSp>
        <p:nvCxnSpPr>
          <p:cNvPr id="312" name="Google Shape;312;p156"/>
          <p:cNvCxnSpPr/>
          <p:nvPr/>
        </p:nvCxnSpPr>
        <p:spPr>
          <a:xfrm>
            <a:off x="10297470" y="2669751"/>
            <a:ext cx="840525" cy="0"/>
          </a:xfrm>
          <a:prstGeom prst="straightConnector1">
            <a:avLst/>
          </a:prstGeom>
          <a:noFill/>
          <a:ln cap="flat" cmpd="sng" w="12700">
            <a:solidFill>
              <a:schemeClr val="accent1"/>
            </a:solidFill>
            <a:prstDash val="dash"/>
            <a:round/>
            <a:headEnd len="sm" w="sm" type="none"/>
            <a:tailEnd len="lg" w="lg" type="oval"/>
          </a:ln>
        </p:spPr>
      </p:cxnSp>
      <p:cxnSp>
        <p:nvCxnSpPr>
          <p:cNvPr id="313" name="Google Shape;313;p156"/>
          <p:cNvCxnSpPr/>
          <p:nvPr/>
        </p:nvCxnSpPr>
        <p:spPr>
          <a:xfrm>
            <a:off x="8185585" y="4649971"/>
            <a:ext cx="2532147" cy="0"/>
          </a:xfrm>
          <a:prstGeom prst="straightConnector1">
            <a:avLst/>
          </a:prstGeom>
          <a:noFill/>
          <a:ln cap="flat" cmpd="sng" w="12700">
            <a:solidFill>
              <a:schemeClr val="accent1"/>
            </a:solidFill>
            <a:prstDash val="dash"/>
            <a:round/>
            <a:headEnd len="sm" w="sm" type="none"/>
            <a:tailEnd len="lg" w="lg" type="oval"/>
          </a:ln>
        </p:spPr>
      </p:cxnSp>
      <p:cxnSp>
        <p:nvCxnSpPr>
          <p:cNvPr id="314" name="Google Shape;314;p156"/>
          <p:cNvCxnSpPr/>
          <p:nvPr/>
        </p:nvCxnSpPr>
        <p:spPr>
          <a:xfrm>
            <a:off x="10851023" y="7035236"/>
            <a:ext cx="472552" cy="0"/>
          </a:xfrm>
          <a:prstGeom prst="straightConnector1">
            <a:avLst/>
          </a:prstGeom>
          <a:noFill/>
          <a:ln cap="flat" cmpd="sng" w="12700">
            <a:solidFill>
              <a:schemeClr val="accent1"/>
            </a:solidFill>
            <a:prstDash val="dash"/>
            <a:round/>
            <a:headEnd len="sm" w="sm" type="none"/>
            <a:tailEnd len="lg" w="lg" type="oval"/>
          </a:ln>
        </p:spPr>
      </p:cxnSp>
      <p:sp>
        <p:nvSpPr>
          <p:cNvPr id="315" name="Google Shape;315;p156"/>
          <p:cNvSpPr txBox="1"/>
          <p:nvPr>
            <p:ph idx="1" type="body"/>
          </p:nvPr>
        </p:nvSpPr>
        <p:spPr>
          <a:xfrm>
            <a:off x="10088311" y="327965"/>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6" name="Google Shape;316;p156"/>
          <p:cNvSpPr txBox="1"/>
          <p:nvPr>
            <p:ph idx="2" type="body"/>
          </p:nvPr>
        </p:nvSpPr>
        <p:spPr>
          <a:xfrm>
            <a:off x="10088311" y="1048045"/>
            <a:ext cx="6165685" cy="1035116"/>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7" name="Google Shape;317;p156"/>
          <p:cNvSpPr txBox="1"/>
          <p:nvPr>
            <p:ph idx="3" type="body"/>
          </p:nvPr>
        </p:nvSpPr>
        <p:spPr>
          <a:xfrm>
            <a:off x="586569" y="5418561"/>
            <a:ext cx="6030670" cy="2213144"/>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8" name="Google Shape;318;p156"/>
          <p:cNvSpPr txBox="1"/>
          <p:nvPr>
            <p:ph idx="4" type="body"/>
          </p:nvPr>
        </p:nvSpPr>
        <p:spPr>
          <a:xfrm>
            <a:off x="620583" y="7676465"/>
            <a:ext cx="7397498" cy="196753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9" name="Google Shape;319;p156"/>
          <p:cNvSpPr txBox="1"/>
          <p:nvPr>
            <p:ph idx="5" type="body"/>
          </p:nvPr>
        </p:nvSpPr>
        <p:spPr>
          <a:xfrm>
            <a:off x="11168431" y="2128165"/>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0" name="Google Shape;320;p156"/>
          <p:cNvSpPr txBox="1"/>
          <p:nvPr>
            <p:ph idx="6" type="body"/>
          </p:nvPr>
        </p:nvSpPr>
        <p:spPr>
          <a:xfrm>
            <a:off x="11168431" y="2848245"/>
            <a:ext cx="6120680" cy="1035116"/>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1" name="Google Shape;321;p156"/>
          <p:cNvSpPr txBox="1"/>
          <p:nvPr>
            <p:ph idx="7" type="body"/>
          </p:nvPr>
        </p:nvSpPr>
        <p:spPr>
          <a:xfrm>
            <a:off x="10763386" y="4108385"/>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2" name="Google Shape;322;p156"/>
          <p:cNvSpPr txBox="1"/>
          <p:nvPr>
            <p:ph idx="8" type="body"/>
          </p:nvPr>
        </p:nvSpPr>
        <p:spPr>
          <a:xfrm>
            <a:off x="10763386" y="4828465"/>
            <a:ext cx="6120680" cy="1035116"/>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3" name="Google Shape;323;p156"/>
          <p:cNvSpPr txBox="1"/>
          <p:nvPr>
            <p:ph idx="9" type="body"/>
          </p:nvPr>
        </p:nvSpPr>
        <p:spPr>
          <a:xfrm>
            <a:off x="11438461" y="6493650"/>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4" name="Google Shape;324;p156"/>
          <p:cNvSpPr txBox="1"/>
          <p:nvPr>
            <p:ph idx="13" type="body"/>
          </p:nvPr>
        </p:nvSpPr>
        <p:spPr>
          <a:xfrm>
            <a:off x="11438461" y="7213730"/>
            <a:ext cx="6120680" cy="1035116"/>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5" name="Google Shape;325;p156"/>
          <p:cNvSpPr/>
          <p:nvPr>
            <p:ph idx="14" type="pic"/>
          </p:nvPr>
        </p:nvSpPr>
        <p:spPr>
          <a:xfrm>
            <a:off x="7395177" y="1183060"/>
            <a:ext cx="712914" cy="712914"/>
          </a:xfrm>
          <a:prstGeom prst="rect">
            <a:avLst/>
          </a:prstGeom>
          <a:noFill/>
          <a:ln>
            <a:noFill/>
          </a:ln>
        </p:spPr>
      </p:sp>
      <p:sp>
        <p:nvSpPr>
          <p:cNvPr id="326" name="Google Shape;326;p156"/>
          <p:cNvSpPr/>
          <p:nvPr>
            <p:ph idx="15" type="pic"/>
          </p:nvPr>
        </p:nvSpPr>
        <p:spPr>
          <a:xfrm>
            <a:off x="9089200" y="2978484"/>
            <a:ext cx="833044" cy="833044"/>
          </a:xfrm>
          <a:prstGeom prst="rect">
            <a:avLst/>
          </a:prstGeom>
          <a:noFill/>
          <a:ln>
            <a:noFill/>
          </a:ln>
        </p:spPr>
      </p:sp>
      <p:sp>
        <p:nvSpPr>
          <p:cNvPr id="327" name="Google Shape;327;p156"/>
          <p:cNvSpPr/>
          <p:nvPr>
            <p:ph idx="16" type="pic"/>
          </p:nvPr>
        </p:nvSpPr>
        <p:spPr>
          <a:xfrm>
            <a:off x="6783267" y="4988806"/>
            <a:ext cx="1009789" cy="1009789"/>
          </a:xfrm>
          <a:prstGeom prst="rect">
            <a:avLst/>
          </a:prstGeom>
          <a:noFill/>
          <a:ln>
            <a:noFill/>
          </a:ln>
        </p:spPr>
      </p:sp>
      <p:sp>
        <p:nvSpPr>
          <p:cNvPr id="328" name="Google Shape;328;p156"/>
          <p:cNvSpPr/>
          <p:nvPr>
            <p:ph idx="17" type="pic"/>
          </p:nvPr>
        </p:nvSpPr>
        <p:spPr>
          <a:xfrm>
            <a:off x="9188211" y="7438755"/>
            <a:ext cx="1222868" cy="1222868"/>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500"/>
                                        <p:tgtEl>
                                          <p:spTgt spid="31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par>
                                <p:cTn fill="hold" nodeType="withEffect" presetClass="entr" presetID="2" presetSubtype="2">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25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par>
                                <p:cTn fill="hold" nodeType="withEffect" presetClass="entr" presetID="2" presetSubtype="2">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500"/>
                                        <p:tgtEl>
                                          <p:spTgt spid="3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500"/>
                                        <p:tgtEl>
                                          <p:spTgt spid="320"/>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10" presetSubtype="0">
                                  <p:stCondLst>
                                    <p:cond delay="25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10" presetSubtype="0">
                                  <p:stCondLst>
                                    <p:cond delay="25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par>
                                <p:cTn fill="hold" nodeType="withEffect" presetClass="entr" presetID="2" presetSubtype="2">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500"/>
                                        <p:tgtEl>
                                          <p:spTgt spid="3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500"/>
                                        <p:tgtEl>
                                          <p:spTgt spid="322"/>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10" presetSubtype="0">
                                  <p:stCondLst>
                                    <p:cond delay="25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par>
                                <p:cTn fill="hold" nodeType="withEffect" presetClass="entr" presetID="10" presetSubtype="0">
                                  <p:stCondLst>
                                    <p:cond delay="25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par>
                                <p:cTn fill="hold" nodeType="withEffect" presetClass="entr" presetID="2" presetSubtype="2">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500"/>
                                        <p:tgtEl>
                                          <p:spTgt spid="3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500"/>
                                        <p:tgtEl>
                                          <p:spTgt spid="323"/>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ers">
  <p:cSld name="workers">
    <p:spTree>
      <p:nvGrpSpPr>
        <p:cNvPr id="3208" name="Shape 3208"/>
        <p:cNvGrpSpPr/>
        <p:nvPr/>
      </p:nvGrpSpPr>
      <p:grpSpPr>
        <a:xfrm>
          <a:off x="0" y="0"/>
          <a:ext cx="0" cy="0"/>
          <a:chOff x="0" y="0"/>
          <a:chExt cx="0" cy="0"/>
        </a:xfrm>
      </p:grpSpPr>
      <p:sp>
        <p:nvSpPr>
          <p:cNvPr id="3209" name="Google Shape;3209;g1f5b7746bd3_0_8602"/>
          <p:cNvSpPr/>
          <p:nvPr/>
        </p:nvSpPr>
        <p:spPr>
          <a:xfrm>
            <a:off x="0" y="0"/>
            <a:ext cx="18286500" cy="5953500"/>
          </a:xfrm>
          <a:prstGeom prst="rect">
            <a:avLst/>
          </a:prstGeom>
          <a:solidFill>
            <a:srgbClr val="BFF1FF">
              <a:alpha val="388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10" name="Google Shape;3210;g1f5b7746bd3_0_8602"/>
          <p:cNvSpPr/>
          <p:nvPr/>
        </p:nvSpPr>
        <p:spPr>
          <a:xfrm>
            <a:off x="0" y="5908584"/>
            <a:ext cx="18286500" cy="4378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pic>
        <p:nvPicPr>
          <p:cNvPr id="3211" name="Google Shape;3211;g1f5b7746bd3_0_8602"/>
          <p:cNvPicPr preferRelativeResize="0"/>
          <p:nvPr/>
        </p:nvPicPr>
        <p:blipFill rotWithShape="1">
          <a:blip r:embed="rId2">
            <a:alphaModFix/>
          </a:blip>
          <a:srcRect b="0" l="0" r="0" t="0"/>
          <a:stretch/>
        </p:blipFill>
        <p:spPr>
          <a:xfrm>
            <a:off x="13066368" y="1104847"/>
            <a:ext cx="830480" cy="4192709"/>
          </a:xfrm>
          <a:prstGeom prst="rect">
            <a:avLst/>
          </a:prstGeom>
          <a:noFill/>
          <a:ln>
            <a:noFill/>
          </a:ln>
          <a:effectLst>
            <a:outerShdw blurRad="76200" kx="1200090" rotWithShape="0" algn="br" sy="23000">
              <a:srgbClr val="000000">
                <a:alpha val="20000"/>
              </a:srgbClr>
            </a:outerShdw>
          </a:effectLst>
        </p:spPr>
      </p:pic>
      <p:pic>
        <p:nvPicPr>
          <p:cNvPr id="3212" name="Google Shape;3212;g1f5b7746bd3_0_8602"/>
          <p:cNvPicPr preferRelativeResize="0"/>
          <p:nvPr/>
        </p:nvPicPr>
        <p:blipFill rotWithShape="1">
          <a:blip r:embed="rId3">
            <a:alphaModFix/>
          </a:blip>
          <a:srcRect b="0" l="0" r="0" t="0"/>
          <a:stretch/>
        </p:blipFill>
        <p:spPr>
          <a:xfrm>
            <a:off x="10854832" y="1180642"/>
            <a:ext cx="1295500" cy="4494754"/>
          </a:xfrm>
          <a:prstGeom prst="rect">
            <a:avLst/>
          </a:prstGeom>
          <a:noFill/>
          <a:ln>
            <a:noFill/>
          </a:ln>
          <a:effectLst>
            <a:outerShdw blurRad="76200" kx="1200090" rotWithShape="0" algn="br" sy="23000">
              <a:srgbClr val="000000">
                <a:alpha val="20000"/>
              </a:srgbClr>
            </a:outerShdw>
          </a:effectLst>
        </p:spPr>
      </p:pic>
      <p:pic>
        <p:nvPicPr>
          <p:cNvPr id="3213" name="Google Shape;3213;g1f5b7746bd3_0_8602"/>
          <p:cNvPicPr preferRelativeResize="0"/>
          <p:nvPr/>
        </p:nvPicPr>
        <p:blipFill rotWithShape="1">
          <a:blip r:embed="rId4">
            <a:alphaModFix/>
          </a:blip>
          <a:srcRect b="0" l="0" r="0" t="0"/>
          <a:stretch/>
        </p:blipFill>
        <p:spPr>
          <a:xfrm>
            <a:off x="8468131" y="958035"/>
            <a:ext cx="1678629" cy="4939971"/>
          </a:xfrm>
          <a:prstGeom prst="rect">
            <a:avLst/>
          </a:prstGeom>
          <a:noFill/>
          <a:ln>
            <a:noFill/>
          </a:ln>
          <a:effectLst>
            <a:outerShdw blurRad="76200" kx="1200090" rotWithShape="0" algn="br" sy="23000">
              <a:srgbClr val="000000">
                <a:alpha val="20000"/>
              </a:srgbClr>
            </a:outerShdw>
          </a:effectLst>
        </p:spPr>
      </p:pic>
      <p:pic>
        <p:nvPicPr>
          <p:cNvPr id="3214" name="Google Shape;3214;g1f5b7746bd3_0_8602"/>
          <p:cNvPicPr preferRelativeResize="0"/>
          <p:nvPr/>
        </p:nvPicPr>
        <p:blipFill rotWithShape="1">
          <a:blip r:embed="rId5">
            <a:alphaModFix/>
          </a:blip>
          <a:srcRect b="0" l="0" r="0" t="0"/>
          <a:stretch/>
        </p:blipFill>
        <p:spPr>
          <a:xfrm>
            <a:off x="6172876" y="1476823"/>
            <a:ext cx="1446565" cy="4182464"/>
          </a:xfrm>
          <a:prstGeom prst="rect">
            <a:avLst/>
          </a:prstGeom>
          <a:noFill/>
          <a:ln>
            <a:noFill/>
          </a:ln>
          <a:effectLst>
            <a:outerShdw blurRad="76200" kx="1200090" rotWithShape="0" algn="br" sy="23000">
              <a:srgbClr val="000000">
                <a:alpha val="20000"/>
              </a:srgbClr>
            </a:outerShdw>
          </a:effectLst>
        </p:spPr>
      </p:pic>
      <p:pic>
        <p:nvPicPr>
          <p:cNvPr id="3215" name="Google Shape;3215;g1f5b7746bd3_0_8602"/>
          <p:cNvPicPr preferRelativeResize="0"/>
          <p:nvPr/>
        </p:nvPicPr>
        <p:blipFill rotWithShape="1">
          <a:blip r:embed="rId6">
            <a:alphaModFix/>
          </a:blip>
          <a:srcRect b="0" l="0" r="0" t="0"/>
          <a:stretch/>
        </p:blipFill>
        <p:spPr>
          <a:xfrm>
            <a:off x="4552696" y="1090061"/>
            <a:ext cx="1142784" cy="4077158"/>
          </a:xfrm>
          <a:prstGeom prst="rect">
            <a:avLst/>
          </a:prstGeom>
          <a:noFill/>
          <a:ln>
            <a:noFill/>
          </a:ln>
          <a:effectLst>
            <a:outerShdw blurRad="76200" kx="1200090" rotWithShape="0" algn="br" sy="23000">
              <a:srgbClr val="000000">
                <a:alpha val="20000"/>
              </a:srgbClr>
            </a:outerShdw>
          </a:effectLst>
        </p:spPr>
      </p:pic>
      <p:sp>
        <p:nvSpPr>
          <p:cNvPr id="3216" name="Google Shape;3216;g1f5b7746bd3_0_8602"/>
          <p:cNvSpPr txBox="1"/>
          <p:nvPr>
            <p:ph idx="1" type="body"/>
          </p:nvPr>
        </p:nvSpPr>
        <p:spPr>
          <a:xfrm>
            <a:off x="727271" y="6448645"/>
            <a:ext cx="16831800" cy="2459100"/>
          </a:xfrm>
          <a:prstGeom prst="rect">
            <a:avLst/>
          </a:prstGeom>
          <a:noFill/>
          <a:ln>
            <a:noFill/>
          </a:ln>
        </p:spPr>
        <p:txBody>
          <a:bodyPr anchorCtr="0" anchor="b" bIns="45700" lIns="91425" spcFirstLastPara="1" rIns="91425" wrap="square" tIns="45700">
            <a:noAutofit/>
          </a:bodyPr>
          <a:lstStyle>
            <a:lvl1pPr indent="-228600" lvl="0" marL="457200" rtl="0" algn="ctr">
              <a:lnSpc>
                <a:spcPct val="100000"/>
              </a:lnSpc>
              <a:spcBef>
                <a:spcPts val="0"/>
              </a:spcBef>
              <a:spcAft>
                <a:spcPts val="0"/>
              </a:spcAft>
              <a:buClr>
                <a:schemeClr val="lt1"/>
              </a:buClr>
              <a:buSzPts val="15000"/>
              <a:buNone/>
              <a:defRPr sz="150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17" name="Google Shape;3217;g1f5b7746bd3_0_8602"/>
          <p:cNvSpPr txBox="1"/>
          <p:nvPr>
            <p:ph idx="2" type="body"/>
          </p:nvPr>
        </p:nvSpPr>
        <p:spPr>
          <a:xfrm>
            <a:off x="727272" y="8626017"/>
            <a:ext cx="16831800" cy="990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100000"/>
              </a:lnSpc>
              <a:spcBef>
                <a:spcPts val="0"/>
              </a:spcBef>
              <a:spcAft>
                <a:spcPts val="0"/>
              </a:spcAft>
              <a:buClr>
                <a:schemeClr val="lt1"/>
              </a:buClr>
              <a:buSzPts val="3600"/>
              <a:buNone/>
              <a:defRPr sz="36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250"/>
                                  </p:stCondLst>
                                  <p:childTnLst>
                                    <p:set>
                                      <p:cBhvr>
                                        <p:cTn dur="1" fill="hold">
                                          <p:stCondLst>
                                            <p:cond delay="0"/>
                                          </p:stCondLst>
                                        </p:cTn>
                                        <p:tgtEl>
                                          <p:spTgt spid="3211"/>
                                        </p:tgtEl>
                                        <p:attrNameLst>
                                          <p:attrName>style.visibility</p:attrName>
                                        </p:attrNameLst>
                                      </p:cBhvr>
                                      <p:to>
                                        <p:strVal val="visible"/>
                                      </p:to>
                                    </p:set>
                                    <p:anim calcmode="lin" valueType="num">
                                      <p:cBhvr additive="base">
                                        <p:cTn dur="500"/>
                                        <p:tgtEl>
                                          <p:spTgt spid="32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2"/>
                                        </p:tgtEl>
                                        <p:attrNameLst>
                                          <p:attrName>style.visibility</p:attrName>
                                        </p:attrNameLst>
                                      </p:cBhvr>
                                      <p:to>
                                        <p:strVal val="visible"/>
                                      </p:to>
                                    </p:set>
                                    <p:anim calcmode="lin" valueType="num">
                                      <p:cBhvr additive="base">
                                        <p:cTn dur="500"/>
                                        <p:tgtEl>
                                          <p:spTgt spid="32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13"/>
                                        </p:tgtEl>
                                        <p:attrNameLst>
                                          <p:attrName>style.visibility</p:attrName>
                                        </p:attrNameLst>
                                      </p:cBhvr>
                                      <p:to>
                                        <p:strVal val="visible"/>
                                      </p:to>
                                    </p:set>
                                    <p:anim calcmode="lin" valueType="num">
                                      <p:cBhvr additive="base">
                                        <p:cTn dur="500"/>
                                        <p:tgtEl>
                                          <p:spTgt spid="32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4"/>
                                        </p:tgtEl>
                                        <p:attrNameLst>
                                          <p:attrName>style.visibility</p:attrName>
                                        </p:attrNameLst>
                                      </p:cBhvr>
                                      <p:to>
                                        <p:strVal val="visible"/>
                                      </p:to>
                                    </p:set>
                                    <p:anim calcmode="lin" valueType="num">
                                      <p:cBhvr additive="base">
                                        <p:cTn dur="500"/>
                                        <p:tgtEl>
                                          <p:spTgt spid="32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15"/>
                                        </p:tgtEl>
                                        <p:attrNameLst>
                                          <p:attrName>style.visibility</p:attrName>
                                        </p:attrNameLst>
                                      </p:cBhvr>
                                      <p:to>
                                        <p:strVal val="visible"/>
                                      </p:to>
                                    </p:set>
                                    <p:anim calcmode="lin" valueType="num">
                                      <p:cBhvr additive="base">
                                        <p:cTn dur="500"/>
                                        <p:tgtEl>
                                          <p:spTgt spid="3215"/>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216">
                                            <p:txEl>
                                              <p:pRg end="0" st="0"/>
                                            </p:txEl>
                                          </p:spTgt>
                                        </p:tgtEl>
                                        <p:attrNameLst>
                                          <p:attrName>style.visibility</p:attrName>
                                        </p:attrNameLst>
                                      </p:cBhvr>
                                      <p:to>
                                        <p:strVal val="visible"/>
                                      </p:to>
                                    </p:set>
                                    <p:anim calcmode="lin" valueType="num">
                                      <p:cBhvr additive="base">
                                        <p:cTn dur="500"/>
                                        <p:tgtEl>
                                          <p:spTgt spid="321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216">
                                            <p:txEl>
                                              <p:pRg end="1" st="1"/>
                                            </p:txEl>
                                          </p:spTgt>
                                        </p:tgtEl>
                                        <p:attrNameLst>
                                          <p:attrName>style.visibility</p:attrName>
                                        </p:attrNameLst>
                                      </p:cBhvr>
                                      <p:to>
                                        <p:strVal val="visible"/>
                                      </p:to>
                                    </p:set>
                                    <p:anim calcmode="lin" valueType="num">
                                      <p:cBhvr additive="base">
                                        <p:cTn dur="500"/>
                                        <p:tgtEl>
                                          <p:spTgt spid="3216">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3216">
                                            <p:txEl>
                                              <p:pRg end="2" st="2"/>
                                            </p:txEl>
                                          </p:spTgt>
                                        </p:tgtEl>
                                        <p:attrNameLst>
                                          <p:attrName>style.visibility</p:attrName>
                                        </p:attrNameLst>
                                      </p:cBhvr>
                                      <p:to>
                                        <p:strVal val="visible"/>
                                      </p:to>
                                    </p:set>
                                    <p:anim calcmode="lin" valueType="num">
                                      <p:cBhvr additive="base">
                                        <p:cTn dur="500"/>
                                        <p:tgtEl>
                                          <p:spTgt spid="3216">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216">
                                            <p:txEl>
                                              <p:pRg end="3" st="3"/>
                                            </p:txEl>
                                          </p:spTgt>
                                        </p:tgtEl>
                                        <p:attrNameLst>
                                          <p:attrName>style.visibility</p:attrName>
                                        </p:attrNameLst>
                                      </p:cBhvr>
                                      <p:to>
                                        <p:strVal val="visible"/>
                                      </p:to>
                                    </p:set>
                                    <p:anim calcmode="lin" valueType="num">
                                      <p:cBhvr additive="base">
                                        <p:cTn dur="500"/>
                                        <p:tgtEl>
                                          <p:spTgt spid="3216">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3216">
                                            <p:txEl>
                                              <p:pRg end="4" st="4"/>
                                            </p:txEl>
                                          </p:spTgt>
                                        </p:tgtEl>
                                        <p:attrNameLst>
                                          <p:attrName>style.visibility</p:attrName>
                                        </p:attrNameLst>
                                      </p:cBhvr>
                                      <p:to>
                                        <p:strVal val="visible"/>
                                      </p:to>
                                    </p:set>
                                    <p:anim calcmode="lin" valueType="num">
                                      <p:cBhvr additive="base">
                                        <p:cTn dur="500"/>
                                        <p:tgtEl>
                                          <p:spTgt spid="3216">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3216">
                                            <p:txEl>
                                              <p:pRg end="5" st="5"/>
                                            </p:txEl>
                                          </p:spTgt>
                                        </p:tgtEl>
                                        <p:attrNameLst>
                                          <p:attrName>style.visibility</p:attrName>
                                        </p:attrNameLst>
                                      </p:cBhvr>
                                      <p:to>
                                        <p:strVal val="visible"/>
                                      </p:to>
                                    </p:set>
                                    <p:anim calcmode="lin" valueType="num">
                                      <p:cBhvr additive="base">
                                        <p:cTn dur="500"/>
                                        <p:tgtEl>
                                          <p:spTgt spid="3216">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3216">
                                            <p:txEl>
                                              <p:pRg end="6" st="6"/>
                                            </p:txEl>
                                          </p:spTgt>
                                        </p:tgtEl>
                                        <p:attrNameLst>
                                          <p:attrName>style.visibility</p:attrName>
                                        </p:attrNameLst>
                                      </p:cBhvr>
                                      <p:to>
                                        <p:strVal val="visible"/>
                                      </p:to>
                                    </p:set>
                                    <p:anim calcmode="lin" valueType="num">
                                      <p:cBhvr additive="base">
                                        <p:cTn dur="500"/>
                                        <p:tgtEl>
                                          <p:spTgt spid="3216">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3216">
                                            <p:txEl>
                                              <p:pRg end="7" st="7"/>
                                            </p:txEl>
                                          </p:spTgt>
                                        </p:tgtEl>
                                        <p:attrNameLst>
                                          <p:attrName>style.visibility</p:attrName>
                                        </p:attrNameLst>
                                      </p:cBhvr>
                                      <p:to>
                                        <p:strVal val="visible"/>
                                      </p:to>
                                    </p:set>
                                    <p:anim calcmode="lin" valueType="num">
                                      <p:cBhvr additive="base">
                                        <p:cTn dur="500"/>
                                        <p:tgtEl>
                                          <p:spTgt spid="3216">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3216">
                                            <p:txEl>
                                              <p:pRg end="8" st="8"/>
                                            </p:txEl>
                                          </p:spTgt>
                                        </p:tgtEl>
                                        <p:attrNameLst>
                                          <p:attrName>style.visibility</p:attrName>
                                        </p:attrNameLst>
                                      </p:cBhvr>
                                      <p:to>
                                        <p:strVal val="visible"/>
                                      </p:to>
                                    </p:set>
                                    <p:anim calcmode="lin" valueType="num">
                                      <p:cBhvr additive="base">
                                        <p:cTn dur="500"/>
                                        <p:tgtEl>
                                          <p:spTgt spid="3216">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7">
                                            <p:txEl>
                                              <p:pRg end="0" st="0"/>
                                            </p:txEl>
                                          </p:spTgt>
                                        </p:tgtEl>
                                        <p:attrNameLst>
                                          <p:attrName>style.visibility</p:attrName>
                                        </p:attrNameLst>
                                      </p:cBhvr>
                                      <p:to>
                                        <p:strVal val="visible"/>
                                      </p:to>
                                    </p:set>
                                    <p:anim calcmode="lin" valueType="num">
                                      <p:cBhvr additive="base">
                                        <p:cTn dur="500"/>
                                        <p:tgtEl>
                                          <p:spTgt spid="3217">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7">
                                            <p:txEl>
                                              <p:pRg end="1" st="1"/>
                                            </p:txEl>
                                          </p:spTgt>
                                        </p:tgtEl>
                                        <p:attrNameLst>
                                          <p:attrName>style.visibility</p:attrName>
                                        </p:attrNameLst>
                                      </p:cBhvr>
                                      <p:to>
                                        <p:strVal val="visible"/>
                                      </p:to>
                                    </p:set>
                                    <p:anim calcmode="lin" valueType="num">
                                      <p:cBhvr additive="base">
                                        <p:cTn dur="500"/>
                                        <p:tgtEl>
                                          <p:spTgt spid="3217">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7">
                                            <p:txEl>
                                              <p:pRg end="2" st="2"/>
                                            </p:txEl>
                                          </p:spTgt>
                                        </p:tgtEl>
                                        <p:attrNameLst>
                                          <p:attrName>style.visibility</p:attrName>
                                        </p:attrNameLst>
                                      </p:cBhvr>
                                      <p:to>
                                        <p:strVal val="visible"/>
                                      </p:to>
                                    </p:set>
                                    <p:anim calcmode="lin" valueType="num">
                                      <p:cBhvr additive="base">
                                        <p:cTn dur="500"/>
                                        <p:tgtEl>
                                          <p:spTgt spid="3217">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7">
                                            <p:txEl>
                                              <p:pRg end="3" st="3"/>
                                            </p:txEl>
                                          </p:spTgt>
                                        </p:tgtEl>
                                        <p:attrNameLst>
                                          <p:attrName>style.visibility</p:attrName>
                                        </p:attrNameLst>
                                      </p:cBhvr>
                                      <p:to>
                                        <p:strVal val="visible"/>
                                      </p:to>
                                    </p:set>
                                    <p:anim calcmode="lin" valueType="num">
                                      <p:cBhvr additive="base">
                                        <p:cTn dur="500"/>
                                        <p:tgtEl>
                                          <p:spTgt spid="3217">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7">
                                            <p:txEl>
                                              <p:pRg end="4" st="4"/>
                                            </p:txEl>
                                          </p:spTgt>
                                        </p:tgtEl>
                                        <p:attrNameLst>
                                          <p:attrName>style.visibility</p:attrName>
                                        </p:attrNameLst>
                                      </p:cBhvr>
                                      <p:to>
                                        <p:strVal val="visible"/>
                                      </p:to>
                                    </p:set>
                                    <p:anim calcmode="lin" valueType="num">
                                      <p:cBhvr additive="base">
                                        <p:cTn dur="500"/>
                                        <p:tgtEl>
                                          <p:spTgt spid="3217">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7">
                                            <p:txEl>
                                              <p:pRg end="5" st="5"/>
                                            </p:txEl>
                                          </p:spTgt>
                                        </p:tgtEl>
                                        <p:attrNameLst>
                                          <p:attrName>style.visibility</p:attrName>
                                        </p:attrNameLst>
                                      </p:cBhvr>
                                      <p:to>
                                        <p:strVal val="visible"/>
                                      </p:to>
                                    </p:set>
                                    <p:anim calcmode="lin" valueType="num">
                                      <p:cBhvr additive="base">
                                        <p:cTn dur="500"/>
                                        <p:tgtEl>
                                          <p:spTgt spid="3217">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7">
                                            <p:txEl>
                                              <p:pRg end="6" st="6"/>
                                            </p:txEl>
                                          </p:spTgt>
                                        </p:tgtEl>
                                        <p:attrNameLst>
                                          <p:attrName>style.visibility</p:attrName>
                                        </p:attrNameLst>
                                      </p:cBhvr>
                                      <p:to>
                                        <p:strVal val="visible"/>
                                      </p:to>
                                    </p:set>
                                    <p:anim calcmode="lin" valueType="num">
                                      <p:cBhvr additive="base">
                                        <p:cTn dur="500"/>
                                        <p:tgtEl>
                                          <p:spTgt spid="3217">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7">
                                            <p:txEl>
                                              <p:pRg end="7" st="7"/>
                                            </p:txEl>
                                          </p:spTgt>
                                        </p:tgtEl>
                                        <p:attrNameLst>
                                          <p:attrName>style.visibility</p:attrName>
                                        </p:attrNameLst>
                                      </p:cBhvr>
                                      <p:to>
                                        <p:strVal val="visible"/>
                                      </p:to>
                                    </p:set>
                                    <p:anim calcmode="lin" valueType="num">
                                      <p:cBhvr additive="base">
                                        <p:cTn dur="500"/>
                                        <p:tgtEl>
                                          <p:spTgt spid="3217">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17">
                                            <p:txEl>
                                              <p:pRg end="8" st="8"/>
                                            </p:txEl>
                                          </p:spTgt>
                                        </p:tgtEl>
                                        <p:attrNameLst>
                                          <p:attrName>style.visibility</p:attrName>
                                        </p:attrNameLst>
                                      </p:cBhvr>
                                      <p:to>
                                        <p:strVal val="visible"/>
                                      </p:to>
                                    </p:set>
                                    <p:anim calcmode="lin" valueType="num">
                                      <p:cBhvr additive="base">
                                        <p:cTn dur="500"/>
                                        <p:tgtEl>
                                          <p:spTgt spid="3217">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Text and Image">
  <p:cSld name="Impact Text and Image">
    <p:spTree>
      <p:nvGrpSpPr>
        <p:cNvPr id="3218" name="Shape 3218"/>
        <p:cNvGrpSpPr/>
        <p:nvPr/>
      </p:nvGrpSpPr>
      <p:grpSpPr>
        <a:xfrm>
          <a:off x="0" y="0"/>
          <a:ext cx="0" cy="0"/>
          <a:chOff x="0" y="0"/>
          <a:chExt cx="0" cy="0"/>
        </a:xfrm>
      </p:grpSpPr>
      <p:sp>
        <p:nvSpPr>
          <p:cNvPr id="3219" name="Google Shape;3219;g1f5b7746bd3_0_8612"/>
          <p:cNvSpPr/>
          <p:nvPr/>
        </p:nvSpPr>
        <p:spPr>
          <a:xfrm>
            <a:off x="0" y="0"/>
            <a:ext cx="18286500"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20" name="Google Shape;3220;g1f5b7746bd3_0_8612"/>
          <p:cNvSpPr/>
          <p:nvPr/>
        </p:nvSpPr>
        <p:spPr>
          <a:xfrm rot="5400000">
            <a:off x="-419424" y="419424"/>
            <a:ext cx="10287001" cy="9448151"/>
          </a:xfrm>
          <a:custGeom>
            <a:rect b="b" l="l" r="r" t="t"/>
            <a:pathLst>
              <a:path extrusionOk="0" h="9448151" w="10287001">
                <a:moveTo>
                  <a:pt x="0" y="9448151"/>
                </a:moveTo>
                <a:lnTo>
                  <a:pt x="0" y="304947"/>
                </a:lnTo>
                <a:lnTo>
                  <a:pt x="4966632" y="304947"/>
                </a:lnTo>
                <a:lnTo>
                  <a:pt x="5143501" y="0"/>
                </a:lnTo>
                <a:lnTo>
                  <a:pt x="5320371" y="304947"/>
                </a:lnTo>
                <a:lnTo>
                  <a:pt x="10287001" y="304947"/>
                </a:lnTo>
                <a:lnTo>
                  <a:pt x="10287001" y="9448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21" name="Google Shape;3221;g1f5b7746bd3_0_8612"/>
          <p:cNvSpPr/>
          <p:nvPr/>
        </p:nvSpPr>
        <p:spPr>
          <a:xfrm>
            <a:off x="9863287" y="1183061"/>
            <a:ext cx="7695900" cy="4455600"/>
          </a:xfrm>
          <a:prstGeom prst="rec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22" name="Google Shape;3222;g1f5b7746bd3_0_8612"/>
          <p:cNvSpPr txBox="1"/>
          <p:nvPr>
            <p:ph idx="1" type="body"/>
          </p:nvPr>
        </p:nvSpPr>
        <p:spPr>
          <a:xfrm>
            <a:off x="457241" y="2038155"/>
            <a:ext cx="8325900" cy="63906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0"/>
              </a:spcBef>
              <a:spcAft>
                <a:spcPts val="0"/>
              </a:spcAft>
              <a:buClr>
                <a:schemeClr val="lt1"/>
              </a:buClr>
              <a:buSzPts val="8800"/>
              <a:buNone/>
              <a:defRPr sz="8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23" name="Google Shape;3223;g1f5b7746bd3_0_8612"/>
          <p:cNvSpPr txBox="1"/>
          <p:nvPr>
            <p:ph idx="2" type="body"/>
          </p:nvPr>
        </p:nvSpPr>
        <p:spPr>
          <a:xfrm>
            <a:off x="9818281" y="5818576"/>
            <a:ext cx="7740900" cy="33078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24" name="Google Shape;3224;g1f5b7746bd3_0_8612"/>
          <p:cNvSpPr/>
          <p:nvPr>
            <p:ph idx="3" type="pic"/>
          </p:nvPr>
        </p:nvSpPr>
        <p:spPr>
          <a:xfrm>
            <a:off x="9998302" y="1319622"/>
            <a:ext cx="7425900" cy="41823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20"/>
                                        </p:tgtEl>
                                        <p:attrNameLst>
                                          <p:attrName>style.visibility</p:attrName>
                                        </p:attrNameLst>
                                      </p:cBhvr>
                                      <p:to>
                                        <p:strVal val="visible"/>
                                      </p:to>
                                    </p:set>
                                    <p:animEffect filter="fade" transition="in">
                                      <p:cBhvr>
                                        <p:cTn dur="500"/>
                                        <p:tgtEl>
                                          <p:spTgt spid="3220"/>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222"/>
                                        </p:tgtEl>
                                        <p:attrNameLst>
                                          <p:attrName>style.visibility</p:attrName>
                                        </p:attrNameLst>
                                      </p:cBhvr>
                                      <p:to>
                                        <p:strVal val="visible"/>
                                      </p:to>
                                    </p:set>
                                    <p:anim calcmode="lin" valueType="num">
                                      <p:cBhvr additive="base">
                                        <p:cTn dur="500"/>
                                        <p:tgtEl>
                                          <p:spTgt spid="322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21"/>
                                        </p:tgtEl>
                                        <p:attrNameLst>
                                          <p:attrName>style.visibility</p:attrName>
                                        </p:attrNameLst>
                                      </p:cBhvr>
                                      <p:to>
                                        <p:strVal val="visible"/>
                                      </p:to>
                                    </p:set>
                                    <p:animEffect filter="fade" transition="in">
                                      <p:cBhvr>
                                        <p:cTn dur="500"/>
                                        <p:tgtEl>
                                          <p:spTgt spid="3221"/>
                                        </p:tgtEl>
                                      </p:cBhvr>
                                    </p:animEffect>
                                  </p:childTnLst>
                                </p:cTn>
                              </p:par>
                              <p:par>
                                <p:cTn fill="hold" nodeType="withEffect" presetClass="entr" presetID="10" presetSubtype="0">
                                  <p:stCondLst>
                                    <p:cond delay="100"/>
                                  </p:stCondLst>
                                  <p:childTnLst>
                                    <p:set>
                                      <p:cBhvr>
                                        <p:cTn dur="1" fill="hold">
                                          <p:stCondLst>
                                            <p:cond delay="0"/>
                                          </p:stCondLst>
                                        </p:cTn>
                                        <p:tgtEl>
                                          <p:spTgt spid="3224"/>
                                        </p:tgtEl>
                                        <p:attrNameLst>
                                          <p:attrName>style.visibility</p:attrName>
                                        </p:attrNameLst>
                                      </p:cBhvr>
                                      <p:to>
                                        <p:strVal val="visible"/>
                                      </p:to>
                                    </p:set>
                                    <p:animEffect filter="fade" transition="in">
                                      <p:cBhvr>
                                        <p:cTn dur="500"/>
                                        <p:tgtEl>
                                          <p:spTgt spid="322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23">
                                            <p:txEl>
                                              <p:pRg end="0" st="0"/>
                                            </p:txEl>
                                          </p:spTgt>
                                        </p:tgtEl>
                                        <p:attrNameLst>
                                          <p:attrName>style.visibility</p:attrName>
                                        </p:attrNameLst>
                                      </p:cBhvr>
                                      <p:to>
                                        <p:strVal val="visible"/>
                                      </p:to>
                                    </p:set>
                                    <p:animEffect filter="fade" transition="in">
                                      <p:cBhvr>
                                        <p:cTn dur="500"/>
                                        <p:tgtEl>
                                          <p:spTgt spid="322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23">
                                            <p:txEl>
                                              <p:pRg end="1" st="1"/>
                                            </p:txEl>
                                          </p:spTgt>
                                        </p:tgtEl>
                                        <p:attrNameLst>
                                          <p:attrName>style.visibility</p:attrName>
                                        </p:attrNameLst>
                                      </p:cBhvr>
                                      <p:to>
                                        <p:strVal val="visible"/>
                                      </p:to>
                                    </p:set>
                                    <p:animEffect filter="fade" transition="in">
                                      <p:cBhvr>
                                        <p:cTn dur="500"/>
                                        <p:tgtEl>
                                          <p:spTgt spid="3223">
                                            <p:txEl>
                                              <p:pRg end="1" st="1"/>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23">
                                            <p:txEl>
                                              <p:pRg end="2" st="2"/>
                                            </p:txEl>
                                          </p:spTgt>
                                        </p:tgtEl>
                                        <p:attrNameLst>
                                          <p:attrName>style.visibility</p:attrName>
                                        </p:attrNameLst>
                                      </p:cBhvr>
                                      <p:to>
                                        <p:strVal val="visible"/>
                                      </p:to>
                                    </p:set>
                                    <p:animEffect filter="fade" transition="in">
                                      <p:cBhvr>
                                        <p:cTn dur="500"/>
                                        <p:tgtEl>
                                          <p:spTgt spid="3223">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23">
                                            <p:txEl>
                                              <p:pRg end="3" st="3"/>
                                            </p:txEl>
                                          </p:spTgt>
                                        </p:tgtEl>
                                        <p:attrNameLst>
                                          <p:attrName>style.visibility</p:attrName>
                                        </p:attrNameLst>
                                      </p:cBhvr>
                                      <p:to>
                                        <p:strVal val="visible"/>
                                      </p:to>
                                    </p:set>
                                    <p:animEffect filter="fade" transition="in">
                                      <p:cBhvr>
                                        <p:cTn dur="500"/>
                                        <p:tgtEl>
                                          <p:spTgt spid="3223">
                                            <p:txEl>
                                              <p:pRg end="3" st="3"/>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23">
                                            <p:txEl>
                                              <p:pRg end="4" st="4"/>
                                            </p:txEl>
                                          </p:spTgt>
                                        </p:tgtEl>
                                        <p:attrNameLst>
                                          <p:attrName>style.visibility</p:attrName>
                                        </p:attrNameLst>
                                      </p:cBhvr>
                                      <p:to>
                                        <p:strVal val="visible"/>
                                      </p:to>
                                    </p:set>
                                    <p:animEffect filter="fade" transition="in">
                                      <p:cBhvr>
                                        <p:cTn dur="500"/>
                                        <p:tgtEl>
                                          <p:spTgt spid="3223">
                                            <p:txEl>
                                              <p:pRg end="4" st="4"/>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23">
                                            <p:txEl>
                                              <p:pRg end="5" st="5"/>
                                            </p:txEl>
                                          </p:spTgt>
                                        </p:tgtEl>
                                        <p:attrNameLst>
                                          <p:attrName>style.visibility</p:attrName>
                                        </p:attrNameLst>
                                      </p:cBhvr>
                                      <p:to>
                                        <p:strVal val="visible"/>
                                      </p:to>
                                    </p:set>
                                    <p:animEffect filter="fade" transition="in">
                                      <p:cBhvr>
                                        <p:cTn dur="500"/>
                                        <p:tgtEl>
                                          <p:spTgt spid="3223">
                                            <p:txEl>
                                              <p:pRg end="5" st="5"/>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223">
                                            <p:txEl>
                                              <p:pRg end="6" st="6"/>
                                            </p:txEl>
                                          </p:spTgt>
                                        </p:tgtEl>
                                        <p:attrNameLst>
                                          <p:attrName>style.visibility</p:attrName>
                                        </p:attrNameLst>
                                      </p:cBhvr>
                                      <p:to>
                                        <p:strVal val="visible"/>
                                      </p:to>
                                    </p:set>
                                    <p:animEffect filter="fade" transition="in">
                                      <p:cBhvr>
                                        <p:cTn dur="500"/>
                                        <p:tgtEl>
                                          <p:spTgt spid="3223">
                                            <p:txEl>
                                              <p:pRg end="6" st="6"/>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23">
                                            <p:txEl>
                                              <p:pRg end="7" st="7"/>
                                            </p:txEl>
                                          </p:spTgt>
                                        </p:tgtEl>
                                        <p:attrNameLst>
                                          <p:attrName>style.visibility</p:attrName>
                                        </p:attrNameLst>
                                      </p:cBhvr>
                                      <p:to>
                                        <p:strVal val="visible"/>
                                      </p:to>
                                    </p:set>
                                    <p:animEffect filter="fade" transition="in">
                                      <p:cBhvr>
                                        <p:cTn dur="500"/>
                                        <p:tgtEl>
                                          <p:spTgt spid="3223">
                                            <p:txEl>
                                              <p:pRg end="7" st="7"/>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223">
                                            <p:txEl>
                                              <p:pRg end="8" st="8"/>
                                            </p:txEl>
                                          </p:spTgt>
                                        </p:tgtEl>
                                        <p:attrNameLst>
                                          <p:attrName>style.visibility</p:attrName>
                                        </p:attrNameLst>
                                      </p:cBhvr>
                                      <p:to>
                                        <p:strVal val="visible"/>
                                      </p:to>
                                    </p:set>
                                    <p:animEffect filter="fade" transition="in">
                                      <p:cBhvr>
                                        <p:cTn dur="500"/>
                                        <p:tgtEl>
                                          <p:spTgt spid="322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mages">
  <p:cSld name="10 Images">
    <p:spTree>
      <p:nvGrpSpPr>
        <p:cNvPr id="3225" name="Shape 3225"/>
        <p:cNvGrpSpPr/>
        <p:nvPr/>
      </p:nvGrpSpPr>
      <p:grpSpPr>
        <a:xfrm>
          <a:off x="0" y="0"/>
          <a:ext cx="0" cy="0"/>
          <a:chOff x="0" y="0"/>
          <a:chExt cx="0" cy="0"/>
        </a:xfrm>
      </p:grpSpPr>
      <p:sp>
        <p:nvSpPr>
          <p:cNvPr id="3226" name="Google Shape;3226;g1f5b7746bd3_0_8619"/>
          <p:cNvSpPr/>
          <p:nvPr/>
        </p:nvSpPr>
        <p:spPr>
          <a:xfrm>
            <a:off x="0" y="0"/>
            <a:ext cx="18286500"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27" name="Google Shape;3227;g1f5b7746bd3_0_8619"/>
          <p:cNvSpPr/>
          <p:nvPr>
            <p:ph idx="2" type="pic"/>
          </p:nvPr>
        </p:nvSpPr>
        <p:spPr>
          <a:xfrm>
            <a:off x="38182" y="43542"/>
            <a:ext cx="3600000" cy="3600000"/>
          </a:xfrm>
          <a:prstGeom prst="rect">
            <a:avLst/>
          </a:prstGeom>
          <a:solidFill>
            <a:srgbClr val="7FE4FF"/>
          </a:solidFill>
          <a:ln>
            <a:noFill/>
          </a:ln>
        </p:spPr>
      </p:sp>
      <p:sp>
        <p:nvSpPr>
          <p:cNvPr id="3228" name="Google Shape;3228;g1f5b7746bd3_0_8619"/>
          <p:cNvSpPr/>
          <p:nvPr>
            <p:ph idx="3" type="pic"/>
          </p:nvPr>
        </p:nvSpPr>
        <p:spPr>
          <a:xfrm>
            <a:off x="3687753" y="43542"/>
            <a:ext cx="3600000" cy="3600000"/>
          </a:xfrm>
          <a:prstGeom prst="rect">
            <a:avLst/>
          </a:prstGeom>
          <a:solidFill>
            <a:schemeClr val="accent1"/>
          </a:solidFill>
          <a:ln>
            <a:noFill/>
          </a:ln>
        </p:spPr>
      </p:sp>
      <p:sp>
        <p:nvSpPr>
          <p:cNvPr id="3229" name="Google Shape;3229;g1f5b7746bd3_0_8619"/>
          <p:cNvSpPr/>
          <p:nvPr>
            <p:ph idx="4" type="pic"/>
          </p:nvPr>
        </p:nvSpPr>
        <p:spPr>
          <a:xfrm>
            <a:off x="7337324" y="43542"/>
            <a:ext cx="3600000" cy="3600000"/>
          </a:xfrm>
          <a:prstGeom prst="rect">
            <a:avLst/>
          </a:prstGeom>
          <a:solidFill>
            <a:srgbClr val="00728F"/>
          </a:solidFill>
          <a:ln>
            <a:noFill/>
          </a:ln>
        </p:spPr>
      </p:sp>
      <p:sp>
        <p:nvSpPr>
          <p:cNvPr id="3230" name="Google Shape;3230;g1f5b7746bd3_0_8619"/>
          <p:cNvSpPr/>
          <p:nvPr>
            <p:ph idx="5" type="pic"/>
          </p:nvPr>
        </p:nvSpPr>
        <p:spPr>
          <a:xfrm>
            <a:off x="10988185" y="43542"/>
            <a:ext cx="3600000" cy="3600000"/>
          </a:xfrm>
          <a:prstGeom prst="rect">
            <a:avLst/>
          </a:prstGeom>
          <a:solidFill>
            <a:schemeClr val="accent1"/>
          </a:solidFill>
          <a:ln>
            <a:noFill/>
          </a:ln>
        </p:spPr>
      </p:sp>
      <p:sp>
        <p:nvSpPr>
          <p:cNvPr id="3231" name="Google Shape;3231;g1f5b7746bd3_0_8619"/>
          <p:cNvSpPr/>
          <p:nvPr>
            <p:ph idx="6" type="pic"/>
          </p:nvPr>
        </p:nvSpPr>
        <p:spPr>
          <a:xfrm>
            <a:off x="14636467" y="43542"/>
            <a:ext cx="3600000" cy="3600000"/>
          </a:xfrm>
          <a:prstGeom prst="rect">
            <a:avLst/>
          </a:prstGeom>
          <a:solidFill>
            <a:srgbClr val="BFF1FF"/>
          </a:solidFill>
          <a:ln>
            <a:noFill/>
          </a:ln>
        </p:spPr>
      </p:sp>
      <p:sp>
        <p:nvSpPr>
          <p:cNvPr id="3232" name="Google Shape;3232;g1f5b7746bd3_0_8619"/>
          <p:cNvSpPr/>
          <p:nvPr>
            <p:ph idx="7" type="pic"/>
          </p:nvPr>
        </p:nvSpPr>
        <p:spPr>
          <a:xfrm>
            <a:off x="35931" y="6628665"/>
            <a:ext cx="3600000" cy="3600000"/>
          </a:xfrm>
          <a:prstGeom prst="rect">
            <a:avLst/>
          </a:prstGeom>
          <a:solidFill>
            <a:schemeClr val="accent1"/>
          </a:solidFill>
          <a:ln>
            <a:noFill/>
          </a:ln>
        </p:spPr>
      </p:sp>
      <p:sp>
        <p:nvSpPr>
          <p:cNvPr id="3233" name="Google Shape;3233;g1f5b7746bd3_0_8619"/>
          <p:cNvSpPr/>
          <p:nvPr>
            <p:ph idx="8" type="pic"/>
          </p:nvPr>
        </p:nvSpPr>
        <p:spPr>
          <a:xfrm>
            <a:off x="3685502" y="6628665"/>
            <a:ext cx="3600000" cy="3600000"/>
          </a:xfrm>
          <a:prstGeom prst="rect">
            <a:avLst/>
          </a:prstGeom>
          <a:solidFill>
            <a:srgbClr val="004C5F"/>
          </a:solidFill>
          <a:ln>
            <a:noFill/>
          </a:ln>
        </p:spPr>
      </p:sp>
      <p:sp>
        <p:nvSpPr>
          <p:cNvPr id="3234" name="Google Shape;3234;g1f5b7746bd3_0_8619"/>
          <p:cNvSpPr/>
          <p:nvPr>
            <p:ph idx="9" type="pic"/>
          </p:nvPr>
        </p:nvSpPr>
        <p:spPr>
          <a:xfrm>
            <a:off x="7335073" y="6628665"/>
            <a:ext cx="3600000" cy="3600000"/>
          </a:xfrm>
          <a:prstGeom prst="rect">
            <a:avLst/>
          </a:prstGeom>
          <a:solidFill>
            <a:srgbClr val="3FD8FF"/>
          </a:solidFill>
          <a:ln>
            <a:noFill/>
          </a:ln>
        </p:spPr>
      </p:sp>
      <p:sp>
        <p:nvSpPr>
          <p:cNvPr id="3235" name="Google Shape;3235;g1f5b7746bd3_0_8619"/>
          <p:cNvSpPr/>
          <p:nvPr>
            <p:ph idx="13" type="pic"/>
          </p:nvPr>
        </p:nvSpPr>
        <p:spPr>
          <a:xfrm>
            <a:off x="10985934" y="6628665"/>
            <a:ext cx="3600000" cy="3600000"/>
          </a:xfrm>
          <a:prstGeom prst="rect">
            <a:avLst/>
          </a:prstGeom>
          <a:solidFill>
            <a:srgbClr val="004C5F"/>
          </a:solidFill>
          <a:ln>
            <a:noFill/>
          </a:ln>
        </p:spPr>
      </p:sp>
      <p:sp>
        <p:nvSpPr>
          <p:cNvPr id="3236" name="Google Shape;3236;g1f5b7746bd3_0_8619"/>
          <p:cNvSpPr/>
          <p:nvPr>
            <p:ph idx="14" type="pic"/>
          </p:nvPr>
        </p:nvSpPr>
        <p:spPr>
          <a:xfrm>
            <a:off x="14634216" y="6628665"/>
            <a:ext cx="3600000" cy="3600000"/>
          </a:xfrm>
          <a:prstGeom prst="rect">
            <a:avLst/>
          </a:prstGeom>
          <a:solidFill>
            <a:schemeClr val="accent1"/>
          </a:solidFill>
          <a:ln>
            <a:noFill/>
          </a:ln>
        </p:spPr>
      </p:sp>
      <p:sp>
        <p:nvSpPr>
          <p:cNvPr id="3237" name="Google Shape;3237;g1f5b7746bd3_0_8619"/>
          <p:cNvSpPr txBox="1"/>
          <p:nvPr>
            <p:ph idx="1" type="body"/>
          </p:nvPr>
        </p:nvSpPr>
        <p:spPr>
          <a:xfrm>
            <a:off x="1222326" y="4018375"/>
            <a:ext cx="15841800" cy="1088100"/>
          </a:xfrm>
          <a:prstGeom prst="rect">
            <a:avLst/>
          </a:prstGeom>
          <a:noFill/>
          <a:ln>
            <a:noFill/>
          </a:ln>
        </p:spPr>
        <p:txBody>
          <a:bodyPr anchorCtr="0" anchor="b" bIns="45700" lIns="91425" spcFirstLastPara="1" rIns="91425" wrap="square" tIns="45700">
            <a:noAutofit/>
          </a:bodyPr>
          <a:lstStyle>
            <a:lvl1pPr indent="-228600" lvl="0" marL="457200" rtl="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38" name="Google Shape;3238;g1f5b7746bd3_0_8619"/>
          <p:cNvSpPr txBox="1"/>
          <p:nvPr>
            <p:ph idx="15" type="body"/>
          </p:nvPr>
        </p:nvSpPr>
        <p:spPr>
          <a:xfrm>
            <a:off x="1222327" y="5233510"/>
            <a:ext cx="15841800" cy="1080000"/>
          </a:xfrm>
          <a:prstGeom prst="rect">
            <a:avLst/>
          </a:prstGeom>
          <a:noFill/>
          <a:ln>
            <a:noFill/>
          </a:ln>
        </p:spPr>
        <p:txBody>
          <a:bodyPr anchorCtr="0" anchor="t" bIns="45700" lIns="91425" spcFirstLastPara="1" rIns="91425" wrap="square" tIns="45700">
            <a:noAutofit/>
          </a:bodyPr>
          <a:lstStyle>
            <a:lvl1pPr indent="-228600" lvl="0" marL="457200" rtl="0" algn="ctr">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27"/>
                                        </p:tgtEl>
                                        <p:attrNameLst>
                                          <p:attrName>style.visibility</p:attrName>
                                        </p:attrNameLst>
                                      </p:cBhvr>
                                      <p:to>
                                        <p:strVal val="visible"/>
                                      </p:to>
                                    </p:set>
                                    <p:animEffect filter="fade" transition="in">
                                      <p:cBhvr>
                                        <p:cTn dur="500"/>
                                        <p:tgtEl>
                                          <p:spTgt spid="3227"/>
                                        </p:tgtEl>
                                      </p:cBhvr>
                                    </p:animEffect>
                                  </p:childTnLst>
                                </p:cTn>
                              </p:par>
                              <p:par>
                                <p:cTn fill="hold" nodeType="withEffect" presetClass="entr" presetID="10" presetSubtype="0">
                                  <p:stCondLst>
                                    <p:cond delay="2250"/>
                                  </p:stCondLst>
                                  <p:childTnLst>
                                    <p:set>
                                      <p:cBhvr>
                                        <p:cTn dur="1" fill="hold">
                                          <p:stCondLst>
                                            <p:cond delay="0"/>
                                          </p:stCondLst>
                                        </p:cTn>
                                        <p:tgtEl>
                                          <p:spTgt spid="3228"/>
                                        </p:tgtEl>
                                        <p:attrNameLst>
                                          <p:attrName>style.visibility</p:attrName>
                                        </p:attrNameLst>
                                      </p:cBhvr>
                                      <p:to>
                                        <p:strVal val="visible"/>
                                      </p:to>
                                    </p:set>
                                    <p:animEffect filter="fade" transition="in">
                                      <p:cBhvr>
                                        <p:cTn dur="500"/>
                                        <p:tgtEl>
                                          <p:spTgt spid="3228"/>
                                        </p:tgtEl>
                                      </p:cBhvr>
                                    </p:animEffect>
                                  </p:childTnLst>
                                </p:cTn>
                              </p:par>
                              <p:par>
                                <p:cTn fill="hold" nodeType="withEffect" presetClass="entr" presetID="10" presetSubtype="0">
                                  <p:stCondLst>
                                    <p:cond delay="1750"/>
                                  </p:stCondLst>
                                  <p:childTnLst>
                                    <p:set>
                                      <p:cBhvr>
                                        <p:cTn dur="1" fill="hold">
                                          <p:stCondLst>
                                            <p:cond delay="0"/>
                                          </p:stCondLst>
                                        </p:cTn>
                                        <p:tgtEl>
                                          <p:spTgt spid="3229"/>
                                        </p:tgtEl>
                                        <p:attrNameLst>
                                          <p:attrName>style.visibility</p:attrName>
                                        </p:attrNameLst>
                                      </p:cBhvr>
                                      <p:to>
                                        <p:strVal val="visible"/>
                                      </p:to>
                                    </p:set>
                                    <p:animEffect filter="fade" transition="in">
                                      <p:cBhvr>
                                        <p:cTn dur="500"/>
                                        <p:tgtEl>
                                          <p:spTgt spid="3229"/>
                                        </p:tgtEl>
                                      </p:cBhvr>
                                    </p:animEffect>
                                  </p:childTnLst>
                                </p:cTn>
                              </p:par>
                              <p:par>
                                <p:cTn fill="hold" nodeType="withEffect" presetClass="entr" presetID="10" presetSubtype="0">
                                  <p:stCondLst>
                                    <p:cond delay="500"/>
                                  </p:stCondLst>
                                  <p:childTnLst>
                                    <p:set>
                                      <p:cBhvr>
                                        <p:cTn dur="1" fill="hold">
                                          <p:stCondLst>
                                            <p:cond delay="0"/>
                                          </p:stCondLst>
                                        </p:cTn>
                                        <p:tgtEl>
                                          <p:spTgt spid="3230"/>
                                        </p:tgtEl>
                                        <p:attrNameLst>
                                          <p:attrName>style.visibility</p:attrName>
                                        </p:attrNameLst>
                                      </p:cBhvr>
                                      <p:to>
                                        <p:strVal val="visible"/>
                                      </p:to>
                                    </p:set>
                                    <p:animEffect filter="fade" transition="in">
                                      <p:cBhvr>
                                        <p:cTn dur="500"/>
                                        <p:tgtEl>
                                          <p:spTgt spid="3230"/>
                                        </p:tgtEl>
                                      </p:cBhvr>
                                    </p:animEffect>
                                  </p:childTnLst>
                                </p:cTn>
                              </p:par>
                              <p:par>
                                <p:cTn fill="hold" nodeType="withEffect" presetClass="entr" presetID="10" presetSubtype="0">
                                  <p:stCondLst>
                                    <p:cond delay="1500"/>
                                  </p:stCondLst>
                                  <p:childTnLst>
                                    <p:set>
                                      <p:cBhvr>
                                        <p:cTn dur="1" fill="hold">
                                          <p:stCondLst>
                                            <p:cond delay="0"/>
                                          </p:stCondLst>
                                        </p:cTn>
                                        <p:tgtEl>
                                          <p:spTgt spid="3231"/>
                                        </p:tgtEl>
                                        <p:attrNameLst>
                                          <p:attrName>style.visibility</p:attrName>
                                        </p:attrNameLst>
                                      </p:cBhvr>
                                      <p:to>
                                        <p:strVal val="visible"/>
                                      </p:to>
                                    </p:set>
                                    <p:animEffect filter="fade" transition="in">
                                      <p:cBhvr>
                                        <p:cTn dur="500"/>
                                        <p:tgtEl>
                                          <p:spTgt spid="3231"/>
                                        </p:tgtEl>
                                      </p:cBhvr>
                                    </p:animEffect>
                                  </p:childTnLst>
                                </p:cTn>
                              </p:par>
                              <p:par>
                                <p:cTn fill="hold" nodeType="withEffect" presetClass="entr" presetID="10" presetSubtype="0">
                                  <p:stCondLst>
                                    <p:cond delay="250"/>
                                  </p:stCondLst>
                                  <p:childTnLst>
                                    <p:set>
                                      <p:cBhvr>
                                        <p:cTn dur="1" fill="hold">
                                          <p:stCondLst>
                                            <p:cond delay="0"/>
                                          </p:stCondLst>
                                        </p:cTn>
                                        <p:tgtEl>
                                          <p:spTgt spid="3236"/>
                                        </p:tgtEl>
                                        <p:attrNameLst>
                                          <p:attrName>style.visibility</p:attrName>
                                        </p:attrNameLst>
                                      </p:cBhvr>
                                      <p:to>
                                        <p:strVal val="visible"/>
                                      </p:to>
                                    </p:set>
                                    <p:animEffect filter="fade" transition="in">
                                      <p:cBhvr>
                                        <p:cTn dur="500"/>
                                        <p:tgtEl>
                                          <p:spTgt spid="3236"/>
                                        </p:tgtEl>
                                      </p:cBhvr>
                                    </p:animEffect>
                                  </p:childTnLst>
                                </p:cTn>
                              </p:par>
                              <p:par>
                                <p:cTn fill="hold" nodeType="withEffect" presetClass="entr" presetID="10" presetSubtype="0">
                                  <p:stCondLst>
                                    <p:cond delay="750"/>
                                  </p:stCondLst>
                                  <p:childTnLst>
                                    <p:set>
                                      <p:cBhvr>
                                        <p:cTn dur="1" fill="hold">
                                          <p:stCondLst>
                                            <p:cond delay="0"/>
                                          </p:stCondLst>
                                        </p:cTn>
                                        <p:tgtEl>
                                          <p:spTgt spid="3235"/>
                                        </p:tgtEl>
                                        <p:attrNameLst>
                                          <p:attrName>style.visibility</p:attrName>
                                        </p:attrNameLst>
                                      </p:cBhvr>
                                      <p:to>
                                        <p:strVal val="visible"/>
                                      </p:to>
                                    </p:set>
                                    <p:animEffect filter="fade" transition="in">
                                      <p:cBhvr>
                                        <p:cTn dur="500"/>
                                        <p:tgtEl>
                                          <p:spTgt spid="3235"/>
                                        </p:tgtEl>
                                      </p:cBhvr>
                                    </p:animEffect>
                                  </p:childTnLst>
                                </p:cTn>
                              </p:par>
                              <p:par>
                                <p:cTn fill="hold" nodeType="withEffect" presetClass="entr" presetID="10" presetSubtype="0">
                                  <p:stCondLst>
                                    <p:cond delay="1250"/>
                                  </p:stCondLst>
                                  <p:childTnLst>
                                    <p:set>
                                      <p:cBhvr>
                                        <p:cTn dur="1" fill="hold">
                                          <p:stCondLst>
                                            <p:cond delay="0"/>
                                          </p:stCondLst>
                                        </p:cTn>
                                        <p:tgtEl>
                                          <p:spTgt spid="3234"/>
                                        </p:tgtEl>
                                        <p:attrNameLst>
                                          <p:attrName>style.visibility</p:attrName>
                                        </p:attrNameLst>
                                      </p:cBhvr>
                                      <p:to>
                                        <p:strVal val="visible"/>
                                      </p:to>
                                    </p:set>
                                    <p:animEffect filter="fade" transition="in">
                                      <p:cBhvr>
                                        <p:cTn dur="500"/>
                                        <p:tgtEl>
                                          <p:spTgt spid="3234"/>
                                        </p:tgtEl>
                                      </p:cBhvr>
                                    </p:animEffect>
                                  </p:childTnLst>
                                </p:cTn>
                              </p:par>
                              <p:par>
                                <p:cTn fill="hold" nodeType="withEffect" presetClass="entr" presetID="10" presetSubtype="0">
                                  <p:stCondLst>
                                    <p:cond delay="1000"/>
                                  </p:stCondLst>
                                  <p:childTnLst>
                                    <p:set>
                                      <p:cBhvr>
                                        <p:cTn dur="1" fill="hold">
                                          <p:stCondLst>
                                            <p:cond delay="0"/>
                                          </p:stCondLst>
                                        </p:cTn>
                                        <p:tgtEl>
                                          <p:spTgt spid="3233"/>
                                        </p:tgtEl>
                                        <p:attrNameLst>
                                          <p:attrName>style.visibility</p:attrName>
                                        </p:attrNameLst>
                                      </p:cBhvr>
                                      <p:to>
                                        <p:strVal val="visible"/>
                                      </p:to>
                                    </p:set>
                                    <p:animEffect filter="fade" transition="in">
                                      <p:cBhvr>
                                        <p:cTn dur="500"/>
                                        <p:tgtEl>
                                          <p:spTgt spid="3233"/>
                                        </p:tgtEl>
                                      </p:cBhvr>
                                    </p:animEffect>
                                  </p:childTnLst>
                                </p:cTn>
                              </p:par>
                              <p:par>
                                <p:cTn fill="hold" nodeType="withEffect" presetClass="entr" presetID="10" presetSubtype="0">
                                  <p:stCondLst>
                                    <p:cond delay="2000"/>
                                  </p:stCondLst>
                                  <p:childTnLst>
                                    <p:set>
                                      <p:cBhvr>
                                        <p:cTn dur="1" fill="hold">
                                          <p:stCondLst>
                                            <p:cond delay="0"/>
                                          </p:stCondLst>
                                        </p:cTn>
                                        <p:tgtEl>
                                          <p:spTgt spid="3232"/>
                                        </p:tgtEl>
                                        <p:attrNameLst>
                                          <p:attrName>style.visibility</p:attrName>
                                        </p:attrNameLst>
                                      </p:cBhvr>
                                      <p:to>
                                        <p:strVal val="visible"/>
                                      </p:to>
                                    </p:set>
                                    <p:animEffect filter="fade" transition="in">
                                      <p:cBhvr>
                                        <p:cTn dur="500"/>
                                        <p:tgtEl>
                                          <p:spTgt spid="3232"/>
                                        </p:tgtEl>
                                      </p:cBhvr>
                                    </p:animEffect>
                                  </p:childTnLst>
                                </p:cTn>
                              </p:par>
                              <p:par>
                                <p:cTn fill="hold" nodeType="withEffect" presetClass="entr" presetID="10" presetSubtype="0">
                                  <p:stCondLst>
                                    <p:cond delay="2000"/>
                                  </p:stCondLst>
                                  <p:childTnLst>
                                    <p:set>
                                      <p:cBhvr>
                                        <p:cTn dur="1" fill="hold">
                                          <p:stCondLst>
                                            <p:cond delay="0"/>
                                          </p:stCondLst>
                                        </p:cTn>
                                        <p:tgtEl>
                                          <p:spTgt spid="3237">
                                            <p:txEl>
                                              <p:pRg end="0" st="0"/>
                                            </p:txEl>
                                          </p:spTgt>
                                        </p:tgtEl>
                                        <p:attrNameLst>
                                          <p:attrName>style.visibility</p:attrName>
                                        </p:attrNameLst>
                                      </p:cBhvr>
                                      <p:to>
                                        <p:strVal val="visible"/>
                                      </p:to>
                                    </p:set>
                                    <p:animEffect filter="fade" transition="in">
                                      <p:cBhvr>
                                        <p:cTn dur="500"/>
                                        <p:tgtEl>
                                          <p:spTgt spid="3237">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7">
                                            <p:txEl>
                                              <p:pRg end="1" st="1"/>
                                            </p:txEl>
                                          </p:spTgt>
                                        </p:tgtEl>
                                        <p:attrNameLst>
                                          <p:attrName>style.visibility</p:attrName>
                                        </p:attrNameLst>
                                      </p:cBhvr>
                                      <p:to>
                                        <p:strVal val="visible"/>
                                      </p:to>
                                    </p:set>
                                    <p:animEffect filter="fade" transition="in">
                                      <p:cBhvr>
                                        <p:cTn dur="500"/>
                                        <p:tgtEl>
                                          <p:spTgt spid="3237">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7">
                                            <p:txEl>
                                              <p:pRg end="2" st="2"/>
                                            </p:txEl>
                                          </p:spTgt>
                                        </p:tgtEl>
                                        <p:attrNameLst>
                                          <p:attrName>style.visibility</p:attrName>
                                        </p:attrNameLst>
                                      </p:cBhvr>
                                      <p:to>
                                        <p:strVal val="visible"/>
                                      </p:to>
                                    </p:set>
                                    <p:animEffect filter="fade" transition="in">
                                      <p:cBhvr>
                                        <p:cTn dur="500"/>
                                        <p:tgtEl>
                                          <p:spTgt spid="3237">
                                            <p:txEl>
                                              <p:pRg end="2" st="2"/>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7">
                                            <p:txEl>
                                              <p:pRg end="3" st="3"/>
                                            </p:txEl>
                                          </p:spTgt>
                                        </p:tgtEl>
                                        <p:attrNameLst>
                                          <p:attrName>style.visibility</p:attrName>
                                        </p:attrNameLst>
                                      </p:cBhvr>
                                      <p:to>
                                        <p:strVal val="visible"/>
                                      </p:to>
                                    </p:set>
                                    <p:animEffect filter="fade" transition="in">
                                      <p:cBhvr>
                                        <p:cTn dur="500"/>
                                        <p:tgtEl>
                                          <p:spTgt spid="3237">
                                            <p:txEl>
                                              <p:pRg end="3" st="3"/>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7">
                                            <p:txEl>
                                              <p:pRg end="4" st="4"/>
                                            </p:txEl>
                                          </p:spTgt>
                                        </p:tgtEl>
                                        <p:attrNameLst>
                                          <p:attrName>style.visibility</p:attrName>
                                        </p:attrNameLst>
                                      </p:cBhvr>
                                      <p:to>
                                        <p:strVal val="visible"/>
                                      </p:to>
                                    </p:set>
                                    <p:animEffect filter="fade" transition="in">
                                      <p:cBhvr>
                                        <p:cTn dur="500"/>
                                        <p:tgtEl>
                                          <p:spTgt spid="3237">
                                            <p:txEl>
                                              <p:pRg end="4" st="4"/>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7">
                                            <p:txEl>
                                              <p:pRg end="5" st="5"/>
                                            </p:txEl>
                                          </p:spTgt>
                                        </p:tgtEl>
                                        <p:attrNameLst>
                                          <p:attrName>style.visibility</p:attrName>
                                        </p:attrNameLst>
                                      </p:cBhvr>
                                      <p:to>
                                        <p:strVal val="visible"/>
                                      </p:to>
                                    </p:set>
                                    <p:animEffect filter="fade" transition="in">
                                      <p:cBhvr>
                                        <p:cTn dur="500"/>
                                        <p:tgtEl>
                                          <p:spTgt spid="3237">
                                            <p:txEl>
                                              <p:pRg end="5" st="5"/>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7">
                                            <p:txEl>
                                              <p:pRg end="6" st="6"/>
                                            </p:txEl>
                                          </p:spTgt>
                                        </p:tgtEl>
                                        <p:attrNameLst>
                                          <p:attrName>style.visibility</p:attrName>
                                        </p:attrNameLst>
                                      </p:cBhvr>
                                      <p:to>
                                        <p:strVal val="visible"/>
                                      </p:to>
                                    </p:set>
                                    <p:animEffect filter="fade" transition="in">
                                      <p:cBhvr>
                                        <p:cTn dur="500"/>
                                        <p:tgtEl>
                                          <p:spTgt spid="3237">
                                            <p:txEl>
                                              <p:pRg end="6" st="6"/>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7">
                                            <p:txEl>
                                              <p:pRg end="7" st="7"/>
                                            </p:txEl>
                                          </p:spTgt>
                                        </p:tgtEl>
                                        <p:attrNameLst>
                                          <p:attrName>style.visibility</p:attrName>
                                        </p:attrNameLst>
                                      </p:cBhvr>
                                      <p:to>
                                        <p:strVal val="visible"/>
                                      </p:to>
                                    </p:set>
                                    <p:animEffect filter="fade" transition="in">
                                      <p:cBhvr>
                                        <p:cTn dur="500"/>
                                        <p:tgtEl>
                                          <p:spTgt spid="3237">
                                            <p:txEl>
                                              <p:pRg end="7" st="7"/>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7">
                                            <p:txEl>
                                              <p:pRg end="8" st="8"/>
                                            </p:txEl>
                                          </p:spTgt>
                                        </p:tgtEl>
                                        <p:attrNameLst>
                                          <p:attrName>style.visibility</p:attrName>
                                        </p:attrNameLst>
                                      </p:cBhvr>
                                      <p:to>
                                        <p:strVal val="visible"/>
                                      </p:to>
                                    </p:set>
                                    <p:animEffect filter="fade" transition="in">
                                      <p:cBhvr>
                                        <p:cTn dur="500"/>
                                        <p:tgtEl>
                                          <p:spTgt spid="3237">
                                            <p:txEl>
                                              <p:pRg end="8" st="8"/>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8">
                                            <p:txEl>
                                              <p:pRg end="0" st="0"/>
                                            </p:txEl>
                                          </p:spTgt>
                                        </p:tgtEl>
                                        <p:attrNameLst>
                                          <p:attrName>style.visibility</p:attrName>
                                        </p:attrNameLst>
                                      </p:cBhvr>
                                      <p:to>
                                        <p:strVal val="visible"/>
                                      </p:to>
                                    </p:set>
                                    <p:animEffect filter="fade" transition="in">
                                      <p:cBhvr>
                                        <p:cTn dur="500"/>
                                        <p:tgtEl>
                                          <p:spTgt spid="3238">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8">
                                            <p:txEl>
                                              <p:pRg end="1" st="1"/>
                                            </p:txEl>
                                          </p:spTgt>
                                        </p:tgtEl>
                                        <p:attrNameLst>
                                          <p:attrName>style.visibility</p:attrName>
                                        </p:attrNameLst>
                                      </p:cBhvr>
                                      <p:to>
                                        <p:strVal val="visible"/>
                                      </p:to>
                                    </p:set>
                                    <p:animEffect filter="fade" transition="in">
                                      <p:cBhvr>
                                        <p:cTn dur="500"/>
                                        <p:tgtEl>
                                          <p:spTgt spid="3238">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8">
                                            <p:txEl>
                                              <p:pRg end="2" st="2"/>
                                            </p:txEl>
                                          </p:spTgt>
                                        </p:tgtEl>
                                        <p:attrNameLst>
                                          <p:attrName>style.visibility</p:attrName>
                                        </p:attrNameLst>
                                      </p:cBhvr>
                                      <p:to>
                                        <p:strVal val="visible"/>
                                      </p:to>
                                    </p:set>
                                    <p:animEffect filter="fade" transition="in">
                                      <p:cBhvr>
                                        <p:cTn dur="500"/>
                                        <p:tgtEl>
                                          <p:spTgt spid="3238">
                                            <p:txEl>
                                              <p:pRg end="2" st="2"/>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8">
                                            <p:txEl>
                                              <p:pRg end="3" st="3"/>
                                            </p:txEl>
                                          </p:spTgt>
                                        </p:tgtEl>
                                        <p:attrNameLst>
                                          <p:attrName>style.visibility</p:attrName>
                                        </p:attrNameLst>
                                      </p:cBhvr>
                                      <p:to>
                                        <p:strVal val="visible"/>
                                      </p:to>
                                    </p:set>
                                    <p:animEffect filter="fade" transition="in">
                                      <p:cBhvr>
                                        <p:cTn dur="500"/>
                                        <p:tgtEl>
                                          <p:spTgt spid="3238">
                                            <p:txEl>
                                              <p:pRg end="3" st="3"/>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8">
                                            <p:txEl>
                                              <p:pRg end="4" st="4"/>
                                            </p:txEl>
                                          </p:spTgt>
                                        </p:tgtEl>
                                        <p:attrNameLst>
                                          <p:attrName>style.visibility</p:attrName>
                                        </p:attrNameLst>
                                      </p:cBhvr>
                                      <p:to>
                                        <p:strVal val="visible"/>
                                      </p:to>
                                    </p:set>
                                    <p:animEffect filter="fade" transition="in">
                                      <p:cBhvr>
                                        <p:cTn dur="500"/>
                                        <p:tgtEl>
                                          <p:spTgt spid="3238">
                                            <p:txEl>
                                              <p:pRg end="4" st="4"/>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8">
                                            <p:txEl>
                                              <p:pRg end="5" st="5"/>
                                            </p:txEl>
                                          </p:spTgt>
                                        </p:tgtEl>
                                        <p:attrNameLst>
                                          <p:attrName>style.visibility</p:attrName>
                                        </p:attrNameLst>
                                      </p:cBhvr>
                                      <p:to>
                                        <p:strVal val="visible"/>
                                      </p:to>
                                    </p:set>
                                    <p:animEffect filter="fade" transition="in">
                                      <p:cBhvr>
                                        <p:cTn dur="500"/>
                                        <p:tgtEl>
                                          <p:spTgt spid="3238">
                                            <p:txEl>
                                              <p:pRg end="5" st="5"/>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8">
                                            <p:txEl>
                                              <p:pRg end="6" st="6"/>
                                            </p:txEl>
                                          </p:spTgt>
                                        </p:tgtEl>
                                        <p:attrNameLst>
                                          <p:attrName>style.visibility</p:attrName>
                                        </p:attrNameLst>
                                      </p:cBhvr>
                                      <p:to>
                                        <p:strVal val="visible"/>
                                      </p:to>
                                    </p:set>
                                    <p:animEffect filter="fade" transition="in">
                                      <p:cBhvr>
                                        <p:cTn dur="500"/>
                                        <p:tgtEl>
                                          <p:spTgt spid="3238">
                                            <p:txEl>
                                              <p:pRg end="6" st="6"/>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8">
                                            <p:txEl>
                                              <p:pRg end="7" st="7"/>
                                            </p:txEl>
                                          </p:spTgt>
                                        </p:tgtEl>
                                        <p:attrNameLst>
                                          <p:attrName>style.visibility</p:attrName>
                                        </p:attrNameLst>
                                      </p:cBhvr>
                                      <p:to>
                                        <p:strVal val="visible"/>
                                      </p:to>
                                    </p:set>
                                    <p:animEffect filter="fade" transition="in">
                                      <p:cBhvr>
                                        <p:cTn dur="500"/>
                                        <p:tgtEl>
                                          <p:spTgt spid="3238">
                                            <p:txEl>
                                              <p:pRg end="7" st="7"/>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3238">
                                            <p:txEl>
                                              <p:pRg end="8" st="8"/>
                                            </p:txEl>
                                          </p:spTgt>
                                        </p:tgtEl>
                                        <p:attrNameLst>
                                          <p:attrName>style.visibility</p:attrName>
                                        </p:attrNameLst>
                                      </p:cBhvr>
                                      <p:to>
                                        <p:strVal val="visible"/>
                                      </p:to>
                                    </p:set>
                                    <p:animEffect filter="fade" transition="in">
                                      <p:cBhvr>
                                        <p:cTn dur="500"/>
                                        <p:tgtEl>
                                          <p:spTgt spid="323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 Text">
  <p:cSld name="Gray - Text">
    <p:spTree>
      <p:nvGrpSpPr>
        <p:cNvPr id="3239" name="Shape 3239"/>
        <p:cNvGrpSpPr/>
        <p:nvPr/>
      </p:nvGrpSpPr>
      <p:grpSpPr>
        <a:xfrm>
          <a:off x="0" y="0"/>
          <a:ext cx="0" cy="0"/>
          <a:chOff x="0" y="0"/>
          <a:chExt cx="0" cy="0"/>
        </a:xfrm>
      </p:grpSpPr>
      <p:sp>
        <p:nvSpPr>
          <p:cNvPr id="3240" name="Google Shape;3240;g1f5b7746bd3_0_8633"/>
          <p:cNvSpPr/>
          <p:nvPr/>
        </p:nvSpPr>
        <p:spPr>
          <a:xfrm>
            <a:off x="0" y="0"/>
            <a:ext cx="18286500"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41" name="Google Shape;3241;g1f5b7746bd3_0_8633"/>
          <p:cNvSpPr txBox="1"/>
          <p:nvPr>
            <p:ph idx="1" type="body"/>
          </p:nvPr>
        </p:nvSpPr>
        <p:spPr>
          <a:xfrm>
            <a:off x="6757941" y="1700618"/>
            <a:ext cx="10396200" cy="32403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0"/>
              </a:spcBef>
              <a:spcAft>
                <a:spcPts val="0"/>
              </a:spcAft>
              <a:buClr>
                <a:schemeClr val="dk1"/>
              </a:buClr>
              <a:buSzPts val="7200"/>
              <a:buNone/>
              <a:defRPr sz="72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42" name="Google Shape;3242;g1f5b7746bd3_0_8633"/>
          <p:cNvSpPr txBox="1"/>
          <p:nvPr>
            <p:ph idx="2" type="body"/>
          </p:nvPr>
        </p:nvSpPr>
        <p:spPr>
          <a:xfrm>
            <a:off x="6757941" y="4985982"/>
            <a:ext cx="10396200" cy="33078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ユーザー設定レイアウト">
  <p:cSld name="ユーザー設定レイアウト">
    <p:spTree>
      <p:nvGrpSpPr>
        <p:cNvPr id="3243" name="Shape 3243"/>
        <p:cNvGrpSpPr/>
        <p:nvPr/>
      </p:nvGrpSpPr>
      <p:grpSpPr>
        <a:xfrm>
          <a:off x="0" y="0"/>
          <a:ext cx="0" cy="0"/>
          <a:chOff x="0" y="0"/>
          <a:chExt cx="0" cy="0"/>
        </a:xfrm>
      </p:grpSpPr>
      <p:sp>
        <p:nvSpPr>
          <p:cNvPr id="3244" name="Google Shape;3244;g1f5b7746bd3_0_8637"/>
          <p:cNvSpPr/>
          <p:nvPr/>
        </p:nvSpPr>
        <p:spPr>
          <a:xfrm>
            <a:off x="0" y="0"/>
            <a:ext cx="182865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245" name="Google Shape;3245;g1f5b7746bd3_0_8637"/>
          <p:cNvSpPr txBox="1"/>
          <p:nvPr>
            <p:ph idx="1" type="body"/>
          </p:nvPr>
        </p:nvSpPr>
        <p:spPr>
          <a:xfrm>
            <a:off x="727271" y="1228065"/>
            <a:ext cx="16831800" cy="2459100"/>
          </a:xfrm>
          <a:prstGeom prst="rect">
            <a:avLst/>
          </a:prstGeom>
          <a:noFill/>
          <a:ln>
            <a:noFill/>
          </a:ln>
        </p:spPr>
        <p:txBody>
          <a:bodyPr anchorCtr="0" anchor="b" bIns="45700" lIns="91425" spcFirstLastPara="1" rIns="91425" wrap="square" tIns="45700">
            <a:noAutofit/>
          </a:bodyPr>
          <a:lstStyle>
            <a:lvl1pPr indent="-228600" lvl="0" marL="457200" rtl="0" algn="ctr">
              <a:lnSpc>
                <a:spcPct val="100000"/>
              </a:lnSpc>
              <a:spcBef>
                <a:spcPts val="0"/>
              </a:spcBef>
              <a:spcAft>
                <a:spcPts val="0"/>
              </a:spcAft>
              <a:buClr>
                <a:schemeClr val="lt1"/>
              </a:buClr>
              <a:buSzPts val="15000"/>
              <a:buNone/>
              <a:defRPr sz="150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46" name="Google Shape;3246;g1f5b7746bd3_0_8637"/>
          <p:cNvSpPr txBox="1"/>
          <p:nvPr>
            <p:ph idx="2" type="body"/>
          </p:nvPr>
        </p:nvSpPr>
        <p:spPr>
          <a:xfrm>
            <a:off x="727272" y="3405437"/>
            <a:ext cx="16831800" cy="990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100000"/>
              </a:lnSpc>
              <a:spcBef>
                <a:spcPts val="0"/>
              </a:spcBef>
              <a:spcAft>
                <a:spcPts val="0"/>
              </a:spcAft>
              <a:buClr>
                <a:schemeClr val="lt1"/>
              </a:buClr>
              <a:buSzPts val="3600"/>
              <a:buNone/>
              <a:defRPr sz="36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47" name="Google Shape;3247;g1f5b7746bd3_0_8637"/>
          <p:cNvSpPr/>
          <p:nvPr>
            <p:ph idx="3" type="pic"/>
          </p:nvPr>
        </p:nvSpPr>
        <p:spPr>
          <a:xfrm>
            <a:off x="0" y="5143500"/>
            <a:ext cx="18286500" cy="51435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245">
                                            <p:txEl>
                                              <p:pRg end="0" st="0"/>
                                            </p:txEl>
                                          </p:spTgt>
                                        </p:tgtEl>
                                        <p:attrNameLst>
                                          <p:attrName>style.visibility</p:attrName>
                                        </p:attrNameLst>
                                      </p:cBhvr>
                                      <p:to>
                                        <p:strVal val="visible"/>
                                      </p:to>
                                    </p:set>
                                    <p:anim calcmode="lin" valueType="num">
                                      <p:cBhvr additive="base">
                                        <p:cTn dur="500"/>
                                        <p:tgtEl>
                                          <p:spTgt spid="324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5">
                                            <p:txEl>
                                              <p:pRg end="1" st="1"/>
                                            </p:txEl>
                                          </p:spTgt>
                                        </p:tgtEl>
                                        <p:attrNameLst>
                                          <p:attrName>style.visibility</p:attrName>
                                        </p:attrNameLst>
                                      </p:cBhvr>
                                      <p:to>
                                        <p:strVal val="visible"/>
                                      </p:to>
                                    </p:set>
                                    <p:anim calcmode="lin" valueType="num">
                                      <p:cBhvr additive="base">
                                        <p:cTn dur="500"/>
                                        <p:tgtEl>
                                          <p:spTgt spid="324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5">
                                            <p:txEl>
                                              <p:pRg end="2" st="2"/>
                                            </p:txEl>
                                          </p:spTgt>
                                        </p:tgtEl>
                                        <p:attrNameLst>
                                          <p:attrName>style.visibility</p:attrName>
                                        </p:attrNameLst>
                                      </p:cBhvr>
                                      <p:to>
                                        <p:strVal val="visible"/>
                                      </p:to>
                                    </p:set>
                                    <p:anim calcmode="lin" valueType="num">
                                      <p:cBhvr additive="base">
                                        <p:cTn dur="500"/>
                                        <p:tgtEl>
                                          <p:spTgt spid="324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5">
                                            <p:txEl>
                                              <p:pRg end="3" st="3"/>
                                            </p:txEl>
                                          </p:spTgt>
                                        </p:tgtEl>
                                        <p:attrNameLst>
                                          <p:attrName>style.visibility</p:attrName>
                                        </p:attrNameLst>
                                      </p:cBhvr>
                                      <p:to>
                                        <p:strVal val="visible"/>
                                      </p:to>
                                    </p:set>
                                    <p:anim calcmode="lin" valueType="num">
                                      <p:cBhvr additive="base">
                                        <p:cTn dur="500"/>
                                        <p:tgtEl>
                                          <p:spTgt spid="324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5">
                                            <p:txEl>
                                              <p:pRg end="4" st="4"/>
                                            </p:txEl>
                                          </p:spTgt>
                                        </p:tgtEl>
                                        <p:attrNameLst>
                                          <p:attrName>style.visibility</p:attrName>
                                        </p:attrNameLst>
                                      </p:cBhvr>
                                      <p:to>
                                        <p:strVal val="visible"/>
                                      </p:to>
                                    </p:set>
                                    <p:anim calcmode="lin" valueType="num">
                                      <p:cBhvr additive="base">
                                        <p:cTn dur="500"/>
                                        <p:tgtEl>
                                          <p:spTgt spid="324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5">
                                            <p:txEl>
                                              <p:pRg end="5" st="5"/>
                                            </p:txEl>
                                          </p:spTgt>
                                        </p:tgtEl>
                                        <p:attrNameLst>
                                          <p:attrName>style.visibility</p:attrName>
                                        </p:attrNameLst>
                                      </p:cBhvr>
                                      <p:to>
                                        <p:strVal val="visible"/>
                                      </p:to>
                                    </p:set>
                                    <p:anim calcmode="lin" valueType="num">
                                      <p:cBhvr additive="base">
                                        <p:cTn dur="500"/>
                                        <p:tgtEl>
                                          <p:spTgt spid="324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5">
                                            <p:txEl>
                                              <p:pRg end="6" st="6"/>
                                            </p:txEl>
                                          </p:spTgt>
                                        </p:tgtEl>
                                        <p:attrNameLst>
                                          <p:attrName>style.visibility</p:attrName>
                                        </p:attrNameLst>
                                      </p:cBhvr>
                                      <p:to>
                                        <p:strVal val="visible"/>
                                      </p:to>
                                    </p:set>
                                    <p:anim calcmode="lin" valueType="num">
                                      <p:cBhvr additive="base">
                                        <p:cTn dur="500"/>
                                        <p:tgtEl>
                                          <p:spTgt spid="324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5">
                                            <p:txEl>
                                              <p:pRg end="7" st="7"/>
                                            </p:txEl>
                                          </p:spTgt>
                                        </p:tgtEl>
                                        <p:attrNameLst>
                                          <p:attrName>style.visibility</p:attrName>
                                        </p:attrNameLst>
                                      </p:cBhvr>
                                      <p:to>
                                        <p:strVal val="visible"/>
                                      </p:to>
                                    </p:set>
                                    <p:anim calcmode="lin" valueType="num">
                                      <p:cBhvr additive="base">
                                        <p:cTn dur="500"/>
                                        <p:tgtEl>
                                          <p:spTgt spid="324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5">
                                            <p:txEl>
                                              <p:pRg end="8" st="8"/>
                                            </p:txEl>
                                          </p:spTgt>
                                        </p:tgtEl>
                                        <p:attrNameLst>
                                          <p:attrName>style.visibility</p:attrName>
                                        </p:attrNameLst>
                                      </p:cBhvr>
                                      <p:to>
                                        <p:strVal val="visible"/>
                                      </p:to>
                                    </p:set>
                                    <p:anim calcmode="lin" valueType="num">
                                      <p:cBhvr additive="base">
                                        <p:cTn dur="500"/>
                                        <p:tgtEl>
                                          <p:spTgt spid="324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46">
                                            <p:txEl>
                                              <p:pRg end="0" st="0"/>
                                            </p:txEl>
                                          </p:spTgt>
                                        </p:tgtEl>
                                        <p:attrNameLst>
                                          <p:attrName>style.visibility</p:attrName>
                                        </p:attrNameLst>
                                      </p:cBhvr>
                                      <p:to>
                                        <p:strVal val="visible"/>
                                      </p:to>
                                    </p:set>
                                    <p:anim calcmode="lin" valueType="num">
                                      <p:cBhvr additive="base">
                                        <p:cTn dur="500"/>
                                        <p:tgtEl>
                                          <p:spTgt spid="3246">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46">
                                            <p:txEl>
                                              <p:pRg end="1" st="1"/>
                                            </p:txEl>
                                          </p:spTgt>
                                        </p:tgtEl>
                                        <p:attrNameLst>
                                          <p:attrName>style.visibility</p:attrName>
                                        </p:attrNameLst>
                                      </p:cBhvr>
                                      <p:to>
                                        <p:strVal val="visible"/>
                                      </p:to>
                                    </p:set>
                                    <p:anim calcmode="lin" valueType="num">
                                      <p:cBhvr additive="base">
                                        <p:cTn dur="500"/>
                                        <p:tgtEl>
                                          <p:spTgt spid="3246">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46">
                                            <p:txEl>
                                              <p:pRg end="2" st="2"/>
                                            </p:txEl>
                                          </p:spTgt>
                                        </p:tgtEl>
                                        <p:attrNameLst>
                                          <p:attrName>style.visibility</p:attrName>
                                        </p:attrNameLst>
                                      </p:cBhvr>
                                      <p:to>
                                        <p:strVal val="visible"/>
                                      </p:to>
                                    </p:set>
                                    <p:anim calcmode="lin" valueType="num">
                                      <p:cBhvr additive="base">
                                        <p:cTn dur="500"/>
                                        <p:tgtEl>
                                          <p:spTgt spid="3246">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46">
                                            <p:txEl>
                                              <p:pRg end="3" st="3"/>
                                            </p:txEl>
                                          </p:spTgt>
                                        </p:tgtEl>
                                        <p:attrNameLst>
                                          <p:attrName>style.visibility</p:attrName>
                                        </p:attrNameLst>
                                      </p:cBhvr>
                                      <p:to>
                                        <p:strVal val="visible"/>
                                      </p:to>
                                    </p:set>
                                    <p:anim calcmode="lin" valueType="num">
                                      <p:cBhvr additive="base">
                                        <p:cTn dur="500"/>
                                        <p:tgtEl>
                                          <p:spTgt spid="3246">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46">
                                            <p:txEl>
                                              <p:pRg end="4" st="4"/>
                                            </p:txEl>
                                          </p:spTgt>
                                        </p:tgtEl>
                                        <p:attrNameLst>
                                          <p:attrName>style.visibility</p:attrName>
                                        </p:attrNameLst>
                                      </p:cBhvr>
                                      <p:to>
                                        <p:strVal val="visible"/>
                                      </p:to>
                                    </p:set>
                                    <p:anim calcmode="lin" valueType="num">
                                      <p:cBhvr additive="base">
                                        <p:cTn dur="500"/>
                                        <p:tgtEl>
                                          <p:spTgt spid="3246">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46">
                                            <p:txEl>
                                              <p:pRg end="5" st="5"/>
                                            </p:txEl>
                                          </p:spTgt>
                                        </p:tgtEl>
                                        <p:attrNameLst>
                                          <p:attrName>style.visibility</p:attrName>
                                        </p:attrNameLst>
                                      </p:cBhvr>
                                      <p:to>
                                        <p:strVal val="visible"/>
                                      </p:to>
                                    </p:set>
                                    <p:anim calcmode="lin" valueType="num">
                                      <p:cBhvr additive="base">
                                        <p:cTn dur="500"/>
                                        <p:tgtEl>
                                          <p:spTgt spid="3246">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46">
                                            <p:txEl>
                                              <p:pRg end="6" st="6"/>
                                            </p:txEl>
                                          </p:spTgt>
                                        </p:tgtEl>
                                        <p:attrNameLst>
                                          <p:attrName>style.visibility</p:attrName>
                                        </p:attrNameLst>
                                      </p:cBhvr>
                                      <p:to>
                                        <p:strVal val="visible"/>
                                      </p:to>
                                    </p:set>
                                    <p:anim calcmode="lin" valueType="num">
                                      <p:cBhvr additive="base">
                                        <p:cTn dur="500"/>
                                        <p:tgtEl>
                                          <p:spTgt spid="3246">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46">
                                            <p:txEl>
                                              <p:pRg end="7" st="7"/>
                                            </p:txEl>
                                          </p:spTgt>
                                        </p:tgtEl>
                                        <p:attrNameLst>
                                          <p:attrName>style.visibility</p:attrName>
                                        </p:attrNameLst>
                                      </p:cBhvr>
                                      <p:to>
                                        <p:strVal val="visible"/>
                                      </p:to>
                                    </p:set>
                                    <p:anim calcmode="lin" valueType="num">
                                      <p:cBhvr additive="base">
                                        <p:cTn dur="500"/>
                                        <p:tgtEl>
                                          <p:spTgt spid="3246">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46">
                                            <p:txEl>
                                              <p:pRg end="8" st="8"/>
                                            </p:txEl>
                                          </p:spTgt>
                                        </p:tgtEl>
                                        <p:attrNameLst>
                                          <p:attrName>style.visibility</p:attrName>
                                        </p:attrNameLst>
                                      </p:cBhvr>
                                      <p:to>
                                        <p:strVal val="visible"/>
                                      </p:to>
                                    </p:set>
                                    <p:anim calcmode="lin" valueType="num">
                                      <p:cBhvr additive="base">
                                        <p:cTn dur="500"/>
                                        <p:tgtEl>
                                          <p:spTgt spid="3246">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1">
  <p:cSld name="Impact 1">
    <p:spTree>
      <p:nvGrpSpPr>
        <p:cNvPr id="3248" name="Shape 3248"/>
        <p:cNvGrpSpPr/>
        <p:nvPr/>
      </p:nvGrpSpPr>
      <p:grpSpPr>
        <a:xfrm>
          <a:off x="0" y="0"/>
          <a:ext cx="0" cy="0"/>
          <a:chOff x="0" y="0"/>
          <a:chExt cx="0" cy="0"/>
        </a:xfrm>
      </p:grpSpPr>
      <p:sp>
        <p:nvSpPr>
          <p:cNvPr id="3249" name="Google Shape;3249;g1f5b7746bd3_0_8642"/>
          <p:cNvSpPr/>
          <p:nvPr/>
        </p:nvSpPr>
        <p:spPr>
          <a:xfrm rot="5400000">
            <a:off x="-419424" y="419424"/>
            <a:ext cx="10287001" cy="9448151"/>
          </a:xfrm>
          <a:custGeom>
            <a:rect b="b" l="l" r="r" t="t"/>
            <a:pathLst>
              <a:path extrusionOk="0" h="9448151" w="10287001">
                <a:moveTo>
                  <a:pt x="0" y="9448151"/>
                </a:moveTo>
                <a:lnTo>
                  <a:pt x="0" y="304947"/>
                </a:lnTo>
                <a:lnTo>
                  <a:pt x="4966632" y="304947"/>
                </a:lnTo>
                <a:lnTo>
                  <a:pt x="5143501" y="0"/>
                </a:lnTo>
                <a:lnTo>
                  <a:pt x="5320371" y="304947"/>
                </a:lnTo>
                <a:lnTo>
                  <a:pt x="10287001" y="304947"/>
                </a:lnTo>
                <a:lnTo>
                  <a:pt x="10287001" y="9448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50" name="Google Shape;3250;g1f5b7746bd3_0_8642"/>
          <p:cNvSpPr txBox="1"/>
          <p:nvPr>
            <p:ph idx="1" type="body"/>
          </p:nvPr>
        </p:nvSpPr>
        <p:spPr>
          <a:xfrm>
            <a:off x="457241" y="2038155"/>
            <a:ext cx="8325900" cy="63906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0"/>
              </a:spcBef>
              <a:spcAft>
                <a:spcPts val="0"/>
              </a:spcAft>
              <a:buClr>
                <a:schemeClr val="lt1"/>
              </a:buClr>
              <a:buSzPts val="8800"/>
              <a:buNone/>
              <a:defRPr sz="8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51" name="Google Shape;3251;g1f5b7746bd3_0_8642"/>
          <p:cNvSpPr txBox="1"/>
          <p:nvPr>
            <p:ph idx="2" type="body"/>
          </p:nvPr>
        </p:nvSpPr>
        <p:spPr>
          <a:xfrm>
            <a:off x="9863285" y="1160558"/>
            <a:ext cx="7650900" cy="7965900"/>
          </a:xfrm>
          <a:prstGeom prst="rect">
            <a:avLst/>
          </a:prstGeom>
          <a:noFill/>
          <a:ln>
            <a:noFill/>
          </a:ln>
        </p:spPr>
        <p:txBody>
          <a:bodyPr anchorCtr="0" anchor="ctr" bIns="45700" lIns="91425" spcFirstLastPara="1" rIns="91425" wrap="square" tIns="45700">
            <a:noAutofit/>
          </a:bodyPr>
          <a:lstStyle>
            <a:lvl1pPr indent="-228600" lvl="0" marL="457200" rtl="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49"/>
                                        </p:tgtEl>
                                        <p:attrNameLst>
                                          <p:attrName>style.visibility</p:attrName>
                                        </p:attrNameLst>
                                      </p:cBhvr>
                                      <p:to>
                                        <p:strVal val="visible"/>
                                      </p:to>
                                    </p:set>
                                    <p:animEffect filter="fade" transition="in">
                                      <p:cBhvr>
                                        <p:cTn dur="500"/>
                                        <p:tgtEl>
                                          <p:spTgt spid="3249"/>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250"/>
                                        </p:tgtEl>
                                        <p:attrNameLst>
                                          <p:attrName>style.visibility</p:attrName>
                                        </p:attrNameLst>
                                      </p:cBhvr>
                                      <p:to>
                                        <p:strVal val="visible"/>
                                      </p:to>
                                    </p:set>
                                    <p:anim calcmode="lin" valueType="num">
                                      <p:cBhvr additive="base">
                                        <p:cTn dur="500"/>
                                        <p:tgtEl>
                                          <p:spTgt spid="325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51">
                                            <p:txEl>
                                              <p:pRg end="0" st="0"/>
                                            </p:txEl>
                                          </p:spTgt>
                                        </p:tgtEl>
                                        <p:attrNameLst>
                                          <p:attrName>style.visibility</p:attrName>
                                        </p:attrNameLst>
                                      </p:cBhvr>
                                      <p:to>
                                        <p:strVal val="visible"/>
                                      </p:to>
                                    </p:set>
                                    <p:animEffect filter="fade" transition="in">
                                      <p:cBhvr>
                                        <p:cTn dur="500"/>
                                        <p:tgtEl>
                                          <p:spTgt spid="3251">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51">
                                            <p:txEl>
                                              <p:pRg end="1" st="1"/>
                                            </p:txEl>
                                          </p:spTgt>
                                        </p:tgtEl>
                                        <p:attrNameLst>
                                          <p:attrName>style.visibility</p:attrName>
                                        </p:attrNameLst>
                                      </p:cBhvr>
                                      <p:to>
                                        <p:strVal val="visible"/>
                                      </p:to>
                                    </p:set>
                                    <p:animEffect filter="fade" transition="in">
                                      <p:cBhvr>
                                        <p:cTn dur="500"/>
                                        <p:tgtEl>
                                          <p:spTgt spid="3251">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51">
                                            <p:txEl>
                                              <p:pRg end="2" st="2"/>
                                            </p:txEl>
                                          </p:spTgt>
                                        </p:tgtEl>
                                        <p:attrNameLst>
                                          <p:attrName>style.visibility</p:attrName>
                                        </p:attrNameLst>
                                      </p:cBhvr>
                                      <p:to>
                                        <p:strVal val="visible"/>
                                      </p:to>
                                    </p:set>
                                    <p:animEffect filter="fade" transition="in">
                                      <p:cBhvr>
                                        <p:cTn dur="500"/>
                                        <p:tgtEl>
                                          <p:spTgt spid="3251">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51">
                                            <p:txEl>
                                              <p:pRg end="3" st="3"/>
                                            </p:txEl>
                                          </p:spTgt>
                                        </p:tgtEl>
                                        <p:attrNameLst>
                                          <p:attrName>style.visibility</p:attrName>
                                        </p:attrNameLst>
                                      </p:cBhvr>
                                      <p:to>
                                        <p:strVal val="visible"/>
                                      </p:to>
                                    </p:set>
                                    <p:animEffect filter="fade" transition="in">
                                      <p:cBhvr>
                                        <p:cTn dur="500"/>
                                        <p:tgtEl>
                                          <p:spTgt spid="3251">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51">
                                            <p:txEl>
                                              <p:pRg end="4" st="4"/>
                                            </p:txEl>
                                          </p:spTgt>
                                        </p:tgtEl>
                                        <p:attrNameLst>
                                          <p:attrName>style.visibility</p:attrName>
                                        </p:attrNameLst>
                                      </p:cBhvr>
                                      <p:to>
                                        <p:strVal val="visible"/>
                                      </p:to>
                                    </p:set>
                                    <p:animEffect filter="fade" transition="in">
                                      <p:cBhvr>
                                        <p:cTn dur="500"/>
                                        <p:tgtEl>
                                          <p:spTgt spid="3251">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51">
                                            <p:txEl>
                                              <p:pRg end="5" st="5"/>
                                            </p:txEl>
                                          </p:spTgt>
                                        </p:tgtEl>
                                        <p:attrNameLst>
                                          <p:attrName>style.visibility</p:attrName>
                                        </p:attrNameLst>
                                      </p:cBhvr>
                                      <p:to>
                                        <p:strVal val="visible"/>
                                      </p:to>
                                    </p:set>
                                    <p:animEffect filter="fade" transition="in">
                                      <p:cBhvr>
                                        <p:cTn dur="500"/>
                                        <p:tgtEl>
                                          <p:spTgt spid="3251">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51">
                                            <p:txEl>
                                              <p:pRg end="6" st="6"/>
                                            </p:txEl>
                                          </p:spTgt>
                                        </p:tgtEl>
                                        <p:attrNameLst>
                                          <p:attrName>style.visibility</p:attrName>
                                        </p:attrNameLst>
                                      </p:cBhvr>
                                      <p:to>
                                        <p:strVal val="visible"/>
                                      </p:to>
                                    </p:set>
                                    <p:animEffect filter="fade" transition="in">
                                      <p:cBhvr>
                                        <p:cTn dur="500"/>
                                        <p:tgtEl>
                                          <p:spTgt spid="3251">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251">
                                            <p:txEl>
                                              <p:pRg end="7" st="7"/>
                                            </p:txEl>
                                          </p:spTgt>
                                        </p:tgtEl>
                                        <p:attrNameLst>
                                          <p:attrName>style.visibility</p:attrName>
                                        </p:attrNameLst>
                                      </p:cBhvr>
                                      <p:to>
                                        <p:strVal val="visible"/>
                                      </p:to>
                                    </p:set>
                                    <p:animEffect filter="fade" transition="in">
                                      <p:cBhvr>
                                        <p:cTn dur="500"/>
                                        <p:tgtEl>
                                          <p:spTgt spid="3251">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51">
                                            <p:txEl>
                                              <p:pRg end="8" st="8"/>
                                            </p:txEl>
                                          </p:spTgt>
                                        </p:tgtEl>
                                        <p:attrNameLst>
                                          <p:attrName>style.visibility</p:attrName>
                                        </p:attrNameLst>
                                      </p:cBhvr>
                                      <p:to>
                                        <p:strVal val="visible"/>
                                      </p:to>
                                    </p:set>
                                    <p:animEffect filter="fade" transition="in">
                                      <p:cBhvr>
                                        <p:cTn dur="500"/>
                                        <p:tgtEl>
                                          <p:spTgt spid="325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p:cSld name="Double">
    <p:spTree>
      <p:nvGrpSpPr>
        <p:cNvPr id="3252" name="Shape 3252"/>
        <p:cNvGrpSpPr/>
        <p:nvPr/>
      </p:nvGrpSpPr>
      <p:grpSpPr>
        <a:xfrm>
          <a:off x="0" y="0"/>
          <a:ext cx="0" cy="0"/>
          <a:chOff x="0" y="0"/>
          <a:chExt cx="0" cy="0"/>
        </a:xfrm>
      </p:grpSpPr>
      <p:sp>
        <p:nvSpPr>
          <p:cNvPr id="3253" name="Google Shape;3253;g1f5b7746bd3_0_8646"/>
          <p:cNvSpPr/>
          <p:nvPr/>
        </p:nvSpPr>
        <p:spPr>
          <a:xfrm>
            <a:off x="0" y="0"/>
            <a:ext cx="18286500"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54" name="Google Shape;3254;g1f5b7746bd3_0_8646"/>
          <p:cNvSpPr/>
          <p:nvPr>
            <p:ph idx="2" type="pic"/>
          </p:nvPr>
        </p:nvSpPr>
        <p:spPr>
          <a:xfrm>
            <a:off x="9356370" y="5829299"/>
            <a:ext cx="8930100" cy="3285900"/>
          </a:xfrm>
          <a:prstGeom prst="rect">
            <a:avLst/>
          </a:prstGeom>
          <a:noFill/>
          <a:ln>
            <a:noFill/>
          </a:ln>
        </p:spPr>
      </p:sp>
      <p:grpSp>
        <p:nvGrpSpPr>
          <p:cNvPr id="3255" name="Google Shape;3255;g1f5b7746bd3_0_8646"/>
          <p:cNvGrpSpPr/>
          <p:nvPr/>
        </p:nvGrpSpPr>
        <p:grpSpPr>
          <a:xfrm>
            <a:off x="0" y="0"/>
            <a:ext cx="10763326" cy="10284600"/>
            <a:chOff x="0" y="0"/>
            <a:chExt cx="10763326" cy="10284600"/>
          </a:xfrm>
        </p:grpSpPr>
        <p:sp>
          <p:nvSpPr>
            <p:cNvPr id="3256" name="Google Shape;3256;g1f5b7746bd3_0_8646"/>
            <p:cNvSpPr/>
            <p:nvPr/>
          </p:nvSpPr>
          <p:spPr>
            <a:xfrm>
              <a:off x="7523026" y="0"/>
              <a:ext cx="3240300" cy="102846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57" name="Google Shape;3257;g1f5b7746bd3_0_8646"/>
            <p:cNvSpPr/>
            <p:nvPr/>
          </p:nvSpPr>
          <p:spPr>
            <a:xfrm>
              <a:off x="0" y="0"/>
              <a:ext cx="7523100" cy="1027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grpSp>
      <p:sp>
        <p:nvSpPr>
          <p:cNvPr id="3258" name="Google Shape;3258;g1f5b7746bd3_0_8646"/>
          <p:cNvSpPr/>
          <p:nvPr>
            <p:ph idx="3" type="pic"/>
          </p:nvPr>
        </p:nvSpPr>
        <p:spPr>
          <a:xfrm>
            <a:off x="2522" y="1183061"/>
            <a:ext cx="8928600" cy="3280500"/>
          </a:xfrm>
          <a:prstGeom prst="rect">
            <a:avLst/>
          </a:prstGeom>
          <a:noFill/>
          <a:ln>
            <a:noFill/>
          </a:ln>
        </p:spPr>
      </p:sp>
      <p:sp>
        <p:nvSpPr>
          <p:cNvPr id="3259" name="Google Shape;3259;g1f5b7746bd3_0_8646"/>
          <p:cNvSpPr txBox="1"/>
          <p:nvPr>
            <p:ph idx="1" type="body"/>
          </p:nvPr>
        </p:nvSpPr>
        <p:spPr>
          <a:xfrm>
            <a:off x="649961" y="5622044"/>
            <a:ext cx="7922400" cy="17949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400"/>
              </a:spcBef>
              <a:spcAft>
                <a:spcPts val="0"/>
              </a:spcAft>
              <a:buClr>
                <a:schemeClr val="lt1"/>
              </a:buClr>
              <a:buSzPts val="2000"/>
              <a:buNone/>
              <a:defRPr sz="2000">
                <a:solidFill>
                  <a:schemeClr val="lt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60" name="Google Shape;3260;g1f5b7746bd3_0_8646"/>
          <p:cNvSpPr txBox="1"/>
          <p:nvPr>
            <p:ph idx="4" type="body"/>
          </p:nvPr>
        </p:nvSpPr>
        <p:spPr>
          <a:xfrm>
            <a:off x="637261" y="4599214"/>
            <a:ext cx="7922400" cy="1040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61" name="Google Shape;3261;g1f5b7746bd3_0_8646"/>
          <p:cNvSpPr txBox="1"/>
          <p:nvPr>
            <p:ph idx="5" type="body"/>
          </p:nvPr>
        </p:nvSpPr>
        <p:spPr>
          <a:xfrm>
            <a:off x="9793961" y="3678944"/>
            <a:ext cx="7922400" cy="17949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62" name="Google Shape;3262;g1f5b7746bd3_0_8646"/>
          <p:cNvSpPr txBox="1"/>
          <p:nvPr>
            <p:ph idx="6" type="body"/>
          </p:nvPr>
        </p:nvSpPr>
        <p:spPr>
          <a:xfrm>
            <a:off x="9781261" y="2656114"/>
            <a:ext cx="7922400" cy="1040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58"/>
                                        </p:tgtEl>
                                        <p:attrNameLst>
                                          <p:attrName>style.visibility</p:attrName>
                                        </p:attrNameLst>
                                      </p:cBhvr>
                                      <p:to>
                                        <p:strVal val="visible"/>
                                      </p:to>
                                    </p:set>
                                    <p:animEffect filter="fade" transition="in">
                                      <p:cBhvr>
                                        <p:cTn dur="500"/>
                                        <p:tgtEl>
                                          <p:spTgt spid="3258"/>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260">
                                            <p:txEl>
                                              <p:pRg end="0" st="0"/>
                                            </p:txEl>
                                          </p:spTgt>
                                        </p:tgtEl>
                                        <p:attrNameLst>
                                          <p:attrName>style.visibility</p:attrName>
                                        </p:attrNameLst>
                                      </p:cBhvr>
                                      <p:to>
                                        <p:strVal val="visible"/>
                                      </p:to>
                                    </p:set>
                                    <p:anim calcmode="lin" valueType="num">
                                      <p:cBhvr additive="base">
                                        <p:cTn dur="500"/>
                                        <p:tgtEl>
                                          <p:spTgt spid="326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260">
                                            <p:txEl>
                                              <p:pRg end="1" st="1"/>
                                            </p:txEl>
                                          </p:spTgt>
                                        </p:tgtEl>
                                        <p:attrNameLst>
                                          <p:attrName>style.visibility</p:attrName>
                                        </p:attrNameLst>
                                      </p:cBhvr>
                                      <p:to>
                                        <p:strVal val="visible"/>
                                      </p:to>
                                    </p:set>
                                    <p:anim calcmode="lin" valueType="num">
                                      <p:cBhvr additive="base">
                                        <p:cTn dur="500"/>
                                        <p:tgtEl>
                                          <p:spTgt spid="326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3260">
                                            <p:txEl>
                                              <p:pRg end="2" st="2"/>
                                            </p:txEl>
                                          </p:spTgt>
                                        </p:tgtEl>
                                        <p:attrNameLst>
                                          <p:attrName>style.visibility</p:attrName>
                                        </p:attrNameLst>
                                      </p:cBhvr>
                                      <p:to>
                                        <p:strVal val="visible"/>
                                      </p:to>
                                    </p:set>
                                    <p:anim calcmode="lin" valueType="num">
                                      <p:cBhvr additive="base">
                                        <p:cTn dur="500"/>
                                        <p:tgtEl>
                                          <p:spTgt spid="326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260">
                                            <p:txEl>
                                              <p:pRg end="3" st="3"/>
                                            </p:txEl>
                                          </p:spTgt>
                                        </p:tgtEl>
                                        <p:attrNameLst>
                                          <p:attrName>style.visibility</p:attrName>
                                        </p:attrNameLst>
                                      </p:cBhvr>
                                      <p:to>
                                        <p:strVal val="visible"/>
                                      </p:to>
                                    </p:set>
                                    <p:anim calcmode="lin" valueType="num">
                                      <p:cBhvr additive="base">
                                        <p:cTn dur="500"/>
                                        <p:tgtEl>
                                          <p:spTgt spid="3260">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3260">
                                            <p:txEl>
                                              <p:pRg end="4" st="4"/>
                                            </p:txEl>
                                          </p:spTgt>
                                        </p:tgtEl>
                                        <p:attrNameLst>
                                          <p:attrName>style.visibility</p:attrName>
                                        </p:attrNameLst>
                                      </p:cBhvr>
                                      <p:to>
                                        <p:strVal val="visible"/>
                                      </p:to>
                                    </p:set>
                                    <p:anim calcmode="lin" valueType="num">
                                      <p:cBhvr additive="base">
                                        <p:cTn dur="500"/>
                                        <p:tgtEl>
                                          <p:spTgt spid="3260">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3260">
                                            <p:txEl>
                                              <p:pRg end="5" st="5"/>
                                            </p:txEl>
                                          </p:spTgt>
                                        </p:tgtEl>
                                        <p:attrNameLst>
                                          <p:attrName>style.visibility</p:attrName>
                                        </p:attrNameLst>
                                      </p:cBhvr>
                                      <p:to>
                                        <p:strVal val="visible"/>
                                      </p:to>
                                    </p:set>
                                    <p:anim calcmode="lin" valueType="num">
                                      <p:cBhvr additive="base">
                                        <p:cTn dur="500"/>
                                        <p:tgtEl>
                                          <p:spTgt spid="3260">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3260">
                                            <p:txEl>
                                              <p:pRg end="6" st="6"/>
                                            </p:txEl>
                                          </p:spTgt>
                                        </p:tgtEl>
                                        <p:attrNameLst>
                                          <p:attrName>style.visibility</p:attrName>
                                        </p:attrNameLst>
                                      </p:cBhvr>
                                      <p:to>
                                        <p:strVal val="visible"/>
                                      </p:to>
                                    </p:set>
                                    <p:anim calcmode="lin" valueType="num">
                                      <p:cBhvr additive="base">
                                        <p:cTn dur="500"/>
                                        <p:tgtEl>
                                          <p:spTgt spid="3260">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3260">
                                            <p:txEl>
                                              <p:pRg end="7" st="7"/>
                                            </p:txEl>
                                          </p:spTgt>
                                        </p:tgtEl>
                                        <p:attrNameLst>
                                          <p:attrName>style.visibility</p:attrName>
                                        </p:attrNameLst>
                                      </p:cBhvr>
                                      <p:to>
                                        <p:strVal val="visible"/>
                                      </p:to>
                                    </p:set>
                                    <p:anim calcmode="lin" valueType="num">
                                      <p:cBhvr additive="base">
                                        <p:cTn dur="500"/>
                                        <p:tgtEl>
                                          <p:spTgt spid="3260">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3260">
                                            <p:txEl>
                                              <p:pRg end="8" st="8"/>
                                            </p:txEl>
                                          </p:spTgt>
                                        </p:tgtEl>
                                        <p:attrNameLst>
                                          <p:attrName>style.visibility</p:attrName>
                                        </p:attrNameLst>
                                      </p:cBhvr>
                                      <p:to>
                                        <p:strVal val="visible"/>
                                      </p:to>
                                    </p:set>
                                    <p:anim calcmode="lin" valueType="num">
                                      <p:cBhvr additive="base">
                                        <p:cTn dur="500"/>
                                        <p:tgtEl>
                                          <p:spTgt spid="3260">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59">
                                            <p:txEl>
                                              <p:pRg end="0" st="0"/>
                                            </p:txEl>
                                          </p:spTgt>
                                        </p:tgtEl>
                                        <p:attrNameLst>
                                          <p:attrName>style.visibility</p:attrName>
                                        </p:attrNameLst>
                                      </p:cBhvr>
                                      <p:to>
                                        <p:strVal val="visible"/>
                                      </p:to>
                                    </p:set>
                                    <p:anim calcmode="lin" valueType="num">
                                      <p:cBhvr additive="base">
                                        <p:cTn dur="500"/>
                                        <p:tgtEl>
                                          <p:spTgt spid="325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59">
                                            <p:txEl>
                                              <p:pRg end="1" st="1"/>
                                            </p:txEl>
                                          </p:spTgt>
                                        </p:tgtEl>
                                        <p:attrNameLst>
                                          <p:attrName>style.visibility</p:attrName>
                                        </p:attrNameLst>
                                      </p:cBhvr>
                                      <p:to>
                                        <p:strVal val="visible"/>
                                      </p:to>
                                    </p:set>
                                    <p:anim calcmode="lin" valueType="num">
                                      <p:cBhvr additive="base">
                                        <p:cTn dur="500"/>
                                        <p:tgtEl>
                                          <p:spTgt spid="325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59">
                                            <p:txEl>
                                              <p:pRg end="2" st="2"/>
                                            </p:txEl>
                                          </p:spTgt>
                                        </p:tgtEl>
                                        <p:attrNameLst>
                                          <p:attrName>style.visibility</p:attrName>
                                        </p:attrNameLst>
                                      </p:cBhvr>
                                      <p:to>
                                        <p:strVal val="visible"/>
                                      </p:to>
                                    </p:set>
                                    <p:anim calcmode="lin" valueType="num">
                                      <p:cBhvr additive="base">
                                        <p:cTn dur="500"/>
                                        <p:tgtEl>
                                          <p:spTgt spid="325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59">
                                            <p:txEl>
                                              <p:pRg end="3" st="3"/>
                                            </p:txEl>
                                          </p:spTgt>
                                        </p:tgtEl>
                                        <p:attrNameLst>
                                          <p:attrName>style.visibility</p:attrName>
                                        </p:attrNameLst>
                                      </p:cBhvr>
                                      <p:to>
                                        <p:strVal val="visible"/>
                                      </p:to>
                                    </p:set>
                                    <p:anim calcmode="lin" valueType="num">
                                      <p:cBhvr additive="base">
                                        <p:cTn dur="500"/>
                                        <p:tgtEl>
                                          <p:spTgt spid="325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59">
                                            <p:txEl>
                                              <p:pRg end="4" st="4"/>
                                            </p:txEl>
                                          </p:spTgt>
                                        </p:tgtEl>
                                        <p:attrNameLst>
                                          <p:attrName>style.visibility</p:attrName>
                                        </p:attrNameLst>
                                      </p:cBhvr>
                                      <p:to>
                                        <p:strVal val="visible"/>
                                      </p:to>
                                    </p:set>
                                    <p:anim calcmode="lin" valueType="num">
                                      <p:cBhvr additive="base">
                                        <p:cTn dur="500"/>
                                        <p:tgtEl>
                                          <p:spTgt spid="325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59">
                                            <p:txEl>
                                              <p:pRg end="5" st="5"/>
                                            </p:txEl>
                                          </p:spTgt>
                                        </p:tgtEl>
                                        <p:attrNameLst>
                                          <p:attrName>style.visibility</p:attrName>
                                        </p:attrNameLst>
                                      </p:cBhvr>
                                      <p:to>
                                        <p:strVal val="visible"/>
                                      </p:to>
                                    </p:set>
                                    <p:anim calcmode="lin" valueType="num">
                                      <p:cBhvr additive="base">
                                        <p:cTn dur="500"/>
                                        <p:tgtEl>
                                          <p:spTgt spid="325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59">
                                            <p:txEl>
                                              <p:pRg end="6" st="6"/>
                                            </p:txEl>
                                          </p:spTgt>
                                        </p:tgtEl>
                                        <p:attrNameLst>
                                          <p:attrName>style.visibility</p:attrName>
                                        </p:attrNameLst>
                                      </p:cBhvr>
                                      <p:to>
                                        <p:strVal val="visible"/>
                                      </p:to>
                                    </p:set>
                                    <p:anim calcmode="lin" valueType="num">
                                      <p:cBhvr additive="base">
                                        <p:cTn dur="500"/>
                                        <p:tgtEl>
                                          <p:spTgt spid="325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59">
                                            <p:txEl>
                                              <p:pRg end="7" st="7"/>
                                            </p:txEl>
                                          </p:spTgt>
                                        </p:tgtEl>
                                        <p:attrNameLst>
                                          <p:attrName>style.visibility</p:attrName>
                                        </p:attrNameLst>
                                      </p:cBhvr>
                                      <p:to>
                                        <p:strVal val="visible"/>
                                      </p:to>
                                    </p:set>
                                    <p:anim calcmode="lin" valueType="num">
                                      <p:cBhvr additive="base">
                                        <p:cTn dur="500"/>
                                        <p:tgtEl>
                                          <p:spTgt spid="325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259">
                                            <p:txEl>
                                              <p:pRg end="8" st="8"/>
                                            </p:txEl>
                                          </p:spTgt>
                                        </p:tgtEl>
                                        <p:attrNameLst>
                                          <p:attrName>style.visibility</p:attrName>
                                        </p:attrNameLst>
                                      </p:cBhvr>
                                      <p:to>
                                        <p:strVal val="visible"/>
                                      </p:to>
                                    </p:set>
                                    <p:anim calcmode="lin" valueType="num">
                                      <p:cBhvr additive="base">
                                        <p:cTn dur="500"/>
                                        <p:tgtEl>
                                          <p:spTgt spid="3259">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10" presetSubtype="0">
                                  <p:stCondLst>
                                    <p:cond delay="250"/>
                                  </p:stCondLst>
                                  <p:childTnLst>
                                    <p:set>
                                      <p:cBhvr>
                                        <p:cTn dur="1" fill="hold">
                                          <p:stCondLst>
                                            <p:cond delay="0"/>
                                          </p:stCondLst>
                                        </p:cTn>
                                        <p:tgtEl>
                                          <p:spTgt spid="3254"/>
                                        </p:tgtEl>
                                        <p:attrNameLst>
                                          <p:attrName>style.visibility</p:attrName>
                                        </p:attrNameLst>
                                      </p:cBhvr>
                                      <p:to>
                                        <p:strVal val="visible"/>
                                      </p:to>
                                    </p:set>
                                    <p:animEffect filter="fade" transition="in">
                                      <p:cBhvr>
                                        <p:cTn dur="500"/>
                                        <p:tgtEl>
                                          <p:spTgt spid="3254"/>
                                        </p:tgtEl>
                                      </p:cBhvr>
                                    </p:animEffect>
                                  </p:childTnLst>
                                </p:cTn>
                              </p:par>
                            </p:childTnLst>
                          </p:cTn>
                        </p:par>
                        <p:par>
                          <p:cTn fill="hold">
                            <p:stCondLst>
                              <p:cond delay="5500"/>
                            </p:stCondLst>
                            <p:childTnLst>
                              <p:par>
                                <p:cTn fill="hold" nodeType="afterEffect" presetClass="entr" presetID="2" presetSubtype="2">
                                  <p:stCondLst>
                                    <p:cond delay="0"/>
                                  </p:stCondLst>
                                  <p:childTnLst>
                                    <p:set>
                                      <p:cBhvr>
                                        <p:cTn dur="1" fill="hold">
                                          <p:stCondLst>
                                            <p:cond delay="0"/>
                                          </p:stCondLst>
                                        </p:cTn>
                                        <p:tgtEl>
                                          <p:spTgt spid="3262">
                                            <p:txEl>
                                              <p:pRg end="0" st="0"/>
                                            </p:txEl>
                                          </p:spTgt>
                                        </p:tgtEl>
                                        <p:attrNameLst>
                                          <p:attrName>style.visibility</p:attrName>
                                        </p:attrNameLst>
                                      </p:cBhvr>
                                      <p:to>
                                        <p:strVal val="visible"/>
                                      </p:to>
                                    </p:set>
                                    <p:anim calcmode="lin" valueType="num">
                                      <p:cBhvr additive="base">
                                        <p:cTn dur="500"/>
                                        <p:tgtEl>
                                          <p:spTgt spid="326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3262">
                                            <p:txEl>
                                              <p:pRg end="1" st="1"/>
                                            </p:txEl>
                                          </p:spTgt>
                                        </p:tgtEl>
                                        <p:attrNameLst>
                                          <p:attrName>style.visibility</p:attrName>
                                        </p:attrNameLst>
                                      </p:cBhvr>
                                      <p:to>
                                        <p:strVal val="visible"/>
                                      </p:to>
                                    </p:set>
                                    <p:anim calcmode="lin" valueType="num">
                                      <p:cBhvr additive="base">
                                        <p:cTn dur="500"/>
                                        <p:tgtEl>
                                          <p:spTgt spid="326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0"/>
                                  </p:stCondLst>
                                  <p:childTnLst>
                                    <p:set>
                                      <p:cBhvr>
                                        <p:cTn dur="1" fill="hold">
                                          <p:stCondLst>
                                            <p:cond delay="0"/>
                                          </p:stCondLst>
                                        </p:cTn>
                                        <p:tgtEl>
                                          <p:spTgt spid="3262">
                                            <p:txEl>
                                              <p:pRg end="2" st="2"/>
                                            </p:txEl>
                                          </p:spTgt>
                                        </p:tgtEl>
                                        <p:attrNameLst>
                                          <p:attrName>style.visibility</p:attrName>
                                        </p:attrNameLst>
                                      </p:cBhvr>
                                      <p:to>
                                        <p:strVal val="visible"/>
                                      </p:to>
                                    </p:set>
                                    <p:anim calcmode="lin" valueType="num">
                                      <p:cBhvr additive="base">
                                        <p:cTn dur="500"/>
                                        <p:tgtEl>
                                          <p:spTgt spid="326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3262">
                                            <p:txEl>
                                              <p:pRg end="3" st="3"/>
                                            </p:txEl>
                                          </p:spTgt>
                                        </p:tgtEl>
                                        <p:attrNameLst>
                                          <p:attrName>style.visibility</p:attrName>
                                        </p:attrNameLst>
                                      </p:cBhvr>
                                      <p:to>
                                        <p:strVal val="visible"/>
                                      </p:to>
                                    </p:set>
                                    <p:anim calcmode="lin" valueType="num">
                                      <p:cBhvr additive="base">
                                        <p:cTn dur="500"/>
                                        <p:tgtEl>
                                          <p:spTgt spid="326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0"/>
                                  </p:stCondLst>
                                  <p:childTnLst>
                                    <p:set>
                                      <p:cBhvr>
                                        <p:cTn dur="1" fill="hold">
                                          <p:stCondLst>
                                            <p:cond delay="0"/>
                                          </p:stCondLst>
                                        </p:cTn>
                                        <p:tgtEl>
                                          <p:spTgt spid="3262">
                                            <p:txEl>
                                              <p:pRg end="4" st="4"/>
                                            </p:txEl>
                                          </p:spTgt>
                                        </p:tgtEl>
                                        <p:attrNameLst>
                                          <p:attrName>style.visibility</p:attrName>
                                        </p:attrNameLst>
                                      </p:cBhvr>
                                      <p:to>
                                        <p:strVal val="visible"/>
                                      </p:to>
                                    </p:set>
                                    <p:anim calcmode="lin" valueType="num">
                                      <p:cBhvr additive="base">
                                        <p:cTn dur="500"/>
                                        <p:tgtEl>
                                          <p:spTgt spid="326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0"/>
                                  </p:stCondLst>
                                  <p:childTnLst>
                                    <p:set>
                                      <p:cBhvr>
                                        <p:cTn dur="1" fill="hold">
                                          <p:stCondLst>
                                            <p:cond delay="0"/>
                                          </p:stCondLst>
                                        </p:cTn>
                                        <p:tgtEl>
                                          <p:spTgt spid="3262">
                                            <p:txEl>
                                              <p:pRg end="5" st="5"/>
                                            </p:txEl>
                                          </p:spTgt>
                                        </p:tgtEl>
                                        <p:attrNameLst>
                                          <p:attrName>style.visibility</p:attrName>
                                        </p:attrNameLst>
                                      </p:cBhvr>
                                      <p:to>
                                        <p:strVal val="visible"/>
                                      </p:to>
                                    </p:set>
                                    <p:anim calcmode="lin" valueType="num">
                                      <p:cBhvr additive="base">
                                        <p:cTn dur="500"/>
                                        <p:tgtEl>
                                          <p:spTgt spid="3262">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0"/>
                                  </p:stCondLst>
                                  <p:childTnLst>
                                    <p:set>
                                      <p:cBhvr>
                                        <p:cTn dur="1" fill="hold">
                                          <p:stCondLst>
                                            <p:cond delay="0"/>
                                          </p:stCondLst>
                                        </p:cTn>
                                        <p:tgtEl>
                                          <p:spTgt spid="3262">
                                            <p:txEl>
                                              <p:pRg end="6" st="6"/>
                                            </p:txEl>
                                          </p:spTgt>
                                        </p:tgtEl>
                                        <p:attrNameLst>
                                          <p:attrName>style.visibility</p:attrName>
                                        </p:attrNameLst>
                                      </p:cBhvr>
                                      <p:to>
                                        <p:strVal val="visible"/>
                                      </p:to>
                                    </p:set>
                                    <p:anim calcmode="lin" valueType="num">
                                      <p:cBhvr additive="base">
                                        <p:cTn dur="500"/>
                                        <p:tgtEl>
                                          <p:spTgt spid="3262">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0"/>
                                  </p:stCondLst>
                                  <p:childTnLst>
                                    <p:set>
                                      <p:cBhvr>
                                        <p:cTn dur="1" fill="hold">
                                          <p:stCondLst>
                                            <p:cond delay="0"/>
                                          </p:stCondLst>
                                        </p:cTn>
                                        <p:tgtEl>
                                          <p:spTgt spid="3262">
                                            <p:txEl>
                                              <p:pRg end="7" st="7"/>
                                            </p:txEl>
                                          </p:spTgt>
                                        </p:tgtEl>
                                        <p:attrNameLst>
                                          <p:attrName>style.visibility</p:attrName>
                                        </p:attrNameLst>
                                      </p:cBhvr>
                                      <p:to>
                                        <p:strVal val="visible"/>
                                      </p:to>
                                    </p:set>
                                    <p:anim calcmode="lin" valueType="num">
                                      <p:cBhvr additive="base">
                                        <p:cTn dur="500"/>
                                        <p:tgtEl>
                                          <p:spTgt spid="3262">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0"/>
                                  </p:stCondLst>
                                  <p:childTnLst>
                                    <p:set>
                                      <p:cBhvr>
                                        <p:cTn dur="1" fill="hold">
                                          <p:stCondLst>
                                            <p:cond delay="0"/>
                                          </p:stCondLst>
                                        </p:cTn>
                                        <p:tgtEl>
                                          <p:spTgt spid="3262">
                                            <p:txEl>
                                              <p:pRg end="8" st="8"/>
                                            </p:txEl>
                                          </p:spTgt>
                                        </p:tgtEl>
                                        <p:attrNameLst>
                                          <p:attrName>style.visibility</p:attrName>
                                        </p:attrNameLst>
                                      </p:cBhvr>
                                      <p:to>
                                        <p:strVal val="visible"/>
                                      </p:to>
                                    </p:set>
                                    <p:anim calcmode="lin" valueType="num">
                                      <p:cBhvr additive="base">
                                        <p:cTn dur="500"/>
                                        <p:tgtEl>
                                          <p:spTgt spid="326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61">
                                            <p:txEl>
                                              <p:pRg end="0" st="0"/>
                                            </p:txEl>
                                          </p:spTgt>
                                        </p:tgtEl>
                                        <p:attrNameLst>
                                          <p:attrName>style.visibility</p:attrName>
                                        </p:attrNameLst>
                                      </p:cBhvr>
                                      <p:to>
                                        <p:strVal val="visible"/>
                                      </p:to>
                                    </p:set>
                                    <p:anim calcmode="lin" valueType="num">
                                      <p:cBhvr additive="base">
                                        <p:cTn dur="500"/>
                                        <p:tgtEl>
                                          <p:spTgt spid="326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61">
                                            <p:txEl>
                                              <p:pRg end="1" st="1"/>
                                            </p:txEl>
                                          </p:spTgt>
                                        </p:tgtEl>
                                        <p:attrNameLst>
                                          <p:attrName>style.visibility</p:attrName>
                                        </p:attrNameLst>
                                      </p:cBhvr>
                                      <p:to>
                                        <p:strVal val="visible"/>
                                      </p:to>
                                    </p:set>
                                    <p:anim calcmode="lin" valueType="num">
                                      <p:cBhvr additive="base">
                                        <p:cTn dur="500"/>
                                        <p:tgtEl>
                                          <p:spTgt spid="326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61">
                                            <p:txEl>
                                              <p:pRg end="2" st="2"/>
                                            </p:txEl>
                                          </p:spTgt>
                                        </p:tgtEl>
                                        <p:attrNameLst>
                                          <p:attrName>style.visibility</p:attrName>
                                        </p:attrNameLst>
                                      </p:cBhvr>
                                      <p:to>
                                        <p:strVal val="visible"/>
                                      </p:to>
                                    </p:set>
                                    <p:anim calcmode="lin" valueType="num">
                                      <p:cBhvr additive="base">
                                        <p:cTn dur="500"/>
                                        <p:tgtEl>
                                          <p:spTgt spid="326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61">
                                            <p:txEl>
                                              <p:pRg end="3" st="3"/>
                                            </p:txEl>
                                          </p:spTgt>
                                        </p:tgtEl>
                                        <p:attrNameLst>
                                          <p:attrName>style.visibility</p:attrName>
                                        </p:attrNameLst>
                                      </p:cBhvr>
                                      <p:to>
                                        <p:strVal val="visible"/>
                                      </p:to>
                                    </p:set>
                                    <p:anim calcmode="lin" valueType="num">
                                      <p:cBhvr additive="base">
                                        <p:cTn dur="500"/>
                                        <p:tgtEl>
                                          <p:spTgt spid="326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61">
                                            <p:txEl>
                                              <p:pRg end="4" st="4"/>
                                            </p:txEl>
                                          </p:spTgt>
                                        </p:tgtEl>
                                        <p:attrNameLst>
                                          <p:attrName>style.visibility</p:attrName>
                                        </p:attrNameLst>
                                      </p:cBhvr>
                                      <p:to>
                                        <p:strVal val="visible"/>
                                      </p:to>
                                    </p:set>
                                    <p:anim calcmode="lin" valueType="num">
                                      <p:cBhvr additive="base">
                                        <p:cTn dur="500"/>
                                        <p:tgtEl>
                                          <p:spTgt spid="326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61">
                                            <p:txEl>
                                              <p:pRg end="5" st="5"/>
                                            </p:txEl>
                                          </p:spTgt>
                                        </p:tgtEl>
                                        <p:attrNameLst>
                                          <p:attrName>style.visibility</p:attrName>
                                        </p:attrNameLst>
                                      </p:cBhvr>
                                      <p:to>
                                        <p:strVal val="visible"/>
                                      </p:to>
                                    </p:set>
                                    <p:anim calcmode="lin" valueType="num">
                                      <p:cBhvr additive="base">
                                        <p:cTn dur="500"/>
                                        <p:tgtEl>
                                          <p:spTgt spid="326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61">
                                            <p:txEl>
                                              <p:pRg end="6" st="6"/>
                                            </p:txEl>
                                          </p:spTgt>
                                        </p:tgtEl>
                                        <p:attrNameLst>
                                          <p:attrName>style.visibility</p:attrName>
                                        </p:attrNameLst>
                                      </p:cBhvr>
                                      <p:to>
                                        <p:strVal val="visible"/>
                                      </p:to>
                                    </p:set>
                                    <p:anim calcmode="lin" valueType="num">
                                      <p:cBhvr additive="base">
                                        <p:cTn dur="500"/>
                                        <p:tgtEl>
                                          <p:spTgt spid="326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61">
                                            <p:txEl>
                                              <p:pRg end="7" st="7"/>
                                            </p:txEl>
                                          </p:spTgt>
                                        </p:tgtEl>
                                        <p:attrNameLst>
                                          <p:attrName>style.visibility</p:attrName>
                                        </p:attrNameLst>
                                      </p:cBhvr>
                                      <p:to>
                                        <p:strVal val="visible"/>
                                      </p:to>
                                    </p:set>
                                    <p:anim calcmode="lin" valueType="num">
                                      <p:cBhvr additive="base">
                                        <p:cTn dur="500"/>
                                        <p:tgtEl>
                                          <p:spTgt spid="326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61">
                                            <p:txEl>
                                              <p:pRg end="8" st="8"/>
                                            </p:txEl>
                                          </p:spTgt>
                                        </p:tgtEl>
                                        <p:attrNameLst>
                                          <p:attrName>style.visibility</p:attrName>
                                        </p:attrNameLst>
                                      </p:cBhvr>
                                      <p:to>
                                        <p:strVal val="visible"/>
                                      </p:to>
                                    </p:set>
                                    <p:anim calcmode="lin" valueType="num">
                                      <p:cBhvr additive="base">
                                        <p:cTn dur="500"/>
                                        <p:tgtEl>
                                          <p:spTgt spid="326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1">
  <p:cSld name="Big Image 1">
    <p:spTree>
      <p:nvGrpSpPr>
        <p:cNvPr id="3263" name="Shape 3263"/>
        <p:cNvGrpSpPr/>
        <p:nvPr/>
      </p:nvGrpSpPr>
      <p:grpSpPr>
        <a:xfrm>
          <a:off x="0" y="0"/>
          <a:ext cx="0" cy="0"/>
          <a:chOff x="0" y="0"/>
          <a:chExt cx="0" cy="0"/>
        </a:xfrm>
      </p:grpSpPr>
      <p:sp>
        <p:nvSpPr>
          <p:cNvPr id="3264" name="Google Shape;3264;g1f5b7746bd3_0_8657"/>
          <p:cNvSpPr/>
          <p:nvPr>
            <p:ph idx="2" type="pic"/>
          </p:nvPr>
        </p:nvSpPr>
        <p:spPr>
          <a:xfrm>
            <a:off x="0" y="0"/>
            <a:ext cx="18286500" cy="10287000"/>
          </a:xfrm>
          <a:prstGeom prst="rect">
            <a:avLst/>
          </a:prstGeom>
          <a:noFill/>
          <a:ln>
            <a:noFill/>
          </a:ln>
        </p:spPr>
      </p:sp>
      <p:sp>
        <p:nvSpPr>
          <p:cNvPr id="3265" name="Google Shape;3265;g1f5b7746bd3_0_8657"/>
          <p:cNvSpPr txBox="1"/>
          <p:nvPr>
            <p:ph idx="1" type="body"/>
          </p:nvPr>
        </p:nvSpPr>
        <p:spPr>
          <a:xfrm>
            <a:off x="0" y="6718300"/>
            <a:ext cx="18286500" cy="990600"/>
          </a:xfrm>
          <a:prstGeom prst="rect">
            <a:avLst/>
          </a:prstGeom>
          <a:solidFill>
            <a:schemeClr val="accent1">
              <a:alpha val="68630"/>
            </a:schemeClr>
          </a:solidFill>
          <a:ln>
            <a:noFill/>
          </a:ln>
        </p:spPr>
        <p:txBody>
          <a:bodyPr anchorCtr="0" anchor="ctr" bIns="45700" lIns="91425" spcFirstLastPara="1" rIns="91425" wrap="square" tIns="45700">
            <a:noAutofit/>
          </a:bodyPr>
          <a:lstStyle>
            <a:lvl1pPr indent="-228600" lvl="0" marL="457200" rtl="0" algn="ctr">
              <a:spcBef>
                <a:spcPts val="800"/>
              </a:spcBef>
              <a:spcAft>
                <a:spcPts val="0"/>
              </a:spcAft>
              <a:buClr>
                <a:schemeClr val="lt1"/>
              </a:buClr>
              <a:buSzPts val="4000"/>
              <a:buNone/>
              <a:defRPr sz="4000">
                <a:solidFill>
                  <a:schemeClr val="lt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66" name="Google Shape;3266;g1f5b7746bd3_0_8657"/>
          <p:cNvSpPr txBox="1"/>
          <p:nvPr>
            <p:ph idx="3" type="body"/>
          </p:nvPr>
        </p:nvSpPr>
        <p:spPr>
          <a:xfrm>
            <a:off x="-794" y="7708784"/>
            <a:ext cx="18286500" cy="2578200"/>
          </a:xfrm>
          <a:prstGeom prst="rect">
            <a:avLst/>
          </a:prstGeom>
          <a:solidFill>
            <a:schemeClr val="dk2">
              <a:alpha val="68630"/>
            </a:schemeClr>
          </a:solidFill>
          <a:ln>
            <a:noFill/>
          </a:ln>
        </p:spPr>
        <p:txBody>
          <a:bodyPr anchorCtr="0" anchor="t" bIns="45700" lIns="91425" spcFirstLastPara="1" rIns="91425" wrap="square" tIns="45700">
            <a:noAutofit/>
          </a:bodyPr>
          <a:lstStyle>
            <a:lvl1pPr indent="-228600" lvl="0" marL="457200" rtl="0" algn="ctr">
              <a:lnSpc>
                <a:spcPct val="120000"/>
              </a:lnSpc>
              <a:spcBef>
                <a:spcPts val="0"/>
              </a:spcBef>
              <a:spcAft>
                <a:spcPts val="0"/>
              </a:spcAft>
              <a:buClr>
                <a:schemeClr val="lt1"/>
              </a:buClr>
              <a:buSzPts val="2400"/>
              <a:buNone/>
              <a:defRPr sz="2400">
                <a:solidFill>
                  <a:schemeClr val="lt1"/>
                </a:solidFill>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64"/>
                                        </p:tgtEl>
                                        <p:attrNameLst>
                                          <p:attrName>style.visibility</p:attrName>
                                        </p:attrNameLst>
                                      </p:cBhvr>
                                      <p:to>
                                        <p:strVal val="visible"/>
                                      </p:to>
                                    </p:set>
                                    <p:animEffect filter="fade" transition="in">
                                      <p:cBhvr>
                                        <p:cTn dur="500"/>
                                        <p:tgtEl>
                                          <p:spTgt spid="3264"/>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3265">
                                            <p:txEl>
                                              <p:pRg end="0" st="0"/>
                                            </p:txEl>
                                          </p:spTgt>
                                        </p:tgtEl>
                                        <p:attrNameLst>
                                          <p:attrName>style.visibility</p:attrName>
                                        </p:attrNameLst>
                                      </p:cBhvr>
                                      <p:to>
                                        <p:strVal val="visible"/>
                                      </p:to>
                                    </p:set>
                                    <p:animEffect filter="fade" transition="in">
                                      <p:cBhvr>
                                        <p:cTn dur="500"/>
                                        <p:tgtEl>
                                          <p:spTgt spid="3265">
                                            <p:txEl>
                                              <p:pRg end="0" st="0"/>
                                            </p:txEl>
                                          </p:spTgt>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3265">
                                            <p:txEl>
                                              <p:pRg end="1" st="1"/>
                                            </p:txEl>
                                          </p:spTgt>
                                        </p:tgtEl>
                                        <p:attrNameLst>
                                          <p:attrName>style.visibility</p:attrName>
                                        </p:attrNameLst>
                                      </p:cBhvr>
                                      <p:to>
                                        <p:strVal val="visible"/>
                                      </p:to>
                                    </p:set>
                                    <p:animEffect filter="fade" transition="in">
                                      <p:cBhvr>
                                        <p:cTn dur="500"/>
                                        <p:tgtEl>
                                          <p:spTgt spid="3265">
                                            <p:txEl>
                                              <p:pRg end="1" st="1"/>
                                            </p:txEl>
                                          </p:spTgt>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3265">
                                            <p:txEl>
                                              <p:pRg end="2" st="2"/>
                                            </p:txEl>
                                          </p:spTgt>
                                        </p:tgtEl>
                                        <p:attrNameLst>
                                          <p:attrName>style.visibility</p:attrName>
                                        </p:attrNameLst>
                                      </p:cBhvr>
                                      <p:to>
                                        <p:strVal val="visible"/>
                                      </p:to>
                                    </p:set>
                                    <p:animEffect filter="fade" transition="in">
                                      <p:cBhvr>
                                        <p:cTn dur="500"/>
                                        <p:tgtEl>
                                          <p:spTgt spid="3265">
                                            <p:txEl>
                                              <p:pRg end="2" st="2"/>
                                            </p:txEl>
                                          </p:spTgt>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3265">
                                            <p:txEl>
                                              <p:pRg end="3" st="3"/>
                                            </p:txEl>
                                          </p:spTgt>
                                        </p:tgtEl>
                                        <p:attrNameLst>
                                          <p:attrName>style.visibility</p:attrName>
                                        </p:attrNameLst>
                                      </p:cBhvr>
                                      <p:to>
                                        <p:strVal val="visible"/>
                                      </p:to>
                                    </p:set>
                                    <p:animEffect filter="fade" transition="in">
                                      <p:cBhvr>
                                        <p:cTn dur="500"/>
                                        <p:tgtEl>
                                          <p:spTgt spid="3265">
                                            <p:txEl>
                                              <p:pRg end="3" st="3"/>
                                            </p:txEl>
                                          </p:spTgt>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3265">
                                            <p:txEl>
                                              <p:pRg end="4" st="4"/>
                                            </p:txEl>
                                          </p:spTgt>
                                        </p:tgtEl>
                                        <p:attrNameLst>
                                          <p:attrName>style.visibility</p:attrName>
                                        </p:attrNameLst>
                                      </p:cBhvr>
                                      <p:to>
                                        <p:strVal val="visible"/>
                                      </p:to>
                                    </p:set>
                                    <p:animEffect filter="fade" transition="in">
                                      <p:cBhvr>
                                        <p:cTn dur="500"/>
                                        <p:tgtEl>
                                          <p:spTgt spid="3265">
                                            <p:txEl>
                                              <p:pRg end="4" st="4"/>
                                            </p:txEl>
                                          </p:spTgt>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3265">
                                            <p:txEl>
                                              <p:pRg end="5" st="5"/>
                                            </p:txEl>
                                          </p:spTgt>
                                        </p:tgtEl>
                                        <p:attrNameLst>
                                          <p:attrName>style.visibility</p:attrName>
                                        </p:attrNameLst>
                                      </p:cBhvr>
                                      <p:to>
                                        <p:strVal val="visible"/>
                                      </p:to>
                                    </p:set>
                                    <p:animEffect filter="fade" transition="in">
                                      <p:cBhvr>
                                        <p:cTn dur="500"/>
                                        <p:tgtEl>
                                          <p:spTgt spid="3265">
                                            <p:txEl>
                                              <p:pRg end="5" st="5"/>
                                            </p:txEl>
                                          </p:spTgt>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3265">
                                            <p:txEl>
                                              <p:pRg end="6" st="6"/>
                                            </p:txEl>
                                          </p:spTgt>
                                        </p:tgtEl>
                                        <p:attrNameLst>
                                          <p:attrName>style.visibility</p:attrName>
                                        </p:attrNameLst>
                                      </p:cBhvr>
                                      <p:to>
                                        <p:strVal val="visible"/>
                                      </p:to>
                                    </p:set>
                                    <p:animEffect filter="fade" transition="in">
                                      <p:cBhvr>
                                        <p:cTn dur="500"/>
                                        <p:tgtEl>
                                          <p:spTgt spid="3265">
                                            <p:txEl>
                                              <p:pRg end="6" st="6"/>
                                            </p:txEl>
                                          </p:spTgt>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3265">
                                            <p:txEl>
                                              <p:pRg end="7" st="7"/>
                                            </p:txEl>
                                          </p:spTgt>
                                        </p:tgtEl>
                                        <p:attrNameLst>
                                          <p:attrName>style.visibility</p:attrName>
                                        </p:attrNameLst>
                                      </p:cBhvr>
                                      <p:to>
                                        <p:strVal val="visible"/>
                                      </p:to>
                                    </p:set>
                                    <p:animEffect filter="fade" transition="in">
                                      <p:cBhvr>
                                        <p:cTn dur="500"/>
                                        <p:tgtEl>
                                          <p:spTgt spid="3265">
                                            <p:txEl>
                                              <p:pRg end="7" st="7"/>
                                            </p:txEl>
                                          </p:spTgt>
                                        </p:tgtEl>
                                      </p:cBhvr>
                                    </p:animEffect>
                                  </p:childTnLst>
                                </p:cTn>
                              </p:par>
                            </p:childTnLst>
                          </p:cTn>
                        </p:par>
                        <p:par>
                          <p:cTn fill="hold">
                            <p:stCondLst>
                              <p:cond delay="4500"/>
                            </p:stCondLst>
                            <p:childTnLst>
                              <p:par>
                                <p:cTn fill="hold" nodeType="afterEffect" presetClass="entr" presetID="10" presetSubtype="0">
                                  <p:stCondLst>
                                    <p:cond delay="250"/>
                                  </p:stCondLst>
                                  <p:childTnLst>
                                    <p:set>
                                      <p:cBhvr>
                                        <p:cTn dur="1" fill="hold">
                                          <p:stCondLst>
                                            <p:cond delay="0"/>
                                          </p:stCondLst>
                                        </p:cTn>
                                        <p:tgtEl>
                                          <p:spTgt spid="3265">
                                            <p:txEl>
                                              <p:pRg end="8" st="8"/>
                                            </p:txEl>
                                          </p:spTgt>
                                        </p:tgtEl>
                                        <p:attrNameLst>
                                          <p:attrName>style.visibility</p:attrName>
                                        </p:attrNameLst>
                                      </p:cBhvr>
                                      <p:to>
                                        <p:strVal val="visible"/>
                                      </p:to>
                                    </p:set>
                                    <p:animEffect filter="fade" transition="in">
                                      <p:cBhvr>
                                        <p:cTn dur="500"/>
                                        <p:tgtEl>
                                          <p:spTgt spid="3265">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66">
                                            <p:txEl>
                                              <p:pRg end="0" st="0"/>
                                            </p:txEl>
                                          </p:spTgt>
                                        </p:tgtEl>
                                        <p:attrNameLst>
                                          <p:attrName>style.visibility</p:attrName>
                                        </p:attrNameLst>
                                      </p:cBhvr>
                                      <p:to>
                                        <p:strVal val="visible"/>
                                      </p:to>
                                    </p:set>
                                    <p:animEffect filter="fade" transition="in">
                                      <p:cBhvr>
                                        <p:cTn dur="500"/>
                                        <p:tgtEl>
                                          <p:spTgt spid="3266">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66">
                                            <p:txEl>
                                              <p:pRg end="1" st="1"/>
                                            </p:txEl>
                                          </p:spTgt>
                                        </p:tgtEl>
                                        <p:attrNameLst>
                                          <p:attrName>style.visibility</p:attrName>
                                        </p:attrNameLst>
                                      </p:cBhvr>
                                      <p:to>
                                        <p:strVal val="visible"/>
                                      </p:to>
                                    </p:set>
                                    <p:animEffect filter="fade" transition="in">
                                      <p:cBhvr>
                                        <p:cTn dur="500"/>
                                        <p:tgtEl>
                                          <p:spTgt spid="3266">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66">
                                            <p:txEl>
                                              <p:pRg end="2" st="2"/>
                                            </p:txEl>
                                          </p:spTgt>
                                        </p:tgtEl>
                                        <p:attrNameLst>
                                          <p:attrName>style.visibility</p:attrName>
                                        </p:attrNameLst>
                                      </p:cBhvr>
                                      <p:to>
                                        <p:strVal val="visible"/>
                                      </p:to>
                                    </p:set>
                                    <p:animEffect filter="fade" transition="in">
                                      <p:cBhvr>
                                        <p:cTn dur="500"/>
                                        <p:tgtEl>
                                          <p:spTgt spid="3266">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66">
                                            <p:txEl>
                                              <p:pRg end="3" st="3"/>
                                            </p:txEl>
                                          </p:spTgt>
                                        </p:tgtEl>
                                        <p:attrNameLst>
                                          <p:attrName>style.visibility</p:attrName>
                                        </p:attrNameLst>
                                      </p:cBhvr>
                                      <p:to>
                                        <p:strVal val="visible"/>
                                      </p:to>
                                    </p:set>
                                    <p:animEffect filter="fade" transition="in">
                                      <p:cBhvr>
                                        <p:cTn dur="500"/>
                                        <p:tgtEl>
                                          <p:spTgt spid="3266">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66">
                                            <p:txEl>
                                              <p:pRg end="4" st="4"/>
                                            </p:txEl>
                                          </p:spTgt>
                                        </p:tgtEl>
                                        <p:attrNameLst>
                                          <p:attrName>style.visibility</p:attrName>
                                        </p:attrNameLst>
                                      </p:cBhvr>
                                      <p:to>
                                        <p:strVal val="visible"/>
                                      </p:to>
                                    </p:set>
                                    <p:animEffect filter="fade" transition="in">
                                      <p:cBhvr>
                                        <p:cTn dur="500"/>
                                        <p:tgtEl>
                                          <p:spTgt spid="3266">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66">
                                            <p:txEl>
                                              <p:pRg end="5" st="5"/>
                                            </p:txEl>
                                          </p:spTgt>
                                        </p:tgtEl>
                                        <p:attrNameLst>
                                          <p:attrName>style.visibility</p:attrName>
                                        </p:attrNameLst>
                                      </p:cBhvr>
                                      <p:to>
                                        <p:strVal val="visible"/>
                                      </p:to>
                                    </p:set>
                                    <p:animEffect filter="fade" transition="in">
                                      <p:cBhvr>
                                        <p:cTn dur="500"/>
                                        <p:tgtEl>
                                          <p:spTgt spid="3266">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66">
                                            <p:txEl>
                                              <p:pRg end="6" st="6"/>
                                            </p:txEl>
                                          </p:spTgt>
                                        </p:tgtEl>
                                        <p:attrNameLst>
                                          <p:attrName>style.visibility</p:attrName>
                                        </p:attrNameLst>
                                      </p:cBhvr>
                                      <p:to>
                                        <p:strVal val="visible"/>
                                      </p:to>
                                    </p:set>
                                    <p:animEffect filter="fade" transition="in">
                                      <p:cBhvr>
                                        <p:cTn dur="500"/>
                                        <p:tgtEl>
                                          <p:spTgt spid="3266">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66">
                                            <p:txEl>
                                              <p:pRg end="7" st="7"/>
                                            </p:txEl>
                                          </p:spTgt>
                                        </p:tgtEl>
                                        <p:attrNameLst>
                                          <p:attrName>style.visibility</p:attrName>
                                        </p:attrNameLst>
                                      </p:cBhvr>
                                      <p:to>
                                        <p:strVal val="visible"/>
                                      </p:to>
                                    </p:set>
                                    <p:animEffect filter="fade" transition="in">
                                      <p:cBhvr>
                                        <p:cTn dur="500"/>
                                        <p:tgtEl>
                                          <p:spTgt spid="3266">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66">
                                            <p:txEl>
                                              <p:pRg end="8" st="8"/>
                                            </p:txEl>
                                          </p:spTgt>
                                        </p:tgtEl>
                                        <p:attrNameLst>
                                          <p:attrName>style.visibility</p:attrName>
                                        </p:attrNameLst>
                                      </p:cBhvr>
                                      <p:to>
                                        <p:strVal val="visible"/>
                                      </p:to>
                                    </p:set>
                                    <p:animEffect filter="fade" transition="in">
                                      <p:cBhvr>
                                        <p:cTn dur="500"/>
                                        <p:tgtEl>
                                          <p:spTgt spid="326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3267" name="Shape 3267"/>
        <p:cNvGrpSpPr/>
        <p:nvPr/>
      </p:nvGrpSpPr>
      <p:grpSpPr>
        <a:xfrm>
          <a:off x="0" y="0"/>
          <a:ext cx="0" cy="0"/>
          <a:chOff x="0" y="0"/>
          <a:chExt cx="0" cy="0"/>
        </a:xfrm>
      </p:grpSpPr>
      <p:sp>
        <p:nvSpPr>
          <p:cNvPr id="3268" name="Google Shape;3268;g1f5b7746bd3_0_8661"/>
          <p:cNvSpPr/>
          <p:nvPr/>
        </p:nvSpPr>
        <p:spPr>
          <a:xfrm>
            <a:off x="0" y="0"/>
            <a:ext cx="18286500"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69" name="Google Shape;3269;g1f5b7746bd3_0_8661"/>
          <p:cNvSpPr txBox="1"/>
          <p:nvPr>
            <p:ph idx="1" type="body"/>
          </p:nvPr>
        </p:nvSpPr>
        <p:spPr>
          <a:xfrm>
            <a:off x="9266776" y="2578215"/>
            <a:ext cx="8010900" cy="1237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0"/>
              </a:spcBef>
              <a:spcAft>
                <a:spcPts val="0"/>
              </a:spcAft>
              <a:buClr>
                <a:schemeClr val="dk1"/>
              </a:buClr>
              <a:buSzPts val="7200"/>
              <a:buNone/>
              <a:defRPr sz="72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70" name="Google Shape;3270;g1f5b7746bd3_0_8661"/>
          <p:cNvSpPr txBox="1"/>
          <p:nvPr>
            <p:ph idx="2" type="body"/>
          </p:nvPr>
        </p:nvSpPr>
        <p:spPr>
          <a:xfrm>
            <a:off x="10391901" y="3973370"/>
            <a:ext cx="6885000" cy="1080000"/>
          </a:xfrm>
          <a:prstGeom prst="rect">
            <a:avLst/>
          </a:prstGeom>
          <a:noFill/>
          <a:ln>
            <a:noFill/>
          </a:ln>
        </p:spPr>
        <p:txBody>
          <a:bodyPr anchorCtr="0" anchor="ctr" bIns="45700" lIns="91425" spcFirstLastPara="1" rIns="91425" wrap="square" tIns="45700">
            <a:noAutofit/>
          </a:bodyPr>
          <a:lstStyle>
            <a:lvl1pPr indent="-228600" lvl="0" marL="457200" rtl="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71" name="Google Shape;3271;g1f5b7746bd3_0_8661"/>
          <p:cNvSpPr/>
          <p:nvPr>
            <p:ph idx="3" type="pic"/>
          </p:nvPr>
        </p:nvSpPr>
        <p:spPr>
          <a:xfrm>
            <a:off x="9265983" y="3973370"/>
            <a:ext cx="1081200" cy="1079400"/>
          </a:xfrm>
          <a:prstGeom prst="rect">
            <a:avLst/>
          </a:prstGeom>
          <a:noFill/>
          <a:ln>
            <a:noFill/>
          </a:ln>
        </p:spPr>
      </p:sp>
      <p:sp>
        <p:nvSpPr>
          <p:cNvPr id="3272" name="Google Shape;3272;g1f5b7746bd3_0_8661"/>
          <p:cNvSpPr/>
          <p:nvPr>
            <p:ph idx="4" type="pic"/>
          </p:nvPr>
        </p:nvSpPr>
        <p:spPr>
          <a:xfrm>
            <a:off x="9266777" y="6674493"/>
            <a:ext cx="720000" cy="719100"/>
          </a:xfrm>
          <a:prstGeom prst="rect">
            <a:avLst/>
          </a:prstGeom>
          <a:noFill/>
          <a:ln>
            <a:noFill/>
          </a:ln>
        </p:spPr>
      </p:sp>
      <p:sp>
        <p:nvSpPr>
          <p:cNvPr id="3273" name="Google Shape;3273;g1f5b7746bd3_0_8661"/>
          <p:cNvSpPr txBox="1"/>
          <p:nvPr>
            <p:ph idx="5" type="body"/>
          </p:nvPr>
        </p:nvSpPr>
        <p:spPr>
          <a:xfrm>
            <a:off x="9986856" y="6674494"/>
            <a:ext cx="3465300" cy="720000"/>
          </a:xfrm>
          <a:prstGeom prst="rect">
            <a:avLst/>
          </a:prstGeom>
          <a:noFill/>
          <a:ln>
            <a:noFill/>
          </a:ln>
        </p:spPr>
        <p:txBody>
          <a:bodyPr anchorCtr="0" anchor="ctr" bIns="45700" lIns="91425" spcFirstLastPara="1" rIns="91425" wrap="square" tIns="45700">
            <a:noAutofit/>
          </a:bodyPr>
          <a:lstStyle>
            <a:lvl1pPr indent="-228600" lvl="0" marL="457200" rtl="0" algn="l">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74" name="Google Shape;3274;g1f5b7746bd3_0_8661"/>
          <p:cNvSpPr/>
          <p:nvPr>
            <p:ph idx="6" type="pic"/>
          </p:nvPr>
        </p:nvSpPr>
        <p:spPr>
          <a:xfrm>
            <a:off x="9266776" y="7512808"/>
            <a:ext cx="720000" cy="719100"/>
          </a:xfrm>
          <a:prstGeom prst="rect">
            <a:avLst/>
          </a:prstGeom>
          <a:noFill/>
          <a:ln>
            <a:noFill/>
          </a:ln>
        </p:spPr>
      </p:sp>
      <p:sp>
        <p:nvSpPr>
          <p:cNvPr id="3275" name="Google Shape;3275;g1f5b7746bd3_0_8661"/>
          <p:cNvSpPr txBox="1"/>
          <p:nvPr>
            <p:ph idx="7" type="body"/>
          </p:nvPr>
        </p:nvSpPr>
        <p:spPr>
          <a:xfrm>
            <a:off x="9986855" y="7512809"/>
            <a:ext cx="3465300" cy="720000"/>
          </a:xfrm>
          <a:prstGeom prst="rect">
            <a:avLst/>
          </a:prstGeom>
          <a:noFill/>
          <a:ln>
            <a:noFill/>
          </a:ln>
        </p:spPr>
        <p:txBody>
          <a:bodyPr anchorCtr="0" anchor="ctr" bIns="45700" lIns="91425" spcFirstLastPara="1" rIns="91425" wrap="square" tIns="45700">
            <a:noAutofit/>
          </a:bodyPr>
          <a:lstStyle>
            <a:lvl1pPr indent="-228600" lvl="0" marL="457200" rtl="0" algn="l">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76" name="Google Shape;3276;g1f5b7746bd3_0_8661"/>
          <p:cNvSpPr/>
          <p:nvPr>
            <p:ph idx="8" type="pic"/>
          </p:nvPr>
        </p:nvSpPr>
        <p:spPr>
          <a:xfrm>
            <a:off x="13587257" y="6674492"/>
            <a:ext cx="720000" cy="719100"/>
          </a:xfrm>
          <a:prstGeom prst="rect">
            <a:avLst/>
          </a:prstGeom>
          <a:noFill/>
          <a:ln>
            <a:noFill/>
          </a:ln>
        </p:spPr>
      </p:sp>
      <p:sp>
        <p:nvSpPr>
          <p:cNvPr id="3277" name="Google Shape;3277;g1f5b7746bd3_0_8661"/>
          <p:cNvSpPr txBox="1"/>
          <p:nvPr>
            <p:ph idx="9" type="body"/>
          </p:nvPr>
        </p:nvSpPr>
        <p:spPr>
          <a:xfrm>
            <a:off x="14307336" y="6674493"/>
            <a:ext cx="3465300" cy="720000"/>
          </a:xfrm>
          <a:prstGeom prst="rect">
            <a:avLst/>
          </a:prstGeom>
          <a:noFill/>
          <a:ln>
            <a:noFill/>
          </a:ln>
        </p:spPr>
        <p:txBody>
          <a:bodyPr anchorCtr="0" anchor="ctr" bIns="45700" lIns="91425" spcFirstLastPara="1" rIns="91425" wrap="square" tIns="45700">
            <a:noAutofit/>
          </a:bodyPr>
          <a:lstStyle>
            <a:lvl1pPr indent="-228600" lvl="0" marL="457200" rtl="0" algn="l">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78" name="Google Shape;3278;g1f5b7746bd3_0_8661"/>
          <p:cNvSpPr/>
          <p:nvPr>
            <p:ph idx="13" type="pic"/>
          </p:nvPr>
        </p:nvSpPr>
        <p:spPr>
          <a:xfrm>
            <a:off x="13587256" y="7512807"/>
            <a:ext cx="720000" cy="719100"/>
          </a:xfrm>
          <a:prstGeom prst="rect">
            <a:avLst/>
          </a:prstGeom>
          <a:noFill/>
          <a:ln>
            <a:noFill/>
          </a:ln>
        </p:spPr>
      </p:sp>
      <p:sp>
        <p:nvSpPr>
          <p:cNvPr id="3279" name="Google Shape;3279;g1f5b7746bd3_0_8661"/>
          <p:cNvSpPr txBox="1"/>
          <p:nvPr>
            <p:ph idx="14" type="body"/>
          </p:nvPr>
        </p:nvSpPr>
        <p:spPr>
          <a:xfrm>
            <a:off x="14307335" y="7512808"/>
            <a:ext cx="3465300" cy="720000"/>
          </a:xfrm>
          <a:prstGeom prst="rect">
            <a:avLst/>
          </a:prstGeom>
          <a:noFill/>
          <a:ln>
            <a:noFill/>
          </a:ln>
        </p:spPr>
        <p:txBody>
          <a:bodyPr anchorCtr="0" anchor="ctr" bIns="45700" lIns="91425" spcFirstLastPara="1" rIns="91425" wrap="square" tIns="45700">
            <a:noAutofit/>
          </a:bodyPr>
          <a:lstStyle>
            <a:lvl1pPr indent="-228600" lvl="0" marL="457200" rtl="0" algn="l">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cxnSp>
        <p:nvCxnSpPr>
          <p:cNvPr id="3280" name="Google Shape;3280;g1f5b7746bd3_0_8661"/>
          <p:cNvCxnSpPr/>
          <p:nvPr/>
        </p:nvCxnSpPr>
        <p:spPr>
          <a:xfrm>
            <a:off x="0" y="6427169"/>
            <a:ext cx="18286500" cy="0"/>
          </a:xfrm>
          <a:prstGeom prst="straightConnector1">
            <a:avLst/>
          </a:prstGeom>
          <a:noFill/>
          <a:ln cap="flat" cmpd="sng" w="9525">
            <a:solidFill>
              <a:srgbClr val="0096BE"/>
            </a:solidFill>
            <a:prstDash val="solid"/>
            <a:round/>
            <a:headEnd len="sm" w="sm" type="none"/>
            <a:tailEnd len="sm" w="sm" type="none"/>
          </a:ln>
        </p:spPr>
      </p:cxnSp>
      <p:sp>
        <p:nvSpPr>
          <p:cNvPr id="3281" name="Google Shape;3281;g1f5b7746bd3_0_8661"/>
          <p:cNvSpPr/>
          <p:nvPr/>
        </p:nvSpPr>
        <p:spPr>
          <a:xfrm>
            <a:off x="679624" y="1915297"/>
            <a:ext cx="8143200" cy="6536700"/>
          </a:xfrm>
          <a:prstGeom prst="rec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282" name="Google Shape;3282;g1f5b7746bd3_0_8661"/>
          <p:cNvSpPr/>
          <p:nvPr>
            <p:ph idx="15" type="pic"/>
          </p:nvPr>
        </p:nvSpPr>
        <p:spPr>
          <a:xfrm>
            <a:off x="813417" y="2055491"/>
            <a:ext cx="7875600" cy="62562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81"/>
                                        </p:tgtEl>
                                        <p:attrNameLst>
                                          <p:attrName>style.visibility</p:attrName>
                                        </p:attrNameLst>
                                      </p:cBhvr>
                                      <p:to>
                                        <p:strVal val="visible"/>
                                      </p:to>
                                    </p:set>
                                    <p:animEffect filter="fade" transition="in">
                                      <p:cBhvr>
                                        <p:cTn dur="500"/>
                                        <p:tgtEl>
                                          <p:spTgt spid="3281"/>
                                        </p:tgtEl>
                                      </p:cBhvr>
                                    </p:animEffect>
                                  </p:childTnLst>
                                </p:cTn>
                              </p:par>
                              <p:par>
                                <p:cTn fill="hold" nodeType="withEffect" presetClass="entr" presetID="10" presetSubtype="0">
                                  <p:stCondLst>
                                    <p:cond delay="100"/>
                                  </p:stCondLst>
                                  <p:childTnLst>
                                    <p:set>
                                      <p:cBhvr>
                                        <p:cTn dur="1" fill="hold">
                                          <p:stCondLst>
                                            <p:cond delay="0"/>
                                          </p:stCondLst>
                                        </p:cTn>
                                        <p:tgtEl>
                                          <p:spTgt spid="3282"/>
                                        </p:tgtEl>
                                        <p:attrNameLst>
                                          <p:attrName>style.visibility</p:attrName>
                                        </p:attrNameLst>
                                      </p:cBhvr>
                                      <p:to>
                                        <p:strVal val="visible"/>
                                      </p:to>
                                    </p:set>
                                    <p:animEffect filter="fade" transition="in">
                                      <p:cBhvr>
                                        <p:cTn dur="500"/>
                                        <p:tgtEl>
                                          <p:spTgt spid="3282"/>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269"/>
                                        </p:tgtEl>
                                        <p:attrNameLst>
                                          <p:attrName>style.visibility</p:attrName>
                                        </p:attrNameLst>
                                      </p:cBhvr>
                                      <p:to>
                                        <p:strVal val="visible"/>
                                      </p:to>
                                    </p:set>
                                    <p:anim calcmode="lin" valueType="num">
                                      <p:cBhvr additive="base">
                                        <p:cTn dur="500"/>
                                        <p:tgtEl>
                                          <p:spTgt spid="326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71"/>
                                        </p:tgtEl>
                                        <p:attrNameLst>
                                          <p:attrName>style.visibility</p:attrName>
                                        </p:attrNameLst>
                                      </p:cBhvr>
                                      <p:to>
                                        <p:strVal val="visible"/>
                                      </p:to>
                                    </p:set>
                                    <p:animEffect filter="fade" transition="in">
                                      <p:cBhvr>
                                        <p:cTn dur="500"/>
                                        <p:tgtEl>
                                          <p:spTgt spid="3271"/>
                                        </p:tgtEl>
                                      </p:cBhvr>
                                    </p:animEffect>
                                  </p:childTnLst>
                                </p:cTn>
                              </p:par>
                              <p:par>
                                <p:cTn fill="hold" nodeType="withEffect" presetClass="entr" presetID="10" presetSubtype="0">
                                  <p:stCondLst>
                                    <p:cond delay="250"/>
                                  </p:stCondLst>
                                  <p:childTnLst>
                                    <p:set>
                                      <p:cBhvr>
                                        <p:cTn dur="1" fill="hold">
                                          <p:stCondLst>
                                            <p:cond delay="0"/>
                                          </p:stCondLst>
                                        </p:cTn>
                                        <p:tgtEl>
                                          <p:spTgt spid="3270">
                                            <p:txEl>
                                              <p:pRg end="0" st="0"/>
                                            </p:txEl>
                                          </p:spTgt>
                                        </p:tgtEl>
                                        <p:attrNameLst>
                                          <p:attrName>style.visibility</p:attrName>
                                        </p:attrNameLst>
                                      </p:cBhvr>
                                      <p:to>
                                        <p:strVal val="visible"/>
                                      </p:to>
                                    </p:set>
                                    <p:animEffect filter="fade" transition="in">
                                      <p:cBhvr>
                                        <p:cTn dur="500"/>
                                        <p:tgtEl>
                                          <p:spTgt spid="3270">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0">
                                            <p:txEl>
                                              <p:pRg end="1" st="1"/>
                                            </p:txEl>
                                          </p:spTgt>
                                        </p:tgtEl>
                                        <p:attrNameLst>
                                          <p:attrName>style.visibility</p:attrName>
                                        </p:attrNameLst>
                                      </p:cBhvr>
                                      <p:to>
                                        <p:strVal val="visible"/>
                                      </p:to>
                                    </p:set>
                                    <p:animEffect filter="fade" transition="in">
                                      <p:cBhvr>
                                        <p:cTn dur="500"/>
                                        <p:tgtEl>
                                          <p:spTgt spid="3270">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0">
                                            <p:txEl>
                                              <p:pRg end="2" st="2"/>
                                            </p:txEl>
                                          </p:spTgt>
                                        </p:tgtEl>
                                        <p:attrNameLst>
                                          <p:attrName>style.visibility</p:attrName>
                                        </p:attrNameLst>
                                      </p:cBhvr>
                                      <p:to>
                                        <p:strVal val="visible"/>
                                      </p:to>
                                    </p:set>
                                    <p:animEffect filter="fade" transition="in">
                                      <p:cBhvr>
                                        <p:cTn dur="500"/>
                                        <p:tgtEl>
                                          <p:spTgt spid="3270">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0">
                                            <p:txEl>
                                              <p:pRg end="3" st="3"/>
                                            </p:txEl>
                                          </p:spTgt>
                                        </p:tgtEl>
                                        <p:attrNameLst>
                                          <p:attrName>style.visibility</p:attrName>
                                        </p:attrNameLst>
                                      </p:cBhvr>
                                      <p:to>
                                        <p:strVal val="visible"/>
                                      </p:to>
                                    </p:set>
                                    <p:animEffect filter="fade" transition="in">
                                      <p:cBhvr>
                                        <p:cTn dur="500"/>
                                        <p:tgtEl>
                                          <p:spTgt spid="3270">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0">
                                            <p:txEl>
                                              <p:pRg end="4" st="4"/>
                                            </p:txEl>
                                          </p:spTgt>
                                        </p:tgtEl>
                                        <p:attrNameLst>
                                          <p:attrName>style.visibility</p:attrName>
                                        </p:attrNameLst>
                                      </p:cBhvr>
                                      <p:to>
                                        <p:strVal val="visible"/>
                                      </p:to>
                                    </p:set>
                                    <p:animEffect filter="fade" transition="in">
                                      <p:cBhvr>
                                        <p:cTn dur="500"/>
                                        <p:tgtEl>
                                          <p:spTgt spid="3270">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0">
                                            <p:txEl>
                                              <p:pRg end="5" st="5"/>
                                            </p:txEl>
                                          </p:spTgt>
                                        </p:tgtEl>
                                        <p:attrNameLst>
                                          <p:attrName>style.visibility</p:attrName>
                                        </p:attrNameLst>
                                      </p:cBhvr>
                                      <p:to>
                                        <p:strVal val="visible"/>
                                      </p:to>
                                    </p:set>
                                    <p:animEffect filter="fade" transition="in">
                                      <p:cBhvr>
                                        <p:cTn dur="500"/>
                                        <p:tgtEl>
                                          <p:spTgt spid="3270">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0">
                                            <p:txEl>
                                              <p:pRg end="6" st="6"/>
                                            </p:txEl>
                                          </p:spTgt>
                                        </p:tgtEl>
                                        <p:attrNameLst>
                                          <p:attrName>style.visibility</p:attrName>
                                        </p:attrNameLst>
                                      </p:cBhvr>
                                      <p:to>
                                        <p:strVal val="visible"/>
                                      </p:to>
                                    </p:set>
                                    <p:animEffect filter="fade" transition="in">
                                      <p:cBhvr>
                                        <p:cTn dur="500"/>
                                        <p:tgtEl>
                                          <p:spTgt spid="3270">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0">
                                            <p:txEl>
                                              <p:pRg end="7" st="7"/>
                                            </p:txEl>
                                          </p:spTgt>
                                        </p:tgtEl>
                                        <p:attrNameLst>
                                          <p:attrName>style.visibility</p:attrName>
                                        </p:attrNameLst>
                                      </p:cBhvr>
                                      <p:to>
                                        <p:strVal val="visible"/>
                                      </p:to>
                                    </p:set>
                                    <p:animEffect filter="fade" transition="in">
                                      <p:cBhvr>
                                        <p:cTn dur="500"/>
                                        <p:tgtEl>
                                          <p:spTgt spid="3270">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0">
                                            <p:txEl>
                                              <p:pRg end="8" st="8"/>
                                            </p:txEl>
                                          </p:spTgt>
                                        </p:tgtEl>
                                        <p:attrNameLst>
                                          <p:attrName>style.visibility</p:attrName>
                                        </p:attrNameLst>
                                      </p:cBhvr>
                                      <p:to>
                                        <p:strVal val="visible"/>
                                      </p:to>
                                    </p:set>
                                    <p:animEffect filter="fade" transition="in">
                                      <p:cBhvr>
                                        <p:cTn dur="500"/>
                                        <p:tgtEl>
                                          <p:spTgt spid="3270">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80"/>
                                        </p:tgtEl>
                                        <p:attrNameLst>
                                          <p:attrName>style.visibility</p:attrName>
                                        </p:attrNameLst>
                                      </p:cBhvr>
                                      <p:to>
                                        <p:strVal val="visible"/>
                                      </p:to>
                                    </p:set>
                                    <p:animEffect filter="fade" transition="in">
                                      <p:cBhvr>
                                        <p:cTn dur="500"/>
                                        <p:tgtEl>
                                          <p:spTgt spid="3280"/>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3272"/>
                                        </p:tgtEl>
                                        <p:attrNameLst>
                                          <p:attrName>style.visibility</p:attrName>
                                        </p:attrNameLst>
                                      </p:cBhvr>
                                      <p:to>
                                        <p:strVal val="visible"/>
                                      </p:to>
                                    </p:set>
                                    <p:animEffect filter="fade" transition="in">
                                      <p:cBhvr>
                                        <p:cTn dur="500"/>
                                        <p:tgtEl>
                                          <p:spTgt spid="3272"/>
                                        </p:tgtEl>
                                      </p:cBhvr>
                                    </p:animEffect>
                                  </p:childTnLst>
                                </p:cTn>
                              </p:par>
                              <p:par>
                                <p:cTn fill="hold" nodeType="withEffect" presetClass="entr" presetID="10" presetSubtype="0">
                                  <p:stCondLst>
                                    <p:cond delay="250"/>
                                  </p:stCondLst>
                                  <p:childTnLst>
                                    <p:set>
                                      <p:cBhvr>
                                        <p:cTn dur="1" fill="hold">
                                          <p:stCondLst>
                                            <p:cond delay="0"/>
                                          </p:stCondLst>
                                        </p:cTn>
                                        <p:tgtEl>
                                          <p:spTgt spid="3273">
                                            <p:txEl>
                                              <p:pRg end="0" st="0"/>
                                            </p:txEl>
                                          </p:spTgt>
                                        </p:tgtEl>
                                        <p:attrNameLst>
                                          <p:attrName>style.visibility</p:attrName>
                                        </p:attrNameLst>
                                      </p:cBhvr>
                                      <p:to>
                                        <p:strVal val="visible"/>
                                      </p:to>
                                    </p:set>
                                    <p:animEffect filter="fade" transition="in">
                                      <p:cBhvr>
                                        <p:cTn dur="500"/>
                                        <p:tgtEl>
                                          <p:spTgt spid="3273">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3">
                                            <p:txEl>
                                              <p:pRg end="1" st="1"/>
                                            </p:txEl>
                                          </p:spTgt>
                                        </p:tgtEl>
                                        <p:attrNameLst>
                                          <p:attrName>style.visibility</p:attrName>
                                        </p:attrNameLst>
                                      </p:cBhvr>
                                      <p:to>
                                        <p:strVal val="visible"/>
                                      </p:to>
                                    </p:set>
                                    <p:animEffect filter="fade" transition="in">
                                      <p:cBhvr>
                                        <p:cTn dur="500"/>
                                        <p:tgtEl>
                                          <p:spTgt spid="3273">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3">
                                            <p:txEl>
                                              <p:pRg end="2" st="2"/>
                                            </p:txEl>
                                          </p:spTgt>
                                        </p:tgtEl>
                                        <p:attrNameLst>
                                          <p:attrName>style.visibility</p:attrName>
                                        </p:attrNameLst>
                                      </p:cBhvr>
                                      <p:to>
                                        <p:strVal val="visible"/>
                                      </p:to>
                                    </p:set>
                                    <p:animEffect filter="fade" transition="in">
                                      <p:cBhvr>
                                        <p:cTn dur="500"/>
                                        <p:tgtEl>
                                          <p:spTgt spid="3273">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3">
                                            <p:txEl>
                                              <p:pRg end="3" st="3"/>
                                            </p:txEl>
                                          </p:spTgt>
                                        </p:tgtEl>
                                        <p:attrNameLst>
                                          <p:attrName>style.visibility</p:attrName>
                                        </p:attrNameLst>
                                      </p:cBhvr>
                                      <p:to>
                                        <p:strVal val="visible"/>
                                      </p:to>
                                    </p:set>
                                    <p:animEffect filter="fade" transition="in">
                                      <p:cBhvr>
                                        <p:cTn dur="500"/>
                                        <p:tgtEl>
                                          <p:spTgt spid="3273">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3">
                                            <p:txEl>
                                              <p:pRg end="4" st="4"/>
                                            </p:txEl>
                                          </p:spTgt>
                                        </p:tgtEl>
                                        <p:attrNameLst>
                                          <p:attrName>style.visibility</p:attrName>
                                        </p:attrNameLst>
                                      </p:cBhvr>
                                      <p:to>
                                        <p:strVal val="visible"/>
                                      </p:to>
                                    </p:set>
                                    <p:animEffect filter="fade" transition="in">
                                      <p:cBhvr>
                                        <p:cTn dur="500"/>
                                        <p:tgtEl>
                                          <p:spTgt spid="3273">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3">
                                            <p:txEl>
                                              <p:pRg end="5" st="5"/>
                                            </p:txEl>
                                          </p:spTgt>
                                        </p:tgtEl>
                                        <p:attrNameLst>
                                          <p:attrName>style.visibility</p:attrName>
                                        </p:attrNameLst>
                                      </p:cBhvr>
                                      <p:to>
                                        <p:strVal val="visible"/>
                                      </p:to>
                                    </p:set>
                                    <p:animEffect filter="fade" transition="in">
                                      <p:cBhvr>
                                        <p:cTn dur="500"/>
                                        <p:tgtEl>
                                          <p:spTgt spid="3273">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3">
                                            <p:txEl>
                                              <p:pRg end="6" st="6"/>
                                            </p:txEl>
                                          </p:spTgt>
                                        </p:tgtEl>
                                        <p:attrNameLst>
                                          <p:attrName>style.visibility</p:attrName>
                                        </p:attrNameLst>
                                      </p:cBhvr>
                                      <p:to>
                                        <p:strVal val="visible"/>
                                      </p:to>
                                    </p:set>
                                    <p:animEffect filter="fade" transition="in">
                                      <p:cBhvr>
                                        <p:cTn dur="500"/>
                                        <p:tgtEl>
                                          <p:spTgt spid="3273">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3">
                                            <p:txEl>
                                              <p:pRg end="7" st="7"/>
                                            </p:txEl>
                                          </p:spTgt>
                                        </p:tgtEl>
                                        <p:attrNameLst>
                                          <p:attrName>style.visibility</p:attrName>
                                        </p:attrNameLst>
                                      </p:cBhvr>
                                      <p:to>
                                        <p:strVal val="visible"/>
                                      </p:to>
                                    </p:set>
                                    <p:animEffect filter="fade" transition="in">
                                      <p:cBhvr>
                                        <p:cTn dur="500"/>
                                        <p:tgtEl>
                                          <p:spTgt spid="3273">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273">
                                            <p:txEl>
                                              <p:pRg end="8" st="8"/>
                                            </p:txEl>
                                          </p:spTgt>
                                        </p:tgtEl>
                                        <p:attrNameLst>
                                          <p:attrName>style.visibility</p:attrName>
                                        </p:attrNameLst>
                                      </p:cBhvr>
                                      <p:to>
                                        <p:strVal val="visible"/>
                                      </p:to>
                                    </p:set>
                                    <p:animEffect filter="fade" transition="in">
                                      <p:cBhvr>
                                        <p:cTn dur="500"/>
                                        <p:tgtEl>
                                          <p:spTgt spid="3273">
                                            <p:txEl>
                                              <p:pRg end="8" st="8"/>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76"/>
                                        </p:tgtEl>
                                        <p:attrNameLst>
                                          <p:attrName>style.visibility</p:attrName>
                                        </p:attrNameLst>
                                      </p:cBhvr>
                                      <p:to>
                                        <p:strVal val="visible"/>
                                      </p:to>
                                    </p:set>
                                    <p:animEffect filter="fade" transition="in">
                                      <p:cBhvr>
                                        <p:cTn dur="500"/>
                                        <p:tgtEl>
                                          <p:spTgt spid="3276"/>
                                        </p:tgtEl>
                                      </p:cBhvr>
                                    </p:animEffect>
                                  </p:childTnLst>
                                </p:cTn>
                              </p:par>
                              <p:par>
                                <p:cTn fill="hold" nodeType="withEffect" presetClass="entr" presetID="10" presetSubtype="0">
                                  <p:stCondLst>
                                    <p:cond delay="0"/>
                                  </p:stCondLst>
                                  <p:childTnLst>
                                    <p:set>
                                      <p:cBhvr>
                                        <p:cTn dur="1" fill="hold">
                                          <p:stCondLst>
                                            <p:cond delay="0"/>
                                          </p:stCondLst>
                                        </p:cTn>
                                        <p:tgtEl>
                                          <p:spTgt spid="3277">
                                            <p:txEl>
                                              <p:pRg end="0" st="0"/>
                                            </p:txEl>
                                          </p:spTgt>
                                        </p:tgtEl>
                                        <p:attrNameLst>
                                          <p:attrName>style.visibility</p:attrName>
                                        </p:attrNameLst>
                                      </p:cBhvr>
                                      <p:to>
                                        <p:strVal val="visible"/>
                                      </p:to>
                                    </p:set>
                                    <p:animEffect filter="fade" transition="in">
                                      <p:cBhvr>
                                        <p:cTn dur="500"/>
                                        <p:tgtEl>
                                          <p:spTgt spid="327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7">
                                            <p:txEl>
                                              <p:pRg end="1" st="1"/>
                                            </p:txEl>
                                          </p:spTgt>
                                        </p:tgtEl>
                                        <p:attrNameLst>
                                          <p:attrName>style.visibility</p:attrName>
                                        </p:attrNameLst>
                                      </p:cBhvr>
                                      <p:to>
                                        <p:strVal val="visible"/>
                                      </p:to>
                                    </p:set>
                                    <p:animEffect filter="fade" transition="in">
                                      <p:cBhvr>
                                        <p:cTn dur="500"/>
                                        <p:tgtEl>
                                          <p:spTgt spid="327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7">
                                            <p:txEl>
                                              <p:pRg end="2" st="2"/>
                                            </p:txEl>
                                          </p:spTgt>
                                        </p:tgtEl>
                                        <p:attrNameLst>
                                          <p:attrName>style.visibility</p:attrName>
                                        </p:attrNameLst>
                                      </p:cBhvr>
                                      <p:to>
                                        <p:strVal val="visible"/>
                                      </p:to>
                                    </p:set>
                                    <p:animEffect filter="fade" transition="in">
                                      <p:cBhvr>
                                        <p:cTn dur="500"/>
                                        <p:tgtEl>
                                          <p:spTgt spid="327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7">
                                            <p:txEl>
                                              <p:pRg end="3" st="3"/>
                                            </p:txEl>
                                          </p:spTgt>
                                        </p:tgtEl>
                                        <p:attrNameLst>
                                          <p:attrName>style.visibility</p:attrName>
                                        </p:attrNameLst>
                                      </p:cBhvr>
                                      <p:to>
                                        <p:strVal val="visible"/>
                                      </p:to>
                                    </p:set>
                                    <p:animEffect filter="fade" transition="in">
                                      <p:cBhvr>
                                        <p:cTn dur="500"/>
                                        <p:tgtEl>
                                          <p:spTgt spid="327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7">
                                            <p:txEl>
                                              <p:pRg end="4" st="4"/>
                                            </p:txEl>
                                          </p:spTgt>
                                        </p:tgtEl>
                                        <p:attrNameLst>
                                          <p:attrName>style.visibility</p:attrName>
                                        </p:attrNameLst>
                                      </p:cBhvr>
                                      <p:to>
                                        <p:strVal val="visible"/>
                                      </p:to>
                                    </p:set>
                                    <p:animEffect filter="fade" transition="in">
                                      <p:cBhvr>
                                        <p:cTn dur="500"/>
                                        <p:tgtEl>
                                          <p:spTgt spid="327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7">
                                            <p:txEl>
                                              <p:pRg end="5" st="5"/>
                                            </p:txEl>
                                          </p:spTgt>
                                        </p:tgtEl>
                                        <p:attrNameLst>
                                          <p:attrName>style.visibility</p:attrName>
                                        </p:attrNameLst>
                                      </p:cBhvr>
                                      <p:to>
                                        <p:strVal val="visible"/>
                                      </p:to>
                                    </p:set>
                                    <p:animEffect filter="fade" transition="in">
                                      <p:cBhvr>
                                        <p:cTn dur="500"/>
                                        <p:tgtEl>
                                          <p:spTgt spid="327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7">
                                            <p:txEl>
                                              <p:pRg end="6" st="6"/>
                                            </p:txEl>
                                          </p:spTgt>
                                        </p:tgtEl>
                                        <p:attrNameLst>
                                          <p:attrName>style.visibility</p:attrName>
                                        </p:attrNameLst>
                                      </p:cBhvr>
                                      <p:to>
                                        <p:strVal val="visible"/>
                                      </p:to>
                                    </p:set>
                                    <p:animEffect filter="fade" transition="in">
                                      <p:cBhvr>
                                        <p:cTn dur="500"/>
                                        <p:tgtEl>
                                          <p:spTgt spid="327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7">
                                            <p:txEl>
                                              <p:pRg end="7" st="7"/>
                                            </p:txEl>
                                          </p:spTgt>
                                        </p:tgtEl>
                                        <p:attrNameLst>
                                          <p:attrName>style.visibility</p:attrName>
                                        </p:attrNameLst>
                                      </p:cBhvr>
                                      <p:to>
                                        <p:strVal val="visible"/>
                                      </p:to>
                                    </p:set>
                                    <p:animEffect filter="fade" transition="in">
                                      <p:cBhvr>
                                        <p:cTn dur="500"/>
                                        <p:tgtEl>
                                          <p:spTgt spid="327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7">
                                            <p:txEl>
                                              <p:pRg end="8" st="8"/>
                                            </p:txEl>
                                          </p:spTgt>
                                        </p:tgtEl>
                                        <p:attrNameLst>
                                          <p:attrName>style.visibility</p:attrName>
                                        </p:attrNameLst>
                                      </p:cBhvr>
                                      <p:to>
                                        <p:strVal val="visible"/>
                                      </p:to>
                                    </p:set>
                                    <p:animEffect filter="fade" transition="in">
                                      <p:cBhvr>
                                        <p:cTn dur="500"/>
                                        <p:tgtEl>
                                          <p:spTgt spid="3277">
                                            <p:txEl>
                                              <p:pRg end="8" st="8"/>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74"/>
                                        </p:tgtEl>
                                        <p:attrNameLst>
                                          <p:attrName>style.visibility</p:attrName>
                                        </p:attrNameLst>
                                      </p:cBhvr>
                                      <p:to>
                                        <p:strVal val="visible"/>
                                      </p:to>
                                    </p:set>
                                    <p:animEffect filter="fade" transition="in">
                                      <p:cBhvr>
                                        <p:cTn dur="500"/>
                                        <p:tgtEl>
                                          <p:spTgt spid="3274"/>
                                        </p:tgtEl>
                                      </p:cBhvr>
                                    </p:animEffect>
                                  </p:childTnLst>
                                </p:cTn>
                              </p:par>
                              <p:par>
                                <p:cTn fill="hold" nodeType="withEffect" presetClass="entr" presetID="10" presetSubtype="0">
                                  <p:stCondLst>
                                    <p:cond delay="0"/>
                                  </p:stCondLst>
                                  <p:childTnLst>
                                    <p:set>
                                      <p:cBhvr>
                                        <p:cTn dur="1" fill="hold">
                                          <p:stCondLst>
                                            <p:cond delay="0"/>
                                          </p:stCondLst>
                                        </p:cTn>
                                        <p:tgtEl>
                                          <p:spTgt spid="3275">
                                            <p:txEl>
                                              <p:pRg end="0" st="0"/>
                                            </p:txEl>
                                          </p:spTgt>
                                        </p:tgtEl>
                                        <p:attrNameLst>
                                          <p:attrName>style.visibility</p:attrName>
                                        </p:attrNameLst>
                                      </p:cBhvr>
                                      <p:to>
                                        <p:strVal val="visible"/>
                                      </p:to>
                                    </p:set>
                                    <p:animEffect filter="fade" transition="in">
                                      <p:cBhvr>
                                        <p:cTn dur="500"/>
                                        <p:tgtEl>
                                          <p:spTgt spid="327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5">
                                            <p:txEl>
                                              <p:pRg end="1" st="1"/>
                                            </p:txEl>
                                          </p:spTgt>
                                        </p:tgtEl>
                                        <p:attrNameLst>
                                          <p:attrName>style.visibility</p:attrName>
                                        </p:attrNameLst>
                                      </p:cBhvr>
                                      <p:to>
                                        <p:strVal val="visible"/>
                                      </p:to>
                                    </p:set>
                                    <p:animEffect filter="fade" transition="in">
                                      <p:cBhvr>
                                        <p:cTn dur="500"/>
                                        <p:tgtEl>
                                          <p:spTgt spid="327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5">
                                            <p:txEl>
                                              <p:pRg end="2" st="2"/>
                                            </p:txEl>
                                          </p:spTgt>
                                        </p:tgtEl>
                                        <p:attrNameLst>
                                          <p:attrName>style.visibility</p:attrName>
                                        </p:attrNameLst>
                                      </p:cBhvr>
                                      <p:to>
                                        <p:strVal val="visible"/>
                                      </p:to>
                                    </p:set>
                                    <p:animEffect filter="fade" transition="in">
                                      <p:cBhvr>
                                        <p:cTn dur="500"/>
                                        <p:tgtEl>
                                          <p:spTgt spid="327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5">
                                            <p:txEl>
                                              <p:pRg end="3" st="3"/>
                                            </p:txEl>
                                          </p:spTgt>
                                        </p:tgtEl>
                                        <p:attrNameLst>
                                          <p:attrName>style.visibility</p:attrName>
                                        </p:attrNameLst>
                                      </p:cBhvr>
                                      <p:to>
                                        <p:strVal val="visible"/>
                                      </p:to>
                                    </p:set>
                                    <p:animEffect filter="fade" transition="in">
                                      <p:cBhvr>
                                        <p:cTn dur="500"/>
                                        <p:tgtEl>
                                          <p:spTgt spid="327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5">
                                            <p:txEl>
                                              <p:pRg end="4" st="4"/>
                                            </p:txEl>
                                          </p:spTgt>
                                        </p:tgtEl>
                                        <p:attrNameLst>
                                          <p:attrName>style.visibility</p:attrName>
                                        </p:attrNameLst>
                                      </p:cBhvr>
                                      <p:to>
                                        <p:strVal val="visible"/>
                                      </p:to>
                                    </p:set>
                                    <p:animEffect filter="fade" transition="in">
                                      <p:cBhvr>
                                        <p:cTn dur="500"/>
                                        <p:tgtEl>
                                          <p:spTgt spid="327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5">
                                            <p:txEl>
                                              <p:pRg end="5" st="5"/>
                                            </p:txEl>
                                          </p:spTgt>
                                        </p:tgtEl>
                                        <p:attrNameLst>
                                          <p:attrName>style.visibility</p:attrName>
                                        </p:attrNameLst>
                                      </p:cBhvr>
                                      <p:to>
                                        <p:strVal val="visible"/>
                                      </p:to>
                                    </p:set>
                                    <p:animEffect filter="fade" transition="in">
                                      <p:cBhvr>
                                        <p:cTn dur="500"/>
                                        <p:tgtEl>
                                          <p:spTgt spid="327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5">
                                            <p:txEl>
                                              <p:pRg end="6" st="6"/>
                                            </p:txEl>
                                          </p:spTgt>
                                        </p:tgtEl>
                                        <p:attrNameLst>
                                          <p:attrName>style.visibility</p:attrName>
                                        </p:attrNameLst>
                                      </p:cBhvr>
                                      <p:to>
                                        <p:strVal val="visible"/>
                                      </p:to>
                                    </p:set>
                                    <p:animEffect filter="fade" transition="in">
                                      <p:cBhvr>
                                        <p:cTn dur="500"/>
                                        <p:tgtEl>
                                          <p:spTgt spid="327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5">
                                            <p:txEl>
                                              <p:pRg end="7" st="7"/>
                                            </p:txEl>
                                          </p:spTgt>
                                        </p:tgtEl>
                                        <p:attrNameLst>
                                          <p:attrName>style.visibility</p:attrName>
                                        </p:attrNameLst>
                                      </p:cBhvr>
                                      <p:to>
                                        <p:strVal val="visible"/>
                                      </p:to>
                                    </p:set>
                                    <p:animEffect filter="fade" transition="in">
                                      <p:cBhvr>
                                        <p:cTn dur="500"/>
                                        <p:tgtEl>
                                          <p:spTgt spid="327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5">
                                            <p:txEl>
                                              <p:pRg end="8" st="8"/>
                                            </p:txEl>
                                          </p:spTgt>
                                        </p:tgtEl>
                                        <p:attrNameLst>
                                          <p:attrName>style.visibility</p:attrName>
                                        </p:attrNameLst>
                                      </p:cBhvr>
                                      <p:to>
                                        <p:strVal val="visible"/>
                                      </p:to>
                                    </p:set>
                                    <p:animEffect filter="fade" transition="in">
                                      <p:cBhvr>
                                        <p:cTn dur="500"/>
                                        <p:tgtEl>
                                          <p:spTgt spid="3275">
                                            <p:txEl>
                                              <p:pRg end="8" st="8"/>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78"/>
                                        </p:tgtEl>
                                        <p:attrNameLst>
                                          <p:attrName>style.visibility</p:attrName>
                                        </p:attrNameLst>
                                      </p:cBhvr>
                                      <p:to>
                                        <p:strVal val="visible"/>
                                      </p:to>
                                    </p:set>
                                    <p:animEffect filter="fade" transition="in">
                                      <p:cBhvr>
                                        <p:cTn dur="500"/>
                                        <p:tgtEl>
                                          <p:spTgt spid="3278"/>
                                        </p:tgtEl>
                                      </p:cBhvr>
                                    </p:animEffect>
                                  </p:childTnLst>
                                </p:cTn>
                              </p:par>
                              <p:par>
                                <p:cTn fill="hold" nodeType="withEffect" presetClass="entr" presetID="10" presetSubtype="0">
                                  <p:stCondLst>
                                    <p:cond delay="0"/>
                                  </p:stCondLst>
                                  <p:childTnLst>
                                    <p:set>
                                      <p:cBhvr>
                                        <p:cTn dur="1" fill="hold">
                                          <p:stCondLst>
                                            <p:cond delay="0"/>
                                          </p:stCondLst>
                                        </p:cTn>
                                        <p:tgtEl>
                                          <p:spTgt spid="3279">
                                            <p:txEl>
                                              <p:pRg end="0" st="0"/>
                                            </p:txEl>
                                          </p:spTgt>
                                        </p:tgtEl>
                                        <p:attrNameLst>
                                          <p:attrName>style.visibility</p:attrName>
                                        </p:attrNameLst>
                                      </p:cBhvr>
                                      <p:to>
                                        <p:strVal val="visible"/>
                                      </p:to>
                                    </p:set>
                                    <p:animEffect filter="fade" transition="in">
                                      <p:cBhvr>
                                        <p:cTn dur="500"/>
                                        <p:tgtEl>
                                          <p:spTgt spid="327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9">
                                            <p:txEl>
                                              <p:pRg end="1" st="1"/>
                                            </p:txEl>
                                          </p:spTgt>
                                        </p:tgtEl>
                                        <p:attrNameLst>
                                          <p:attrName>style.visibility</p:attrName>
                                        </p:attrNameLst>
                                      </p:cBhvr>
                                      <p:to>
                                        <p:strVal val="visible"/>
                                      </p:to>
                                    </p:set>
                                    <p:animEffect filter="fade" transition="in">
                                      <p:cBhvr>
                                        <p:cTn dur="500"/>
                                        <p:tgtEl>
                                          <p:spTgt spid="327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9">
                                            <p:txEl>
                                              <p:pRg end="2" st="2"/>
                                            </p:txEl>
                                          </p:spTgt>
                                        </p:tgtEl>
                                        <p:attrNameLst>
                                          <p:attrName>style.visibility</p:attrName>
                                        </p:attrNameLst>
                                      </p:cBhvr>
                                      <p:to>
                                        <p:strVal val="visible"/>
                                      </p:to>
                                    </p:set>
                                    <p:animEffect filter="fade" transition="in">
                                      <p:cBhvr>
                                        <p:cTn dur="500"/>
                                        <p:tgtEl>
                                          <p:spTgt spid="327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9">
                                            <p:txEl>
                                              <p:pRg end="3" st="3"/>
                                            </p:txEl>
                                          </p:spTgt>
                                        </p:tgtEl>
                                        <p:attrNameLst>
                                          <p:attrName>style.visibility</p:attrName>
                                        </p:attrNameLst>
                                      </p:cBhvr>
                                      <p:to>
                                        <p:strVal val="visible"/>
                                      </p:to>
                                    </p:set>
                                    <p:animEffect filter="fade" transition="in">
                                      <p:cBhvr>
                                        <p:cTn dur="500"/>
                                        <p:tgtEl>
                                          <p:spTgt spid="327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9">
                                            <p:txEl>
                                              <p:pRg end="4" st="4"/>
                                            </p:txEl>
                                          </p:spTgt>
                                        </p:tgtEl>
                                        <p:attrNameLst>
                                          <p:attrName>style.visibility</p:attrName>
                                        </p:attrNameLst>
                                      </p:cBhvr>
                                      <p:to>
                                        <p:strVal val="visible"/>
                                      </p:to>
                                    </p:set>
                                    <p:animEffect filter="fade" transition="in">
                                      <p:cBhvr>
                                        <p:cTn dur="500"/>
                                        <p:tgtEl>
                                          <p:spTgt spid="327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9">
                                            <p:txEl>
                                              <p:pRg end="5" st="5"/>
                                            </p:txEl>
                                          </p:spTgt>
                                        </p:tgtEl>
                                        <p:attrNameLst>
                                          <p:attrName>style.visibility</p:attrName>
                                        </p:attrNameLst>
                                      </p:cBhvr>
                                      <p:to>
                                        <p:strVal val="visible"/>
                                      </p:to>
                                    </p:set>
                                    <p:animEffect filter="fade" transition="in">
                                      <p:cBhvr>
                                        <p:cTn dur="500"/>
                                        <p:tgtEl>
                                          <p:spTgt spid="327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9">
                                            <p:txEl>
                                              <p:pRg end="6" st="6"/>
                                            </p:txEl>
                                          </p:spTgt>
                                        </p:tgtEl>
                                        <p:attrNameLst>
                                          <p:attrName>style.visibility</p:attrName>
                                        </p:attrNameLst>
                                      </p:cBhvr>
                                      <p:to>
                                        <p:strVal val="visible"/>
                                      </p:to>
                                    </p:set>
                                    <p:animEffect filter="fade" transition="in">
                                      <p:cBhvr>
                                        <p:cTn dur="500"/>
                                        <p:tgtEl>
                                          <p:spTgt spid="327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9">
                                            <p:txEl>
                                              <p:pRg end="7" st="7"/>
                                            </p:txEl>
                                          </p:spTgt>
                                        </p:tgtEl>
                                        <p:attrNameLst>
                                          <p:attrName>style.visibility</p:attrName>
                                        </p:attrNameLst>
                                      </p:cBhvr>
                                      <p:to>
                                        <p:strVal val="visible"/>
                                      </p:to>
                                    </p:set>
                                    <p:animEffect filter="fade" transition="in">
                                      <p:cBhvr>
                                        <p:cTn dur="500"/>
                                        <p:tgtEl>
                                          <p:spTgt spid="327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79">
                                            <p:txEl>
                                              <p:pRg end="8" st="8"/>
                                            </p:txEl>
                                          </p:spTgt>
                                        </p:tgtEl>
                                        <p:attrNameLst>
                                          <p:attrName>style.visibility</p:attrName>
                                        </p:attrNameLst>
                                      </p:cBhvr>
                                      <p:to>
                                        <p:strVal val="visible"/>
                                      </p:to>
                                    </p:set>
                                    <p:animEffect filter="fade" transition="in">
                                      <p:cBhvr>
                                        <p:cTn dur="500"/>
                                        <p:tgtEl>
                                          <p:spTgt spid="327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3283" name="Shape 3283"/>
        <p:cNvGrpSpPr/>
        <p:nvPr/>
      </p:nvGrpSpPr>
      <p:grpSpPr>
        <a:xfrm>
          <a:off x="0" y="0"/>
          <a:ext cx="0" cy="0"/>
          <a:chOff x="0" y="0"/>
          <a:chExt cx="0" cy="0"/>
        </a:xfrm>
      </p:grpSpPr>
      <p:sp>
        <p:nvSpPr>
          <p:cNvPr id="3284" name="Google Shape;3284;g1f5b7746bd3_0_8677"/>
          <p:cNvSpPr txBox="1"/>
          <p:nvPr>
            <p:ph idx="1" type="body"/>
          </p:nvPr>
        </p:nvSpPr>
        <p:spPr>
          <a:xfrm>
            <a:off x="2167431" y="3388304"/>
            <a:ext cx="13906500" cy="1665300"/>
          </a:xfrm>
          <a:prstGeom prst="rect">
            <a:avLst/>
          </a:prstGeom>
          <a:noFill/>
          <a:ln>
            <a:noFill/>
          </a:ln>
        </p:spPr>
        <p:txBody>
          <a:bodyPr anchorCtr="0" anchor="b" bIns="45700" lIns="91425" spcFirstLastPara="1" rIns="91425" wrap="square" tIns="45700">
            <a:noAutofit/>
          </a:bodyPr>
          <a:lstStyle>
            <a:lvl1pPr indent="-228600" lvl="0" marL="457200" rtl="0" algn="ctr">
              <a:lnSpc>
                <a:spcPct val="100000"/>
              </a:lnSpc>
              <a:spcBef>
                <a:spcPts val="0"/>
              </a:spcBef>
              <a:spcAft>
                <a:spcPts val="0"/>
              </a:spcAft>
              <a:buClr>
                <a:schemeClr val="dk1"/>
              </a:buClr>
              <a:buSzPts val="9600"/>
              <a:buNone/>
              <a:defRPr sz="96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85" name="Google Shape;3285;g1f5b7746bd3_0_8677"/>
          <p:cNvSpPr txBox="1"/>
          <p:nvPr>
            <p:ph idx="2" type="body"/>
          </p:nvPr>
        </p:nvSpPr>
        <p:spPr>
          <a:xfrm>
            <a:off x="2189140" y="5098495"/>
            <a:ext cx="13906500" cy="19353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0"/>
              </a:spcBef>
              <a:spcAft>
                <a:spcPts val="0"/>
              </a:spcAft>
              <a:buClr>
                <a:schemeClr val="dk1"/>
              </a:buClr>
              <a:buSzPts val="3200"/>
              <a:buNone/>
              <a:defRPr sz="3200">
                <a:solidFill>
                  <a:schemeClr val="dk1"/>
                </a:solidFill>
                <a:latin typeface="Roboto Condensed Light"/>
                <a:ea typeface="Roboto Condensed Light"/>
                <a:cs typeface="Roboto Condensed Light"/>
                <a:sym typeface="Roboto Condensed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86" name="Google Shape;3286;g1f5b7746bd3_0_8677"/>
          <p:cNvSpPr txBox="1"/>
          <p:nvPr>
            <p:ph idx="3" type="body"/>
          </p:nvPr>
        </p:nvSpPr>
        <p:spPr>
          <a:xfrm>
            <a:off x="3855119" y="6763680"/>
            <a:ext cx="10576200" cy="3172800"/>
          </a:xfrm>
          <a:prstGeom prst="rect">
            <a:avLst/>
          </a:prstGeom>
          <a:noFill/>
          <a:ln>
            <a:noFill/>
          </a:ln>
        </p:spPr>
        <p:txBody>
          <a:bodyPr anchorCtr="0" anchor="b" bIns="45700" lIns="91425" spcFirstLastPara="1" rIns="91425" wrap="square" tIns="45700">
            <a:noAutofit/>
          </a:bodyPr>
          <a:lstStyle>
            <a:lvl1pPr indent="-228600" lvl="0" marL="457200" rtl="0" algn="ctr">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87" name="Google Shape;3287;g1f5b7746bd3_0_8677"/>
          <p:cNvSpPr/>
          <p:nvPr/>
        </p:nvSpPr>
        <p:spPr>
          <a:xfrm rot="10800000">
            <a:off x="16421913" y="-1481"/>
            <a:ext cx="1864500" cy="2350500"/>
          </a:xfrm>
          <a:prstGeom prst="rtTriangle">
            <a:avLst/>
          </a:prstGeom>
          <a:gradFill>
            <a:gsLst>
              <a:gs pos="0">
                <a:srgbClr val="8AC8E8"/>
              </a:gs>
              <a:gs pos="50000">
                <a:srgbClr val="9FCDE9">
                  <a:alpha val="43921"/>
                </a:srgbClr>
              </a:gs>
              <a:gs pos="100000">
                <a:srgbClr val="DDEDF6">
                  <a:alpha val="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288" name="Google Shape;3288;g1f5b7746bd3_0_8677"/>
          <p:cNvSpPr/>
          <p:nvPr/>
        </p:nvSpPr>
        <p:spPr>
          <a:xfrm rot="10800000">
            <a:off x="14212252" y="-1256"/>
            <a:ext cx="4095600" cy="1949400"/>
          </a:xfrm>
          <a:prstGeom prst="rtTriangle">
            <a:avLst/>
          </a:prstGeom>
          <a:gradFill>
            <a:gsLst>
              <a:gs pos="0">
                <a:srgbClr val="8AC8E8"/>
              </a:gs>
              <a:gs pos="50000">
                <a:srgbClr val="9FCDE9">
                  <a:alpha val="43921"/>
                </a:srgbClr>
              </a:gs>
              <a:gs pos="100000">
                <a:srgbClr val="DDEDF6">
                  <a:alpha val="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289" name="Google Shape;3289;g1f5b7746bd3_0_8677"/>
          <p:cNvSpPr/>
          <p:nvPr/>
        </p:nvSpPr>
        <p:spPr>
          <a:xfrm>
            <a:off x="-12267" y="7932496"/>
            <a:ext cx="1864500" cy="2350500"/>
          </a:xfrm>
          <a:prstGeom prst="rtTriangle">
            <a:avLst/>
          </a:prstGeom>
          <a:gradFill>
            <a:gsLst>
              <a:gs pos="0">
                <a:srgbClr val="8AC8E8"/>
              </a:gs>
              <a:gs pos="50000">
                <a:srgbClr val="9FCDE9">
                  <a:alpha val="43921"/>
                </a:srgbClr>
              </a:gs>
              <a:gs pos="100000">
                <a:srgbClr val="DDEDF6">
                  <a:alpha val="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290" name="Google Shape;3290;g1f5b7746bd3_0_8677"/>
          <p:cNvSpPr/>
          <p:nvPr/>
        </p:nvSpPr>
        <p:spPr>
          <a:xfrm>
            <a:off x="-12267" y="8333370"/>
            <a:ext cx="4095600" cy="1949400"/>
          </a:xfrm>
          <a:prstGeom prst="rtTriangle">
            <a:avLst/>
          </a:prstGeom>
          <a:gradFill>
            <a:gsLst>
              <a:gs pos="0">
                <a:srgbClr val="8AC8E8"/>
              </a:gs>
              <a:gs pos="50000">
                <a:srgbClr val="9FCDE9">
                  <a:alpha val="43921"/>
                </a:srgbClr>
              </a:gs>
              <a:gs pos="100000">
                <a:srgbClr val="DDEDF6">
                  <a:alpha val="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288"/>
                                        </p:tgtEl>
                                        <p:attrNameLst>
                                          <p:attrName>style.visibility</p:attrName>
                                        </p:attrNameLst>
                                      </p:cBhvr>
                                      <p:to>
                                        <p:strVal val="visible"/>
                                      </p:to>
                                    </p:set>
                                    <p:anim calcmode="lin" valueType="num">
                                      <p:cBhvr additive="base">
                                        <p:cTn dur="500"/>
                                        <p:tgtEl>
                                          <p:spTgt spid="32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3287"/>
                                        </p:tgtEl>
                                        <p:attrNameLst>
                                          <p:attrName>style.visibility</p:attrName>
                                        </p:attrNameLst>
                                      </p:cBhvr>
                                      <p:to>
                                        <p:strVal val="visible"/>
                                      </p:to>
                                    </p:set>
                                    <p:anim calcmode="lin" valueType="num">
                                      <p:cBhvr additive="base">
                                        <p:cTn dur="500"/>
                                        <p:tgtEl>
                                          <p:spTgt spid="32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290"/>
                                        </p:tgtEl>
                                        <p:attrNameLst>
                                          <p:attrName>style.visibility</p:attrName>
                                        </p:attrNameLst>
                                      </p:cBhvr>
                                      <p:to>
                                        <p:strVal val="visible"/>
                                      </p:to>
                                    </p:set>
                                    <p:anim calcmode="lin" valueType="num">
                                      <p:cBhvr additive="base">
                                        <p:cTn dur="500"/>
                                        <p:tgtEl>
                                          <p:spTgt spid="32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3289"/>
                                        </p:tgtEl>
                                        <p:attrNameLst>
                                          <p:attrName>style.visibility</p:attrName>
                                        </p:attrNameLst>
                                      </p:cBhvr>
                                      <p:to>
                                        <p:strVal val="visible"/>
                                      </p:to>
                                    </p:set>
                                    <p:anim calcmode="lin" valueType="num">
                                      <p:cBhvr additive="base">
                                        <p:cTn dur="500"/>
                                        <p:tgtEl>
                                          <p:spTgt spid="328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284"/>
                                        </p:tgtEl>
                                        <p:attrNameLst>
                                          <p:attrName>style.visibility</p:attrName>
                                        </p:attrNameLst>
                                      </p:cBhvr>
                                      <p:to>
                                        <p:strVal val="visible"/>
                                      </p:to>
                                    </p:set>
                                    <p:anim calcmode="lin" valueType="num">
                                      <p:cBhvr additive="base">
                                        <p:cTn dur="500"/>
                                        <p:tgtEl>
                                          <p:spTgt spid="32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285"/>
                                        </p:tgtEl>
                                        <p:attrNameLst>
                                          <p:attrName>style.visibility</p:attrName>
                                        </p:attrNameLst>
                                      </p:cBhvr>
                                      <p:to>
                                        <p:strVal val="visible"/>
                                      </p:to>
                                    </p:set>
                                    <p:anim calcmode="lin" valueType="num">
                                      <p:cBhvr additive="base">
                                        <p:cTn dur="500"/>
                                        <p:tgtEl>
                                          <p:spTgt spid="328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3286">
                                            <p:txEl>
                                              <p:pRg end="0" st="0"/>
                                            </p:txEl>
                                          </p:spTgt>
                                        </p:tgtEl>
                                        <p:attrNameLst>
                                          <p:attrName>style.visibility</p:attrName>
                                        </p:attrNameLst>
                                      </p:cBhvr>
                                      <p:to>
                                        <p:strVal val="visible"/>
                                      </p:to>
                                    </p:set>
                                    <p:animEffect filter="fade" transition="in">
                                      <p:cBhvr>
                                        <p:cTn dur="500"/>
                                        <p:tgtEl>
                                          <p:spTgt spid="3286">
                                            <p:txEl>
                                              <p:pRg end="0" st="0"/>
                                            </p:txEl>
                                          </p:spTgt>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3286">
                                            <p:txEl>
                                              <p:pRg end="1" st="1"/>
                                            </p:txEl>
                                          </p:spTgt>
                                        </p:tgtEl>
                                        <p:attrNameLst>
                                          <p:attrName>style.visibility</p:attrName>
                                        </p:attrNameLst>
                                      </p:cBhvr>
                                      <p:to>
                                        <p:strVal val="visible"/>
                                      </p:to>
                                    </p:set>
                                    <p:animEffect filter="fade" transition="in">
                                      <p:cBhvr>
                                        <p:cTn dur="500"/>
                                        <p:tgtEl>
                                          <p:spTgt spid="3286">
                                            <p:txEl>
                                              <p:pRg end="1" st="1"/>
                                            </p:txEl>
                                          </p:spTgt>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3286">
                                            <p:txEl>
                                              <p:pRg end="2" st="2"/>
                                            </p:txEl>
                                          </p:spTgt>
                                        </p:tgtEl>
                                        <p:attrNameLst>
                                          <p:attrName>style.visibility</p:attrName>
                                        </p:attrNameLst>
                                      </p:cBhvr>
                                      <p:to>
                                        <p:strVal val="visible"/>
                                      </p:to>
                                    </p:set>
                                    <p:animEffect filter="fade" transition="in">
                                      <p:cBhvr>
                                        <p:cTn dur="500"/>
                                        <p:tgtEl>
                                          <p:spTgt spid="3286">
                                            <p:txEl>
                                              <p:pRg end="2" st="2"/>
                                            </p:txEl>
                                          </p:spTgt>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3286">
                                            <p:txEl>
                                              <p:pRg end="3" st="3"/>
                                            </p:txEl>
                                          </p:spTgt>
                                        </p:tgtEl>
                                        <p:attrNameLst>
                                          <p:attrName>style.visibility</p:attrName>
                                        </p:attrNameLst>
                                      </p:cBhvr>
                                      <p:to>
                                        <p:strVal val="visible"/>
                                      </p:to>
                                    </p:set>
                                    <p:animEffect filter="fade" transition="in">
                                      <p:cBhvr>
                                        <p:cTn dur="500"/>
                                        <p:tgtEl>
                                          <p:spTgt spid="3286">
                                            <p:txEl>
                                              <p:pRg end="3" st="3"/>
                                            </p:txEl>
                                          </p:spTgt>
                                        </p:tgtEl>
                                      </p:cBhvr>
                                    </p:animEffect>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3286">
                                            <p:txEl>
                                              <p:pRg end="4" st="4"/>
                                            </p:txEl>
                                          </p:spTgt>
                                        </p:tgtEl>
                                        <p:attrNameLst>
                                          <p:attrName>style.visibility</p:attrName>
                                        </p:attrNameLst>
                                      </p:cBhvr>
                                      <p:to>
                                        <p:strVal val="visible"/>
                                      </p:to>
                                    </p:set>
                                    <p:animEffect filter="fade" transition="in">
                                      <p:cBhvr>
                                        <p:cTn dur="500"/>
                                        <p:tgtEl>
                                          <p:spTgt spid="3286">
                                            <p:txEl>
                                              <p:pRg end="4" st="4"/>
                                            </p:txEl>
                                          </p:spTgt>
                                        </p:tgtEl>
                                      </p:cBhvr>
                                    </p:animEffect>
                                  </p:childTnLst>
                                </p:cTn>
                              </p:par>
                            </p:childTnLst>
                          </p:cTn>
                        </p:par>
                        <p:par>
                          <p:cTn fill="hold">
                            <p:stCondLst>
                              <p:cond delay="3500"/>
                            </p:stCondLst>
                            <p:childTnLst>
                              <p:par>
                                <p:cTn fill="hold" nodeType="afterEffect" presetClass="entr" presetID="10" presetSubtype="0">
                                  <p:stCondLst>
                                    <p:cond delay="500"/>
                                  </p:stCondLst>
                                  <p:childTnLst>
                                    <p:set>
                                      <p:cBhvr>
                                        <p:cTn dur="1" fill="hold">
                                          <p:stCondLst>
                                            <p:cond delay="0"/>
                                          </p:stCondLst>
                                        </p:cTn>
                                        <p:tgtEl>
                                          <p:spTgt spid="3286">
                                            <p:txEl>
                                              <p:pRg end="5" st="5"/>
                                            </p:txEl>
                                          </p:spTgt>
                                        </p:tgtEl>
                                        <p:attrNameLst>
                                          <p:attrName>style.visibility</p:attrName>
                                        </p:attrNameLst>
                                      </p:cBhvr>
                                      <p:to>
                                        <p:strVal val="visible"/>
                                      </p:to>
                                    </p:set>
                                    <p:animEffect filter="fade" transition="in">
                                      <p:cBhvr>
                                        <p:cTn dur="500"/>
                                        <p:tgtEl>
                                          <p:spTgt spid="3286">
                                            <p:txEl>
                                              <p:pRg end="5" st="5"/>
                                            </p:txEl>
                                          </p:spTgt>
                                        </p:tgtEl>
                                      </p:cBhvr>
                                    </p:animEffect>
                                  </p:childTnLst>
                                </p:cTn>
                              </p:par>
                            </p:childTnLst>
                          </p:cTn>
                        </p:par>
                        <p:par>
                          <p:cTn fill="hold">
                            <p:stCondLst>
                              <p:cond delay="4000"/>
                            </p:stCondLst>
                            <p:childTnLst>
                              <p:par>
                                <p:cTn fill="hold" nodeType="afterEffect" presetClass="entr" presetID="10" presetSubtype="0">
                                  <p:stCondLst>
                                    <p:cond delay="500"/>
                                  </p:stCondLst>
                                  <p:childTnLst>
                                    <p:set>
                                      <p:cBhvr>
                                        <p:cTn dur="1" fill="hold">
                                          <p:stCondLst>
                                            <p:cond delay="0"/>
                                          </p:stCondLst>
                                        </p:cTn>
                                        <p:tgtEl>
                                          <p:spTgt spid="3286">
                                            <p:txEl>
                                              <p:pRg end="6" st="6"/>
                                            </p:txEl>
                                          </p:spTgt>
                                        </p:tgtEl>
                                        <p:attrNameLst>
                                          <p:attrName>style.visibility</p:attrName>
                                        </p:attrNameLst>
                                      </p:cBhvr>
                                      <p:to>
                                        <p:strVal val="visible"/>
                                      </p:to>
                                    </p:set>
                                    <p:animEffect filter="fade" transition="in">
                                      <p:cBhvr>
                                        <p:cTn dur="500"/>
                                        <p:tgtEl>
                                          <p:spTgt spid="3286">
                                            <p:txEl>
                                              <p:pRg end="6" st="6"/>
                                            </p:txEl>
                                          </p:spTgt>
                                        </p:tgtEl>
                                      </p:cBhvr>
                                    </p:animEffect>
                                  </p:childTnLst>
                                </p:cTn>
                              </p:par>
                            </p:childTnLst>
                          </p:cTn>
                        </p:par>
                        <p:par>
                          <p:cTn fill="hold">
                            <p:stCondLst>
                              <p:cond delay="4500"/>
                            </p:stCondLst>
                            <p:childTnLst>
                              <p:par>
                                <p:cTn fill="hold" nodeType="afterEffect" presetClass="entr" presetID="10" presetSubtype="0">
                                  <p:stCondLst>
                                    <p:cond delay="500"/>
                                  </p:stCondLst>
                                  <p:childTnLst>
                                    <p:set>
                                      <p:cBhvr>
                                        <p:cTn dur="1" fill="hold">
                                          <p:stCondLst>
                                            <p:cond delay="0"/>
                                          </p:stCondLst>
                                        </p:cTn>
                                        <p:tgtEl>
                                          <p:spTgt spid="3286">
                                            <p:txEl>
                                              <p:pRg end="7" st="7"/>
                                            </p:txEl>
                                          </p:spTgt>
                                        </p:tgtEl>
                                        <p:attrNameLst>
                                          <p:attrName>style.visibility</p:attrName>
                                        </p:attrNameLst>
                                      </p:cBhvr>
                                      <p:to>
                                        <p:strVal val="visible"/>
                                      </p:to>
                                    </p:set>
                                    <p:animEffect filter="fade" transition="in">
                                      <p:cBhvr>
                                        <p:cTn dur="500"/>
                                        <p:tgtEl>
                                          <p:spTgt spid="3286">
                                            <p:txEl>
                                              <p:pRg end="7" st="7"/>
                                            </p:txEl>
                                          </p:spTgt>
                                        </p:tgtEl>
                                      </p:cBhvr>
                                    </p:animEffect>
                                  </p:childTnLst>
                                </p:cTn>
                              </p:par>
                            </p:childTnLst>
                          </p:cTn>
                        </p:par>
                        <p:par>
                          <p:cTn fill="hold">
                            <p:stCondLst>
                              <p:cond delay="5000"/>
                            </p:stCondLst>
                            <p:childTnLst>
                              <p:par>
                                <p:cTn fill="hold" nodeType="afterEffect" presetClass="entr" presetID="10" presetSubtype="0">
                                  <p:stCondLst>
                                    <p:cond delay="500"/>
                                  </p:stCondLst>
                                  <p:childTnLst>
                                    <p:set>
                                      <p:cBhvr>
                                        <p:cTn dur="1" fill="hold">
                                          <p:stCondLst>
                                            <p:cond delay="0"/>
                                          </p:stCondLst>
                                        </p:cTn>
                                        <p:tgtEl>
                                          <p:spTgt spid="3286">
                                            <p:txEl>
                                              <p:pRg end="8" st="8"/>
                                            </p:txEl>
                                          </p:spTgt>
                                        </p:tgtEl>
                                        <p:attrNameLst>
                                          <p:attrName>style.visibility</p:attrName>
                                        </p:attrNameLst>
                                      </p:cBhvr>
                                      <p:to>
                                        <p:strVal val="visible"/>
                                      </p:to>
                                    </p:set>
                                    <p:animEffect filter="fade" transition="in">
                                      <p:cBhvr>
                                        <p:cTn dur="500"/>
                                        <p:tgtEl>
                                          <p:spTgt spid="328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iles 1">
  <p:cSld name="Image Tiles 1">
    <p:spTree>
      <p:nvGrpSpPr>
        <p:cNvPr id="329" name="Shape 329"/>
        <p:cNvGrpSpPr/>
        <p:nvPr/>
      </p:nvGrpSpPr>
      <p:grpSpPr>
        <a:xfrm>
          <a:off x="0" y="0"/>
          <a:ext cx="0" cy="0"/>
          <a:chOff x="0" y="0"/>
          <a:chExt cx="0" cy="0"/>
        </a:xfrm>
      </p:grpSpPr>
      <p:sp>
        <p:nvSpPr>
          <p:cNvPr id="330" name="Google Shape;330;p15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15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32" name="Google Shape;332;p158"/>
          <p:cNvSpPr/>
          <p:nvPr>
            <p:ph idx="2" type="pic"/>
          </p:nvPr>
        </p:nvSpPr>
        <p:spPr>
          <a:xfrm>
            <a:off x="2932154" y="3883722"/>
            <a:ext cx="2474913" cy="2474913"/>
          </a:xfrm>
          <a:prstGeom prst="rect">
            <a:avLst/>
          </a:prstGeom>
          <a:solidFill>
            <a:srgbClr val="3FD8FF"/>
          </a:solidFill>
          <a:ln>
            <a:noFill/>
          </a:ln>
        </p:spPr>
      </p:sp>
      <p:sp>
        <p:nvSpPr>
          <p:cNvPr id="333" name="Google Shape;333;p158"/>
          <p:cNvSpPr/>
          <p:nvPr>
            <p:ph idx="3" type="pic"/>
          </p:nvPr>
        </p:nvSpPr>
        <p:spPr>
          <a:xfrm>
            <a:off x="5407429" y="3883722"/>
            <a:ext cx="2474913" cy="2474913"/>
          </a:xfrm>
          <a:prstGeom prst="rect">
            <a:avLst/>
          </a:prstGeom>
          <a:solidFill>
            <a:schemeClr val="accent1"/>
          </a:solidFill>
          <a:ln>
            <a:noFill/>
          </a:ln>
        </p:spPr>
      </p:sp>
      <p:sp>
        <p:nvSpPr>
          <p:cNvPr id="334" name="Google Shape;334;p158"/>
          <p:cNvSpPr/>
          <p:nvPr>
            <p:ph idx="4" type="pic"/>
          </p:nvPr>
        </p:nvSpPr>
        <p:spPr>
          <a:xfrm>
            <a:off x="7882704" y="6358635"/>
            <a:ext cx="2474913" cy="2474913"/>
          </a:xfrm>
          <a:prstGeom prst="rect">
            <a:avLst/>
          </a:prstGeom>
          <a:solidFill>
            <a:schemeClr val="accent1"/>
          </a:solidFill>
          <a:ln>
            <a:noFill/>
          </a:ln>
        </p:spPr>
      </p:sp>
      <p:sp>
        <p:nvSpPr>
          <p:cNvPr id="335" name="Google Shape;335;p158"/>
          <p:cNvSpPr/>
          <p:nvPr>
            <p:ph idx="5" type="pic"/>
          </p:nvPr>
        </p:nvSpPr>
        <p:spPr>
          <a:xfrm>
            <a:off x="457241" y="3883360"/>
            <a:ext cx="2474913" cy="2474913"/>
          </a:xfrm>
          <a:prstGeom prst="rect">
            <a:avLst/>
          </a:prstGeom>
          <a:solidFill>
            <a:schemeClr val="accent1"/>
          </a:solidFill>
          <a:ln>
            <a:noFill/>
          </a:ln>
        </p:spPr>
      </p:sp>
      <p:sp>
        <p:nvSpPr>
          <p:cNvPr id="336" name="Google Shape;336;p158"/>
          <p:cNvSpPr/>
          <p:nvPr>
            <p:ph idx="6" type="pic"/>
          </p:nvPr>
        </p:nvSpPr>
        <p:spPr>
          <a:xfrm>
            <a:off x="2932516" y="1408085"/>
            <a:ext cx="2474913" cy="2474913"/>
          </a:xfrm>
          <a:prstGeom prst="rect">
            <a:avLst/>
          </a:prstGeom>
          <a:solidFill>
            <a:srgbClr val="7FE4FF"/>
          </a:solidFill>
          <a:ln>
            <a:noFill/>
          </a:ln>
        </p:spPr>
      </p:sp>
      <p:sp>
        <p:nvSpPr>
          <p:cNvPr id="337" name="Google Shape;337;p158"/>
          <p:cNvSpPr/>
          <p:nvPr>
            <p:ph idx="7" type="pic"/>
          </p:nvPr>
        </p:nvSpPr>
        <p:spPr>
          <a:xfrm>
            <a:off x="5407791" y="1408085"/>
            <a:ext cx="2474913" cy="2474913"/>
          </a:xfrm>
          <a:prstGeom prst="rect">
            <a:avLst/>
          </a:prstGeom>
          <a:solidFill>
            <a:srgbClr val="3FD8FF"/>
          </a:solidFill>
          <a:ln>
            <a:noFill/>
          </a:ln>
        </p:spPr>
      </p:sp>
      <p:sp>
        <p:nvSpPr>
          <p:cNvPr id="338" name="Google Shape;338;p158"/>
          <p:cNvSpPr/>
          <p:nvPr>
            <p:ph idx="8" type="pic"/>
          </p:nvPr>
        </p:nvSpPr>
        <p:spPr>
          <a:xfrm>
            <a:off x="7883066" y="1408085"/>
            <a:ext cx="2474913" cy="2474913"/>
          </a:xfrm>
          <a:prstGeom prst="rect">
            <a:avLst/>
          </a:prstGeom>
          <a:solidFill>
            <a:srgbClr val="00728F"/>
          </a:solidFill>
          <a:ln>
            <a:noFill/>
          </a:ln>
        </p:spPr>
      </p:sp>
      <p:sp>
        <p:nvSpPr>
          <p:cNvPr id="339" name="Google Shape;339;p158"/>
          <p:cNvSpPr/>
          <p:nvPr>
            <p:ph idx="9" type="pic"/>
          </p:nvPr>
        </p:nvSpPr>
        <p:spPr>
          <a:xfrm>
            <a:off x="10358341" y="1408447"/>
            <a:ext cx="2474913" cy="2474913"/>
          </a:xfrm>
          <a:prstGeom prst="rect">
            <a:avLst/>
          </a:prstGeom>
          <a:solidFill>
            <a:srgbClr val="3FD8FF"/>
          </a:solidFill>
          <a:ln>
            <a:noFill/>
          </a:ln>
        </p:spPr>
      </p:sp>
      <p:sp>
        <p:nvSpPr>
          <p:cNvPr id="340" name="Google Shape;340;p158"/>
          <p:cNvSpPr txBox="1"/>
          <p:nvPr>
            <p:ph idx="1" type="body"/>
          </p:nvPr>
        </p:nvSpPr>
        <p:spPr>
          <a:xfrm>
            <a:off x="8152734" y="4032082"/>
            <a:ext cx="9451050" cy="1106572"/>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1" name="Google Shape;341;p158"/>
          <p:cNvSpPr txBox="1"/>
          <p:nvPr>
            <p:ph idx="13" type="body"/>
          </p:nvPr>
        </p:nvSpPr>
        <p:spPr>
          <a:xfrm>
            <a:off x="8153096" y="5008485"/>
            <a:ext cx="9496055" cy="108012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 name="Google Shape;342;p158"/>
          <p:cNvSpPr/>
          <p:nvPr>
            <p:ph idx="14" type="pic"/>
          </p:nvPr>
        </p:nvSpPr>
        <p:spPr>
          <a:xfrm>
            <a:off x="2932154" y="6358635"/>
            <a:ext cx="2474913" cy="2474913"/>
          </a:xfrm>
          <a:prstGeom prst="rect">
            <a:avLst/>
          </a:prstGeom>
          <a:solidFill>
            <a:srgbClr val="00728F"/>
          </a:solidFill>
          <a:ln>
            <a:noFill/>
          </a:ln>
        </p:spPr>
      </p:sp>
      <p:sp>
        <p:nvSpPr>
          <p:cNvPr id="343" name="Google Shape;343;p158"/>
          <p:cNvSpPr/>
          <p:nvPr>
            <p:ph idx="15" type="pic"/>
          </p:nvPr>
        </p:nvSpPr>
        <p:spPr>
          <a:xfrm>
            <a:off x="5407429" y="6358635"/>
            <a:ext cx="2474913" cy="2474913"/>
          </a:xfrm>
          <a:prstGeom prst="rect">
            <a:avLst/>
          </a:prstGeom>
          <a:solidFill>
            <a:srgbClr val="7FE4FF"/>
          </a:solidFill>
          <a:ln>
            <a:noFill/>
          </a:ln>
        </p:spPr>
      </p:sp>
      <p:sp>
        <p:nvSpPr>
          <p:cNvPr id="344" name="Google Shape;344;p158"/>
          <p:cNvSpPr/>
          <p:nvPr>
            <p:ph idx="16" type="pic"/>
          </p:nvPr>
        </p:nvSpPr>
        <p:spPr>
          <a:xfrm>
            <a:off x="15308891" y="6358635"/>
            <a:ext cx="2474913" cy="2474913"/>
          </a:xfrm>
          <a:prstGeom prst="rect">
            <a:avLst/>
          </a:prstGeom>
          <a:solidFill>
            <a:schemeClr val="accent1"/>
          </a:solidFill>
          <a:ln>
            <a:noFill/>
          </a:ln>
        </p:spPr>
      </p:sp>
      <p:sp>
        <p:nvSpPr>
          <p:cNvPr id="345" name="Google Shape;345;p158"/>
          <p:cNvSpPr/>
          <p:nvPr>
            <p:ph idx="17" type="pic"/>
          </p:nvPr>
        </p:nvSpPr>
        <p:spPr>
          <a:xfrm>
            <a:off x="10358341" y="6358635"/>
            <a:ext cx="2474913" cy="2474913"/>
          </a:xfrm>
          <a:prstGeom prst="rect">
            <a:avLst/>
          </a:prstGeom>
          <a:solidFill>
            <a:srgbClr val="BFF1FF"/>
          </a:solidFill>
          <a:ln>
            <a:noFill/>
          </a:ln>
        </p:spPr>
      </p:sp>
      <p:sp>
        <p:nvSpPr>
          <p:cNvPr id="346" name="Google Shape;346;p158"/>
          <p:cNvSpPr/>
          <p:nvPr>
            <p:ph idx="18" type="pic"/>
          </p:nvPr>
        </p:nvSpPr>
        <p:spPr>
          <a:xfrm>
            <a:off x="12833616" y="6358635"/>
            <a:ext cx="2474913" cy="2474913"/>
          </a:xfrm>
          <a:prstGeom prst="rect">
            <a:avLst/>
          </a:prstGeom>
          <a:solidFill>
            <a:srgbClr val="7FE4FF"/>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par>
                                <p:cTn fill="hold" nodeType="withEffect" presetClass="entr" presetID="10" presetSubtype="0">
                                  <p:stCondLst>
                                    <p:cond delay="10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par>
                                <p:cTn fill="hold" nodeType="withEffect" presetClass="entr" presetID="10" presetSubtype="0">
                                  <p:stCondLst>
                                    <p:cond delay="20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par>
                                <p:cTn fill="hold" nodeType="withEffect" presetClass="entr" presetID="10" presetSubtype="0">
                                  <p:stCondLst>
                                    <p:cond delay="30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40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par>
                                <p:cTn fill="hold" nodeType="withEffect" presetClass="entr" presetID="10" presetSubtype="0">
                                  <p:stCondLst>
                                    <p:cond delay="120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80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90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par>
                                <p:cTn fill="hold" nodeType="withEffect" presetClass="entr" presetID="10" presetSubtype="0">
                                  <p:stCondLst>
                                    <p:cond delay="50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par>
                                <p:cTn fill="hold" nodeType="withEffect" presetClass="entr" presetID="10" presetSubtype="0">
                                  <p:stCondLst>
                                    <p:cond delay="100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par>
                                <p:cTn fill="hold" nodeType="withEffect" presetClass="entr" presetID="10" presetSubtype="0">
                                  <p:stCondLst>
                                    <p:cond delay="70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par>
                                <p:cTn fill="hold" nodeType="withEffect" presetClass="entr" presetID="10" presetSubtype="0">
                                  <p:stCondLst>
                                    <p:cond delay="60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par>
                                <p:cTn fill="hold" nodeType="withEffect" presetClass="entr" presetID="10" presetSubtype="0">
                                  <p:stCondLst>
                                    <p:cond delay="110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childTnLst>
                          </p:cTn>
                        </p:par>
                        <p:par>
                          <p:cTn fill="hold">
                            <p:stCondLst>
                              <p:cond delay="500"/>
                            </p:stCondLst>
                            <p:childTnLst>
                              <p:par>
                                <p:cTn fill="hold" nodeType="afterEffect" presetClass="entr" presetID="2" presetSubtype="2">
                                  <p:stCondLst>
                                    <p:cond delay="50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500"/>
                                        <p:tgtEl>
                                          <p:spTgt spid="3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500"/>
                                        <p:tgtEl>
                                          <p:spTgt spid="3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hing">
  <p:cSld name="Nothing">
    <p:spTree>
      <p:nvGrpSpPr>
        <p:cNvPr id="3291" name="Shape 32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ユーザー設定レイアウト">
  <p:cSld name="2_ユーザー設定レイアウト">
    <p:spTree>
      <p:nvGrpSpPr>
        <p:cNvPr id="347" name="Shape 347"/>
        <p:cNvGrpSpPr/>
        <p:nvPr/>
      </p:nvGrpSpPr>
      <p:grpSpPr>
        <a:xfrm>
          <a:off x="0" y="0"/>
          <a:ext cx="0" cy="0"/>
          <a:chOff x="0" y="0"/>
          <a:chExt cx="0" cy="0"/>
        </a:xfrm>
      </p:grpSpPr>
      <p:sp>
        <p:nvSpPr>
          <p:cNvPr id="348" name="Google Shape;348;p160"/>
          <p:cNvSpPr/>
          <p:nvPr>
            <p:ph idx="2" type="pic"/>
          </p:nvPr>
        </p:nvSpPr>
        <p:spPr>
          <a:xfrm>
            <a:off x="0" y="0"/>
            <a:ext cx="4572000" cy="3299254"/>
          </a:xfrm>
          <a:prstGeom prst="rect">
            <a:avLst/>
          </a:prstGeom>
          <a:noFill/>
          <a:ln>
            <a:noFill/>
          </a:ln>
        </p:spPr>
      </p:sp>
      <p:sp>
        <p:nvSpPr>
          <p:cNvPr id="349" name="Google Shape;349;p16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16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51" name="Google Shape;351;p160"/>
          <p:cNvSpPr/>
          <p:nvPr>
            <p:ph idx="3" type="pic"/>
          </p:nvPr>
        </p:nvSpPr>
        <p:spPr>
          <a:xfrm>
            <a:off x="4570413" y="0"/>
            <a:ext cx="4572000" cy="3299254"/>
          </a:xfrm>
          <a:prstGeom prst="rect">
            <a:avLst/>
          </a:prstGeom>
          <a:noFill/>
          <a:ln>
            <a:noFill/>
          </a:ln>
        </p:spPr>
      </p:sp>
      <p:sp>
        <p:nvSpPr>
          <p:cNvPr id="352" name="Google Shape;352;p160"/>
          <p:cNvSpPr/>
          <p:nvPr>
            <p:ph idx="4" type="pic"/>
          </p:nvPr>
        </p:nvSpPr>
        <p:spPr>
          <a:xfrm>
            <a:off x="9144000" y="0"/>
            <a:ext cx="4572000" cy="3299254"/>
          </a:xfrm>
          <a:prstGeom prst="rect">
            <a:avLst/>
          </a:prstGeom>
          <a:noFill/>
          <a:ln>
            <a:noFill/>
          </a:ln>
        </p:spPr>
      </p:sp>
      <p:sp>
        <p:nvSpPr>
          <p:cNvPr id="353" name="Google Shape;353;p160"/>
          <p:cNvSpPr/>
          <p:nvPr>
            <p:ph idx="5" type="pic"/>
          </p:nvPr>
        </p:nvSpPr>
        <p:spPr>
          <a:xfrm>
            <a:off x="13714413" y="0"/>
            <a:ext cx="4572000" cy="3299254"/>
          </a:xfrm>
          <a:prstGeom prst="rect">
            <a:avLst/>
          </a:prstGeom>
          <a:noFill/>
          <a:ln>
            <a:noFill/>
          </a:ln>
        </p:spPr>
      </p:sp>
      <p:sp>
        <p:nvSpPr>
          <p:cNvPr id="354" name="Google Shape;354;p160"/>
          <p:cNvSpPr/>
          <p:nvPr>
            <p:ph idx="6" type="pic"/>
          </p:nvPr>
        </p:nvSpPr>
        <p:spPr>
          <a:xfrm>
            <a:off x="0" y="3284406"/>
            <a:ext cx="4572000" cy="3299254"/>
          </a:xfrm>
          <a:prstGeom prst="rect">
            <a:avLst/>
          </a:prstGeom>
          <a:noFill/>
          <a:ln>
            <a:noFill/>
          </a:ln>
        </p:spPr>
      </p:sp>
      <p:sp>
        <p:nvSpPr>
          <p:cNvPr id="355" name="Google Shape;355;p160"/>
          <p:cNvSpPr/>
          <p:nvPr>
            <p:ph idx="7" type="pic"/>
          </p:nvPr>
        </p:nvSpPr>
        <p:spPr>
          <a:xfrm>
            <a:off x="4570413" y="3284406"/>
            <a:ext cx="4572000" cy="3299254"/>
          </a:xfrm>
          <a:prstGeom prst="rect">
            <a:avLst/>
          </a:prstGeom>
          <a:noFill/>
          <a:ln>
            <a:noFill/>
          </a:ln>
        </p:spPr>
      </p:sp>
      <p:sp>
        <p:nvSpPr>
          <p:cNvPr id="356" name="Google Shape;356;p160"/>
          <p:cNvSpPr/>
          <p:nvPr>
            <p:ph idx="8" type="pic"/>
          </p:nvPr>
        </p:nvSpPr>
        <p:spPr>
          <a:xfrm>
            <a:off x="9144000" y="3284406"/>
            <a:ext cx="4572000" cy="3299254"/>
          </a:xfrm>
          <a:prstGeom prst="rect">
            <a:avLst/>
          </a:prstGeom>
          <a:noFill/>
          <a:ln>
            <a:noFill/>
          </a:ln>
        </p:spPr>
      </p:sp>
      <p:sp>
        <p:nvSpPr>
          <p:cNvPr id="357" name="Google Shape;357;p160"/>
          <p:cNvSpPr/>
          <p:nvPr>
            <p:ph idx="9" type="pic"/>
          </p:nvPr>
        </p:nvSpPr>
        <p:spPr>
          <a:xfrm>
            <a:off x="13714413" y="3284406"/>
            <a:ext cx="4572000" cy="3299254"/>
          </a:xfrm>
          <a:prstGeom prst="rect">
            <a:avLst/>
          </a:prstGeom>
          <a:noFill/>
          <a:ln>
            <a:noFill/>
          </a:ln>
        </p:spPr>
      </p:sp>
      <p:sp>
        <p:nvSpPr>
          <p:cNvPr id="358" name="Google Shape;358;p160"/>
          <p:cNvSpPr txBox="1"/>
          <p:nvPr>
            <p:ph idx="1" type="body"/>
          </p:nvPr>
        </p:nvSpPr>
        <p:spPr>
          <a:xfrm>
            <a:off x="0" y="2714366"/>
            <a:ext cx="4572000" cy="581283"/>
          </a:xfrm>
          <a:prstGeom prst="rect">
            <a:avLst/>
          </a:prstGeom>
          <a:solidFill>
            <a:schemeClr val="accent1">
              <a:alpha val="69803"/>
            </a:schemeClr>
          </a:solidFill>
          <a:ln>
            <a:noFill/>
          </a:ln>
        </p:spPr>
        <p:txBody>
          <a:bodyPr anchorCtr="0" anchor="ctr" bIns="81625" lIns="163275" spcFirstLastPara="1" rIns="163275" wrap="square" tIns="81625">
            <a:normAutofit/>
          </a:bodyPr>
          <a:lstStyle>
            <a:lvl1pPr indent="-228600" lvl="0" marL="457200" algn="ctr">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9" name="Google Shape;359;p160"/>
          <p:cNvSpPr txBox="1"/>
          <p:nvPr>
            <p:ph idx="13" type="body"/>
          </p:nvPr>
        </p:nvSpPr>
        <p:spPr>
          <a:xfrm>
            <a:off x="4570413" y="2714366"/>
            <a:ext cx="4572000" cy="581283"/>
          </a:xfrm>
          <a:prstGeom prst="rect">
            <a:avLst/>
          </a:prstGeom>
          <a:solidFill>
            <a:schemeClr val="accent1">
              <a:alpha val="69803"/>
            </a:schemeClr>
          </a:solidFill>
          <a:ln>
            <a:noFill/>
          </a:ln>
        </p:spPr>
        <p:txBody>
          <a:bodyPr anchorCtr="0" anchor="ctr" bIns="81625" lIns="163275" spcFirstLastPara="1" rIns="163275" wrap="square" tIns="81625">
            <a:normAutofit/>
          </a:bodyPr>
          <a:lstStyle>
            <a:lvl1pPr indent="-228600" lvl="0" marL="457200" algn="ctr">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0" name="Google Shape;360;p160"/>
          <p:cNvSpPr txBox="1"/>
          <p:nvPr>
            <p:ph idx="14" type="body"/>
          </p:nvPr>
        </p:nvSpPr>
        <p:spPr>
          <a:xfrm>
            <a:off x="9142413" y="2714366"/>
            <a:ext cx="4572000" cy="581283"/>
          </a:xfrm>
          <a:prstGeom prst="rect">
            <a:avLst/>
          </a:prstGeom>
          <a:solidFill>
            <a:schemeClr val="accent1">
              <a:alpha val="69803"/>
            </a:schemeClr>
          </a:solidFill>
          <a:ln>
            <a:noFill/>
          </a:ln>
        </p:spPr>
        <p:txBody>
          <a:bodyPr anchorCtr="0" anchor="ctr" bIns="81625" lIns="163275" spcFirstLastPara="1" rIns="163275" wrap="square" tIns="81625">
            <a:normAutofit/>
          </a:bodyPr>
          <a:lstStyle>
            <a:lvl1pPr indent="-228600" lvl="0" marL="457200" algn="ctr">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1" name="Google Shape;361;p160"/>
          <p:cNvSpPr txBox="1"/>
          <p:nvPr>
            <p:ph idx="15" type="body"/>
          </p:nvPr>
        </p:nvSpPr>
        <p:spPr>
          <a:xfrm>
            <a:off x="13712826" y="2714366"/>
            <a:ext cx="4572000" cy="581283"/>
          </a:xfrm>
          <a:prstGeom prst="rect">
            <a:avLst/>
          </a:prstGeom>
          <a:solidFill>
            <a:schemeClr val="accent1">
              <a:alpha val="69803"/>
            </a:schemeClr>
          </a:solidFill>
          <a:ln>
            <a:noFill/>
          </a:ln>
        </p:spPr>
        <p:txBody>
          <a:bodyPr anchorCtr="0" anchor="ctr" bIns="81625" lIns="163275" spcFirstLastPara="1" rIns="163275" wrap="square" tIns="81625">
            <a:normAutofit/>
          </a:bodyPr>
          <a:lstStyle>
            <a:lvl1pPr indent="-228600" lvl="0" marL="457200" algn="ctr">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2" name="Google Shape;362;p160"/>
          <p:cNvSpPr txBox="1"/>
          <p:nvPr>
            <p:ph idx="16" type="body"/>
          </p:nvPr>
        </p:nvSpPr>
        <p:spPr>
          <a:xfrm>
            <a:off x="1587" y="5998772"/>
            <a:ext cx="4572000" cy="581283"/>
          </a:xfrm>
          <a:prstGeom prst="rect">
            <a:avLst/>
          </a:prstGeom>
          <a:solidFill>
            <a:schemeClr val="accent1">
              <a:alpha val="69803"/>
            </a:schemeClr>
          </a:solidFill>
          <a:ln>
            <a:noFill/>
          </a:ln>
        </p:spPr>
        <p:txBody>
          <a:bodyPr anchorCtr="0" anchor="ctr" bIns="81625" lIns="163275" spcFirstLastPara="1" rIns="163275" wrap="square" tIns="81625">
            <a:normAutofit/>
          </a:bodyPr>
          <a:lstStyle>
            <a:lvl1pPr indent="-228600" lvl="0" marL="457200" algn="ctr">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3" name="Google Shape;363;p160"/>
          <p:cNvSpPr txBox="1"/>
          <p:nvPr>
            <p:ph idx="17" type="body"/>
          </p:nvPr>
        </p:nvSpPr>
        <p:spPr>
          <a:xfrm>
            <a:off x="4572000" y="5998772"/>
            <a:ext cx="4572000" cy="581283"/>
          </a:xfrm>
          <a:prstGeom prst="rect">
            <a:avLst/>
          </a:prstGeom>
          <a:solidFill>
            <a:schemeClr val="accent1">
              <a:alpha val="69803"/>
            </a:schemeClr>
          </a:solidFill>
          <a:ln>
            <a:noFill/>
          </a:ln>
        </p:spPr>
        <p:txBody>
          <a:bodyPr anchorCtr="0" anchor="ctr" bIns="81625" lIns="163275" spcFirstLastPara="1" rIns="163275" wrap="square" tIns="81625">
            <a:normAutofit/>
          </a:bodyPr>
          <a:lstStyle>
            <a:lvl1pPr indent="-228600" lvl="0" marL="457200" algn="ctr">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4" name="Google Shape;364;p160"/>
          <p:cNvSpPr txBox="1"/>
          <p:nvPr>
            <p:ph idx="18" type="body"/>
          </p:nvPr>
        </p:nvSpPr>
        <p:spPr>
          <a:xfrm>
            <a:off x="9144000" y="5998772"/>
            <a:ext cx="4572000" cy="581283"/>
          </a:xfrm>
          <a:prstGeom prst="rect">
            <a:avLst/>
          </a:prstGeom>
          <a:solidFill>
            <a:schemeClr val="accent1">
              <a:alpha val="69803"/>
            </a:schemeClr>
          </a:solidFill>
          <a:ln>
            <a:noFill/>
          </a:ln>
        </p:spPr>
        <p:txBody>
          <a:bodyPr anchorCtr="0" anchor="ctr" bIns="81625" lIns="163275" spcFirstLastPara="1" rIns="163275" wrap="square" tIns="81625">
            <a:normAutofit/>
          </a:bodyPr>
          <a:lstStyle>
            <a:lvl1pPr indent="-228600" lvl="0" marL="457200" algn="ctr">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5" name="Google Shape;365;p160"/>
          <p:cNvSpPr txBox="1"/>
          <p:nvPr>
            <p:ph idx="19" type="body"/>
          </p:nvPr>
        </p:nvSpPr>
        <p:spPr>
          <a:xfrm>
            <a:off x="13714413" y="5998772"/>
            <a:ext cx="4572000" cy="581283"/>
          </a:xfrm>
          <a:prstGeom prst="rect">
            <a:avLst/>
          </a:prstGeom>
          <a:solidFill>
            <a:schemeClr val="accent1">
              <a:alpha val="69803"/>
            </a:schemeClr>
          </a:solidFill>
          <a:ln>
            <a:noFill/>
          </a:ln>
        </p:spPr>
        <p:txBody>
          <a:bodyPr anchorCtr="0" anchor="ctr" bIns="81625" lIns="163275" spcFirstLastPara="1" rIns="163275" wrap="square" tIns="81625">
            <a:normAutofit/>
          </a:bodyPr>
          <a:lstStyle>
            <a:lvl1pPr indent="-228600" lvl="0" marL="457200" algn="ctr">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6" name="Google Shape;366;p160"/>
          <p:cNvSpPr txBox="1"/>
          <p:nvPr>
            <p:ph idx="20" type="body"/>
          </p:nvPr>
        </p:nvSpPr>
        <p:spPr>
          <a:xfrm>
            <a:off x="2842148" y="6619890"/>
            <a:ext cx="12612643" cy="1224261"/>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367" name="Google Shape;367;p160"/>
          <p:cNvCxnSpPr/>
          <p:nvPr/>
        </p:nvCxnSpPr>
        <p:spPr>
          <a:xfrm rot="10800000">
            <a:off x="3332956" y="7853145"/>
            <a:ext cx="11620500" cy="1"/>
          </a:xfrm>
          <a:prstGeom prst="straightConnector1">
            <a:avLst/>
          </a:prstGeom>
          <a:noFill/>
          <a:ln cap="flat" cmpd="sng" w="12700">
            <a:solidFill>
              <a:srgbClr val="0096BE"/>
            </a:solidFill>
            <a:prstDash val="solid"/>
            <a:round/>
            <a:headEnd len="sm" w="sm" type="none"/>
            <a:tailEnd len="sm" w="sm" type="none"/>
          </a:ln>
        </p:spPr>
      </p:cxnSp>
      <p:sp>
        <p:nvSpPr>
          <p:cNvPr id="368" name="Google Shape;368;p160"/>
          <p:cNvSpPr txBox="1"/>
          <p:nvPr>
            <p:ph idx="21"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par>
                                <p:cTn fill="hold" nodeType="withEffect" presetClass="entr" presetID="10" presetSubtype="0">
                                  <p:stCondLst>
                                    <p:cond delay="75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par>
                                <p:cTn fill="hold" nodeType="withEffect" presetClass="entr" presetID="10" presetSubtype="0">
                                  <p:stCondLst>
                                    <p:cond delay="75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par>
                                <p:cTn fill="hold" nodeType="withEffect" presetClass="entr" presetID="10" presetSubtype="0">
                                  <p:stCondLst>
                                    <p:cond delay="75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par>
                                <p:cTn fill="hold" nodeType="withEffect" presetClass="entr" presetID="10" presetSubtype="0">
                                  <p:stCondLst>
                                    <p:cond delay="75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par>
                                <p:cTn fill="hold" nodeType="withEffect" presetClass="entr" presetID="10" presetSubtype="0">
                                  <p:stCondLst>
                                    <p:cond delay="75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par>
                                <p:cTn fill="hold" nodeType="withEffect" presetClass="entr" presetID="10" presetSubtype="0">
                                  <p:stCondLst>
                                    <p:cond delay="75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par>
                                <p:cTn fill="hold" nodeType="withEffect" presetClass="entr" presetID="10" presetSubtype="0">
                                  <p:stCondLst>
                                    <p:cond delay="75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par>
                                <p:cTn fill="hold" nodeType="withEffect" presetClass="entr" presetID="10" presetSubtype="0">
                                  <p:stCondLst>
                                    <p:cond delay="75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par>
                          <p:cTn fill="hold">
                            <p:stCondLst>
                              <p:cond delay="4000"/>
                            </p:stCondLst>
                            <p:childTnLst>
                              <p:par>
                                <p:cTn fill="hold" nodeType="afterEffect" presetClass="entr" presetID="2" presetSubtype="2">
                                  <p:stCondLst>
                                    <p:cond delay="50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500"/>
                                        <p:tgtEl>
                                          <p:spTgt spid="36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368"/>
                                        </p:tgtEl>
                                        <p:attrNameLst>
                                          <p:attrName>style.visibility</p:attrName>
                                        </p:attrNameLst>
                                      </p:cBhvr>
                                      <p:to>
                                        <p:strVal val="visible"/>
                                      </p:to>
                                    </p:set>
                                    <p:anim calcmode="lin" valueType="num">
                                      <p:cBhvr additive="base">
                                        <p:cTn dur="500"/>
                                        <p:tgtEl>
                                          <p:spTgt spid="3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lcome">
  <p:cSld name="Welcome">
    <p:spTree>
      <p:nvGrpSpPr>
        <p:cNvPr id="21" name="Shape 21"/>
        <p:cNvGrpSpPr/>
        <p:nvPr/>
      </p:nvGrpSpPr>
      <p:grpSpPr>
        <a:xfrm>
          <a:off x="0" y="0"/>
          <a:ext cx="0" cy="0"/>
          <a:chOff x="0" y="0"/>
          <a:chExt cx="0" cy="0"/>
        </a:xfrm>
      </p:grpSpPr>
      <p:sp>
        <p:nvSpPr>
          <p:cNvPr id="22" name="Google Shape;22;p120"/>
          <p:cNvSpPr txBox="1"/>
          <p:nvPr>
            <p:ph type="title"/>
          </p:nvPr>
        </p:nvSpPr>
        <p:spPr>
          <a:xfrm>
            <a:off x="862286" y="2758235"/>
            <a:ext cx="16741860" cy="1664619"/>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accent1"/>
              </a:buClr>
              <a:buSzPts val="9600"/>
              <a:buFont typeface="Roboto Condensed Light"/>
              <a:buNone/>
              <a:defRPr b="0" i="0" sz="96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12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2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5" name="Google Shape;25;p120"/>
          <p:cNvSpPr txBox="1"/>
          <p:nvPr>
            <p:ph idx="1" type="body"/>
          </p:nvPr>
        </p:nvSpPr>
        <p:spPr>
          <a:xfrm>
            <a:off x="1114314" y="4288405"/>
            <a:ext cx="16057784" cy="900100"/>
          </a:xfrm>
          <a:prstGeom prst="rect">
            <a:avLst/>
          </a:prstGeom>
          <a:noFill/>
          <a:ln>
            <a:noFill/>
          </a:ln>
        </p:spPr>
        <p:txBody>
          <a:bodyPr anchorCtr="0" anchor="t" bIns="81625" lIns="163275" spcFirstLastPara="1" rIns="163275" wrap="square" tIns="81625">
            <a:noAutofit/>
          </a:bodyPr>
          <a:lstStyle>
            <a:lvl1pPr indent="-228600" lvl="0" marL="457200" algn="ctr">
              <a:spcBef>
                <a:spcPts val="800"/>
              </a:spcBef>
              <a:spcAft>
                <a:spcPts val="0"/>
              </a:spcAft>
              <a:buClr>
                <a:schemeClr val="dk1"/>
              </a:buClr>
              <a:buSzPts val="4000"/>
              <a:buNone/>
              <a:defRPr sz="4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120"/>
          <p:cNvSpPr txBox="1"/>
          <p:nvPr>
            <p:ph idx="2" type="body"/>
          </p:nvPr>
        </p:nvSpPr>
        <p:spPr>
          <a:xfrm>
            <a:off x="2104424" y="6133610"/>
            <a:ext cx="14077564" cy="247527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7" name="Google Shape;27;p120"/>
          <p:cNvCxnSpPr/>
          <p:nvPr/>
        </p:nvCxnSpPr>
        <p:spPr>
          <a:xfrm>
            <a:off x="2623107" y="5638555"/>
            <a:ext cx="13040199"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p:tgtEl>
                                          <p:spTgt spid="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5">
                                            <p:txEl>
                                              <p:pRg end="0" st="0"/>
                                            </p:txEl>
                                          </p:spTgt>
                                        </p:tgtEl>
                                        <p:attrNameLst>
                                          <p:attrName>style.visibility</p:attrName>
                                        </p:attrNameLst>
                                      </p:cBhvr>
                                      <p:to>
                                        <p:strVal val="visible"/>
                                      </p:to>
                                    </p:set>
                                    <p:anim calcmode="lin" valueType="num">
                                      <p:cBhvr additive="base">
                                        <p:cTn dur="500"/>
                                        <p:tgtEl>
                                          <p:spTgt spid="2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5">
                                            <p:txEl>
                                              <p:pRg end="1" st="1"/>
                                            </p:txEl>
                                          </p:spTgt>
                                        </p:tgtEl>
                                        <p:attrNameLst>
                                          <p:attrName>style.visibility</p:attrName>
                                        </p:attrNameLst>
                                      </p:cBhvr>
                                      <p:to>
                                        <p:strVal val="visible"/>
                                      </p:to>
                                    </p:set>
                                    <p:anim calcmode="lin" valueType="num">
                                      <p:cBhvr additive="base">
                                        <p:cTn dur="500"/>
                                        <p:tgtEl>
                                          <p:spTgt spid="2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5">
                                            <p:txEl>
                                              <p:pRg end="2" st="2"/>
                                            </p:txEl>
                                          </p:spTgt>
                                        </p:tgtEl>
                                        <p:attrNameLst>
                                          <p:attrName>style.visibility</p:attrName>
                                        </p:attrNameLst>
                                      </p:cBhvr>
                                      <p:to>
                                        <p:strVal val="visible"/>
                                      </p:to>
                                    </p:set>
                                    <p:anim calcmode="lin" valueType="num">
                                      <p:cBhvr additive="base">
                                        <p:cTn dur="500"/>
                                        <p:tgtEl>
                                          <p:spTgt spid="2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5">
                                            <p:txEl>
                                              <p:pRg end="3" st="3"/>
                                            </p:txEl>
                                          </p:spTgt>
                                        </p:tgtEl>
                                        <p:attrNameLst>
                                          <p:attrName>style.visibility</p:attrName>
                                        </p:attrNameLst>
                                      </p:cBhvr>
                                      <p:to>
                                        <p:strVal val="visible"/>
                                      </p:to>
                                    </p:set>
                                    <p:anim calcmode="lin" valueType="num">
                                      <p:cBhvr additive="base">
                                        <p:cTn dur="500"/>
                                        <p:tgtEl>
                                          <p:spTgt spid="2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5">
                                            <p:txEl>
                                              <p:pRg end="4" st="4"/>
                                            </p:txEl>
                                          </p:spTgt>
                                        </p:tgtEl>
                                        <p:attrNameLst>
                                          <p:attrName>style.visibility</p:attrName>
                                        </p:attrNameLst>
                                      </p:cBhvr>
                                      <p:to>
                                        <p:strVal val="visible"/>
                                      </p:to>
                                    </p:set>
                                    <p:anim calcmode="lin" valueType="num">
                                      <p:cBhvr additive="base">
                                        <p:cTn dur="500"/>
                                        <p:tgtEl>
                                          <p:spTgt spid="2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5">
                                            <p:txEl>
                                              <p:pRg end="5" st="5"/>
                                            </p:txEl>
                                          </p:spTgt>
                                        </p:tgtEl>
                                        <p:attrNameLst>
                                          <p:attrName>style.visibility</p:attrName>
                                        </p:attrNameLst>
                                      </p:cBhvr>
                                      <p:to>
                                        <p:strVal val="visible"/>
                                      </p:to>
                                    </p:set>
                                    <p:anim calcmode="lin" valueType="num">
                                      <p:cBhvr additive="base">
                                        <p:cTn dur="500"/>
                                        <p:tgtEl>
                                          <p:spTgt spid="2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5">
                                            <p:txEl>
                                              <p:pRg end="6" st="6"/>
                                            </p:txEl>
                                          </p:spTgt>
                                        </p:tgtEl>
                                        <p:attrNameLst>
                                          <p:attrName>style.visibility</p:attrName>
                                        </p:attrNameLst>
                                      </p:cBhvr>
                                      <p:to>
                                        <p:strVal val="visible"/>
                                      </p:to>
                                    </p:set>
                                    <p:anim calcmode="lin" valueType="num">
                                      <p:cBhvr additive="base">
                                        <p:cTn dur="500"/>
                                        <p:tgtEl>
                                          <p:spTgt spid="2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5">
                                            <p:txEl>
                                              <p:pRg end="7" st="7"/>
                                            </p:txEl>
                                          </p:spTgt>
                                        </p:tgtEl>
                                        <p:attrNameLst>
                                          <p:attrName>style.visibility</p:attrName>
                                        </p:attrNameLst>
                                      </p:cBhvr>
                                      <p:to>
                                        <p:strVal val="visible"/>
                                      </p:to>
                                    </p:set>
                                    <p:anim calcmode="lin" valueType="num">
                                      <p:cBhvr additive="base">
                                        <p:cTn dur="500"/>
                                        <p:tgtEl>
                                          <p:spTgt spid="2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25">
                                            <p:txEl>
                                              <p:pRg end="8" st="8"/>
                                            </p:txEl>
                                          </p:spTgt>
                                        </p:tgtEl>
                                        <p:attrNameLst>
                                          <p:attrName>style.visibility</p:attrName>
                                        </p:attrNameLst>
                                      </p:cBhvr>
                                      <p:to>
                                        <p:strVal val="visible"/>
                                      </p:to>
                                    </p:set>
                                    <p:anim calcmode="lin" valueType="num">
                                      <p:cBhvr additive="base">
                                        <p:cTn dur="500"/>
                                        <p:tgtEl>
                                          <p:spTgt spid="25">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27"/>
                                        </p:tgtEl>
                                        <p:attrNameLst>
                                          <p:attrName>style.visibility</p:attrName>
                                        </p:attrNameLst>
                                      </p:cBhvr>
                                      <p:to>
                                        <p:strVal val="visible"/>
                                      </p:to>
                                    </p:set>
                                    <p:animEffect filter="fade" transition="in">
                                      <p:cBhvr>
                                        <p:cTn dur="500"/>
                                        <p:tgtEl>
                                          <p:spTgt spid="27"/>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and Big Title">
  <p:cSld name="3 Points and Big Title">
    <p:spTree>
      <p:nvGrpSpPr>
        <p:cNvPr id="369" name="Shape 369"/>
        <p:cNvGrpSpPr/>
        <p:nvPr/>
      </p:nvGrpSpPr>
      <p:grpSpPr>
        <a:xfrm>
          <a:off x="0" y="0"/>
          <a:ext cx="0" cy="0"/>
          <a:chOff x="0" y="0"/>
          <a:chExt cx="0" cy="0"/>
        </a:xfrm>
      </p:grpSpPr>
      <p:sp>
        <p:nvSpPr>
          <p:cNvPr id="370" name="Google Shape;370;p16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16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72" name="Google Shape;372;p164"/>
          <p:cNvSpPr/>
          <p:nvPr/>
        </p:nvSpPr>
        <p:spPr>
          <a:xfrm>
            <a:off x="0" y="0"/>
            <a:ext cx="18286413"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73" name="Google Shape;373;p164"/>
          <p:cNvSpPr txBox="1"/>
          <p:nvPr>
            <p:ph idx="1" type="body"/>
          </p:nvPr>
        </p:nvSpPr>
        <p:spPr>
          <a:xfrm>
            <a:off x="727271" y="1228065"/>
            <a:ext cx="16831870" cy="2459238"/>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15000"/>
              <a:buNone/>
              <a:defRPr sz="15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4" name="Google Shape;374;p164"/>
          <p:cNvSpPr txBox="1"/>
          <p:nvPr>
            <p:ph idx="2" type="body"/>
          </p:nvPr>
        </p:nvSpPr>
        <p:spPr>
          <a:xfrm>
            <a:off x="727272" y="3405437"/>
            <a:ext cx="16831870" cy="990111"/>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3600"/>
              <a:buNone/>
              <a:defRPr sz="3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5" name="Google Shape;375;p164"/>
          <p:cNvSpPr/>
          <p:nvPr>
            <p:ph idx="3" type="pic"/>
          </p:nvPr>
        </p:nvSpPr>
        <p:spPr>
          <a:xfrm>
            <a:off x="3202547" y="5638555"/>
            <a:ext cx="1530170" cy="1530170"/>
          </a:xfrm>
          <a:prstGeom prst="rect">
            <a:avLst/>
          </a:prstGeom>
          <a:noFill/>
          <a:ln>
            <a:noFill/>
          </a:ln>
        </p:spPr>
      </p:sp>
      <p:sp>
        <p:nvSpPr>
          <p:cNvPr id="376" name="Google Shape;376;p164"/>
          <p:cNvSpPr txBox="1"/>
          <p:nvPr>
            <p:ph idx="4" type="body"/>
          </p:nvPr>
        </p:nvSpPr>
        <p:spPr>
          <a:xfrm>
            <a:off x="1627371" y="7838165"/>
            <a:ext cx="4725525" cy="158081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7" name="Google Shape;377;p164"/>
          <p:cNvSpPr txBox="1"/>
          <p:nvPr>
            <p:ph idx="5" type="body"/>
          </p:nvPr>
        </p:nvSpPr>
        <p:spPr>
          <a:xfrm>
            <a:off x="1627371" y="7258735"/>
            <a:ext cx="4725525"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8" name="Google Shape;378;p164"/>
          <p:cNvSpPr/>
          <p:nvPr>
            <p:ph idx="6" type="pic"/>
          </p:nvPr>
        </p:nvSpPr>
        <p:spPr>
          <a:xfrm>
            <a:off x="8378122" y="5638555"/>
            <a:ext cx="1530170" cy="1530170"/>
          </a:xfrm>
          <a:prstGeom prst="rect">
            <a:avLst/>
          </a:prstGeom>
          <a:noFill/>
          <a:ln>
            <a:noFill/>
          </a:ln>
        </p:spPr>
      </p:sp>
      <p:sp>
        <p:nvSpPr>
          <p:cNvPr id="379" name="Google Shape;379;p164"/>
          <p:cNvSpPr txBox="1"/>
          <p:nvPr>
            <p:ph idx="7" type="body"/>
          </p:nvPr>
        </p:nvSpPr>
        <p:spPr>
          <a:xfrm>
            <a:off x="6802946" y="7838165"/>
            <a:ext cx="4725525" cy="158081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0" name="Google Shape;380;p164"/>
          <p:cNvSpPr txBox="1"/>
          <p:nvPr>
            <p:ph idx="8" type="body"/>
          </p:nvPr>
        </p:nvSpPr>
        <p:spPr>
          <a:xfrm>
            <a:off x="6802946" y="7258735"/>
            <a:ext cx="4725525"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1" name="Google Shape;381;p164"/>
          <p:cNvSpPr/>
          <p:nvPr>
            <p:ph idx="9" type="pic"/>
          </p:nvPr>
        </p:nvSpPr>
        <p:spPr>
          <a:xfrm>
            <a:off x="13553697" y="5638555"/>
            <a:ext cx="1530170" cy="1530170"/>
          </a:xfrm>
          <a:prstGeom prst="rect">
            <a:avLst/>
          </a:prstGeom>
          <a:noFill/>
          <a:ln>
            <a:noFill/>
          </a:ln>
        </p:spPr>
      </p:sp>
      <p:sp>
        <p:nvSpPr>
          <p:cNvPr id="382" name="Google Shape;382;p164"/>
          <p:cNvSpPr txBox="1"/>
          <p:nvPr>
            <p:ph idx="13" type="body"/>
          </p:nvPr>
        </p:nvSpPr>
        <p:spPr>
          <a:xfrm>
            <a:off x="11978521" y="7838165"/>
            <a:ext cx="4725525" cy="158081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3" name="Google Shape;383;p164"/>
          <p:cNvSpPr txBox="1"/>
          <p:nvPr>
            <p:ph idx="14" type="body"/>
          </p:nvPr>
        </p:nvSpPr>
        <p:spPr>
          <a:xfrm>
            <a:off x="11978521" y="7258735"/>
            <a:ext cx="4725525"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par>
                          <p:cTn fill="hold">
                            <p:stCondLst>
                              <p:cond delay="500"/>
                            </p:stCondLst>
                            <p:childTnLst>
                              <p:par>
                                <p:cTn fill="hold" nodeType="afterEffect" presetClass="entr" presetID="2" presetSubtype="8">
                                  <p:stCondLst>
                                    <p:cond delay="50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500"/>
                                        <p:tgtEl>
                                          <p:spTgt spid="3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500"/>
                                        <p:tgtEl>
                                          <p:spTgt spid="3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par>
                                <p:cTn fill="hold" nodeType="withEffect" presetClass="entr" presetID="2" presetSubtype="4">
                                  <p:stCondLst>
                                    <p:cond delay="25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500"/>
                                        <p:tgtEl>
                                          <p:spTgt spid="376"/>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par>
                                <p:cTn fill="hold" nodeType="withEffect" presetClass="entr" presetID="2" presetSubtype="4">
                                  <p:stCondLst>
                                    <p:cond delay="50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500"/>
                                        <p:tgtEl>
                                          <p:spTgt spid="3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par>
                                <p:cTn fill="hold" nodeType="withEffect" presetClass="entr" presetID="2" presetSubtype="4">
                                  <p:stCondLst>
                                    <p:cond delay="50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500"/>
                                        <p:tgtEl>
                                          <p:spTgt spid="3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500"/>
                                        <p:tgtEl>
                                          <p:spTgt spid="3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4 Points">
    <p:spTree>
      <p:nvGrpSpPr>
        <p:cNvPr id="384" name="Shape 384"/>
        <p:cNvGrpSpPr/>
        <p:nvPr/>
      </p:nvGrpSpPr>
      <p:grpSpPr>
        <a:xfrm>
          <a:off x="0" y="0"/>
          <a:ext cx="0" cy="0"/>
          <a:chOff x="0" y="0"/>
          <a:chExt cx="0" cy="0"/>
        </a:xfrm>
      </p:grpSpPr>
      <p:sp>
        <p:nvSpPr>
          <p:cNvPr id="385" name="Google Shape;385;p16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 name="Google Shape;386;p16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87" name="Google Shape;387;p167"/>
          <p:cNvSpPr/>
          <p:nvPr/>
        </p:nvSpPr>
        <p:spPr>
          <a:xfrm>
            <a:off x="852615" y="2488885"/>
            <a:ext cx="16852860" cy="2436785"/>
          </a:xfrm>
          <a:custGeom>
            <a:rect b="b" l="l" r="r" t="t"/>
            <a:pathLst>
              <a:path extrusionOk="0" h="2436785" w="16852860">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88" name="Google Shape;388;p167"/>
          <p:cNvSpPr/>
          <p:nvPr/>
        </p:nvSpPr>
        <p:spPr>
          <a:xfrm>
            <a:off x="617837" y="3856113"/>
            <a:ext cx="17087638" cy="1307555"/>
          </a:xfrm>
          <a:custGeom>
            <a:rect b="b" l="l" r="r" t="t"/>
            <a:pathLst>
              <a:path extrusionOk="0" h="1307555" w="17087638">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89" name="Google Shape;389;p167"/>
          <p:cNvSpPr/>
          <p:nvPr/>
        </p:nvSpPr>
        <p:spPr>
          <a:xfrm flipH="1" rot="10800000">
            <a:off x="617837" y="5219033"/>
            <a:ext cx="17087638" cy="1307555"/>
          </a:xfrm>
          <a:custGeom>
            <a:rect b="b" l="l" r="r" t="t"/>
            <a:pathLst>
              <a:path extrusionOk="0" h="1307555" w="17087638">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90" name="Google Shape;390;p167"/>
          <p:cNvSpPr/>
          <p:nvPr/>
        </p:nvSpPr>
        <p:spPr>
          <a:xfrm flipH="1" rot="10800000">
            <a:off x="852615" y="5458626"/>
            <a:ext cx="16852860" cy="2436785"/>
          </a:xfrm>
          <a:custGeom>
            <a:rect b="b" l="l" r="r" t="t"/>
            <a:pathLst>
              <a:path extrusionOk="0" h="2436785" w="16852860">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91" name="Google Shape;391;p167"/>
          <p:cNvSpPr/>
          <p:nvPr>
            <p:ph idx="2" type="pic"/>
          </p:nvPr>
        </p:nvSpPr>
        <p:spPr>
          <a:xfrm>
            <a:off x="10448351" y="2753104"/>
            <a:ext cx="793284" cy="793284"/>
          </a:xfrm>
          <a:prstGeom prst="rect">
            <a:avLst/>
          </a:prstGeom>
          <a:noFill/>
          <a:ln>
            <a:noFill/>
          </a:ln>
        </p:spPr>
      </p:sp>
      <p:sp>
        <p:nvSpPr>
          <p:cNvPr id="392" name="Google Shape;392;p167"/>
          <p:cNvSpPr/>
          <p:nvPr>
            <p:ph idx="3" type="pic"/>
          </p:nvPr>
        </p:nvSpPr>
        <p:spPr>
          <a:xfrm>
            <a:off x="10448351" y="4104964"/>
            <a:ext cx="793284" cy="793284"/>
          </a:xfrm>
          <a:prstGeom prst="rect">
            <a:avLst/>
          </a:prstGeom>
          <a:noFill/>
          <a:ln>
            <a:noFill/>
          </a:ln>
        </p:spPr>
      </p:sp>
      <p:sp>
        <p:nvSpPr>
          <p:cNvPr id="393" name="Google Shape;393;p167"/>
          <p:cNvSpPr/>
          <p:nvPr>
            <p:ph idx="4" type="pic"/>
          </p:nvPr>
        </p:nvSpPr>
        <p:spPr>
          <a:xfrm>
            <a:off x="10448351" y="5456824"/>
            <a:ext cx="793284" cy="793284"/>
          </a:xfrm>
          <a:prstGeom prst="rect">
            <a:avLst/>
          </a:prstGeom>
          <a:noFill/>
          <a:ln>
            <a:noFill/>
          </a:ln>
        </p:spPr>
      </p:sp>
      <p:sp>
        <p:nvSpPr>
          <p:cNvPr id="394" name="Google Shape;394;p167"/>
          <p:cNvSpPr/>
          <p:nvPr>
            <p:ph idx="5" type="pic"/>
          </p:nvPr>
        </p:nvSpPr>
        <p:spPr>
          <a:xfrm>
            <a:off x="10448351" y="6808685"/>
            <a:ext cx="793284" cy="793284"/>
          </a:xfrm>
          <a:prstGeom prst="rect">
            <a:avLst/>
          </a:prstGeom>
          <a:noFill/>
          <a:ln>
            <a:noFill/>
          </a:ln>
        </p:spPr>
      </p:sp>
      <p:sp>
        <p:nvSpPr>
          <p:cNvPr id="395" name="Google Shape;395;p167"/>
          <p:cNvSpPr txBox="1"/>
          <p:nvPr>
            <p:ph idx="1" type="body"/>
          </p:nvPr>
        </p:nvSpPr>
        <p:spPr>
          <a:xfrm>
            <a:off x="11316140" y="2566146"/>
            <a:ext cx="5972971" cy="1182197"/>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6" name="Google Shape;396;p167"/>
          <p:cNvSpPr txBox="1"/>
          <p:nvPr>
            <p:ph idx="6" type="body"/>
          </p:nvPr>
        </p:nvSpPr>
        <p:spPr>
          <a:xfrm>
            <a:off x="11316140" y="3935259"/>
            <a:ext cx="5972971" cy="1182197"/>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7" name="Google Shape;397;p167"/>
          <p:cNvSpPr txBox="1"/>
          <p:nvPr>
            <p:ph idx="7" type="body"/>
          </p:nvPr>
        </p:nvSpPr>
        <p:spPr>
          <a:xfrm>
            <a:off x="11316140" y="5298179"/>
            <a:ext cx="5972971" cy="1182197"/>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8" name="Google Shape;398;p167"/>
          <p:cNvSpPr txBox="1"/>
          <p:nvPr>
            <p:ph idx="8" type="body"/>
          </p:nvPr>
        </p:nvSpPr>
        <p:spPr>
          <a:xfrm>
            <a:off x="11316140" y="6661603"/>
            <a:ext cx="5972971" cy="1182197"/>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9" name="Google Shape;399;p167"/>
          <p:cNvSpPr txBox="1"/>
          <p:nvPr>
            <p:ph idx="9" type="body"/>
          </p:nvPr>
        </p:nvSpPr>
        <p:spPr>
          <a:xfrm>
            <a:off x="1042306" y="2488886"/>
            <a:ext cx="6840760" cy="2213144"/>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0" name="Google Shape;400;p167"/>
          <p:cNvSpPr txBox="1"/>
          <p:nvPr>
            <p:ph idx="13" type="body"/>
          </p:nvPr>
        </p:nvSpPr>
        <p:spPr>
          <a:xfrm>
            <a:off x="1042306" y="5784005"/>
            <a:ext cx="6840760" cy="255485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500"/>
                                        <p:tgtEl>
                                          <p:spTgt spid="3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500"/>
                                        <p:tgtEl>
                                          <p:spTgt spid="39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500"/>
                                        <p:tgtEl>
                                          <p:spTgt spid="39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Effect filter="fade" transition="in">
                                      <p:cBhvr>
                                        <p:cTn dur="500"/>
                                        <p:tgtEl>
                                          <p:spTgt spid="39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Effect filter="fade" transition="in">
                                      <p:cBhvr>
                                        <p:cTn dur="500"/>
                                        <p:tgtEl>
                                          <p:spTgt spid="39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5">
                                            <p:txEl>
                                              <p:pRg end="5" st="5"/>
                                            </p:txEl>
                                          </p:spTgt>
                                        </p:tgtEl>
                                        <p:attrNameLst>
                                          <p:attrName>style.visibility</p:attrName>
                                        </p:attrNameLst>
                                      </p:cBhvr>
                                      <p:to>
                                        <p:strVal val="visible"/>
                                      </p:to>
                                    </p:set>
                                    <p:animEffect filter="fade" transition="in">
                                      <p:cBhvr>
                                        <p:cTn dur="500"/>
                                        <p:tgtEl>
                                          <p:spTgt spid="39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5">
                                            <p:txEl>
                                              <p:pRg end="6" st="6"/>
                                            </p:txEl>
                                          </p:spTgt>
                                        </p:tgtEl>
                                        <p:attrNameLst>
                                          <p:attrName>style.visibility</p:attrName>
                                        </p:attrNameLst>
                                      </p:cBhvr>
                                      <p:to>
                                        <p:strVal val="visible"/>
                                      </p:to>
                                    </p:set>
                                    <p:animEffect filter="fade" transition="in">
                                      <p:cBhvr>
                                        <p:cTn dur="500"/>
                                        <p:tgtEl>
                                          <p:spTgt spid="39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5">
                                            <p:txEl>
                                              <p:pRg end="7" st="7"/>
                                            </p:txEl>
                                          </p:spTgt>
                                        </p:tgtEl>
                                        <p:attrNameLst>
                                          <p:attrName>style.visibility</p:attrName>
                                        </p:attrNameLst>
                                      </p:cBhvr>
                                      <p:to>
                                        <p:strVal val="visible"/>
                                      </p:to>
                                    </p:set>
                                    <p:animEffect filter="fade" transition="in">
                                      <p:cBhvr>
                                        <p:cTn dur="500"/>
                                        <p:tgtEl>
                                          <p:spTgt spid="39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5">
                                            <p:txEl>
                                              <p:pRg end="8" st="8"/>
                                            </p:txEl>
                                          </p:spTgt>
                                        </p:tgtEl>
                                        <p:attrNameLst>
                                          <p:attrName>style.visibility</p:attrName>
                                        </p:attrNameLst>
                                      </p:cBhvr>
                                      <p:to>
                                        <p:strVal val="visible"/>
                                      </p:to>
                                    </p:set>
                                    <p:animEffect filter="fade" transition="in">
                                      <p:cBhvr>
                                        <p:cTn dur="500"/>
                                        <p:tgtEl>
                                          <p:spTgt spid="395">
                                            <p:txEl>
                                              <p:pRg end="8" st="8"/>
                                            </p:txEl>
                                          </p:spTgt>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500"/>
                                        <p:tgtEl>
                                          <p:spTgt spid="39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500"/>
                                        <p:tgtEl>
                                          <p:spTgt spid="39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Effect filter="fade" transition="in">
                                      <p:cBhvr>
                                        <p:cTn dur="500"/>
                                        <p:tgtEl>
                                          <p:spTgt spid="39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animEffect filter="fade" transition="in">
                                      <p:cBhvr>
                                        <p:cTn dur="500"/>
                                        <p:tgtEl>
                                          <p:spTgt spid="39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animEffect filter="fade" transition="in">
                                      <p:cBhvr>
                                        <p:cTn dur="500"/>
                                        <p:tgtEl>
                                          <p:spTgt spid="39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5" st="5"/>
                                            </p:txEl>
                                          </p:spTgt>
                                        </p:tgtEl>
                                        <p:attrNameLst>
                                          <p:attrName>style.visibility</p:attrName>
                                        </p:attrNameLst>
                                      </p:cBhvr>
                                      <p:to>
                                        <p:strVal val="visible"/>
                                      </p:to>
                                    </p:set>
                                    <p:animEffect filter="fade" transition="in">
                                      <p:cBhvr>
                                        <p:cTn dur="500"/>
                                        <p:tgtEl>
                                          <p:spTgt spid="39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6" st="6"/>
                                            </p:txEl>
                                          </p:spTgt>
                                        </p:tgtEl>
                                        <p:attrNameLst>
                                          <p:attrName>style.visibility</p:attrName>
                                        </p:attrNameLst>
                                      </p:cBhvr>
                                      <p:to>
                                        <p:strVal val="visible"/>
                                      </p:to>
                                    </p:set>
                                    <p:animEffect filter="fade" transition="in">
                                      <p:cBhvr>
                                        <p:cTn dur="500"/>
                                        <p:tgtEl>
                                          <p:spTgt spid="39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7" st="7"/>
                                            </p:txEl>
                                          </p:spTgt>
                                        </p:tgtEl>
                                        <p:attrNameLst>
                                          <p:attrName>style.visibility</p:attrName>
                                        </p:attrNameLst>
                                      </p:cBhvr>
                                      <p:to>
                                        <p:strVal val="visible"/>
                                      </p:to>
                                    </p:set>
                                    <p:animEffect filter="fade" transition="in">
                                      <p:cBhvr>
                                        <p:cTn dur="500"/>
                                        <p:tgtEl>
                                          <p:spTgt spid="39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6">
                                            <p:txEl>
                                              <p:pRg end="8" st="8"/>
                                            </p:txEl>
                                          </p:spTgt>
                                        </p:tgtEl>
                                        <p:attrNameLst>
                                          <p:attrName>style.visibility</p:attrName>
                                        </p:attrNameLst>
                                      </p:cBhvr>
                                      <p:to>
                                        <p:strVal val="visible"/>
                                      </p:to>
                                    </p:set>
                                    <p:animEffect filter="fade" transition="in">
                                      <p:cBhvr>
                                        <p:cTn dur="500"/>
                                        <p:tgtEl>
                                          <p:spTgt spid="396">
                                            <p:txEl>
                                              <p:pRg end="8" st="8"/>
                                            </p:txEl>
                                          </p:spTgt>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animEffect filter="fade" transition="in">
                                      <p:cBhvr>
                                        <p:cTn dur="500"/>
                                        <p:tgtEl>
                                          <p:spTgt spid="3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animEffect filter="fade" transition="in">
                                      <p:cBhvr>
                                        <p:cTn dur="500"/>
                                        <p:tgtEl>
                                          <p:spTgt spid="3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animEffect filter="fade" transition="in">
                                      <p:cBhvr>
                                        <p:cTn dur="500"/>
                                        <p:tgtEl>
                                          <p:spTgt spid="3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animEffect filter="fade" transition="in">
                                      <p:cBhvr>
                                        <p:cTn dur="500"/>
                                        <p:tgtEl>
                                          <p:spTgt spid="3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7">
                                            <p:txEl>
                                              <p:pRg end="4" st="4"/>
                                            </p:txEl>
                                          </p:spTgt>
                                        </p:tgtEl>
                                        <p:attrNameLst>
                                          <p:attrName>style.visibility</p:attrName>
                                        </p:attrNameLst>
                                      </p:cBhvr>
                                      <p:to>
                                        <p:strVal val="visible"/>
                                      </p:to>
                                    </p:set>
                                    <p:animEffect filter="fade" transition="in">
                                      <p:cBhvr>
                                        <p:cTn dur="500"/>
                                        <p:tgtEl>
                                          <p:spTgt spid="3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7">
                                            <p:txEl>
                                              <p:pRg end="5" st="5"/>
                                            </p:txEl>
                                          </p:spTgt>
                                        </p:tgtEl>
                                        <p:attrNameLst>
                                          <p:attrName>style.visibility</p:attrName>
                                        </p:attrNameLst>
                                      </p:cBhvr>
                                      <p:to>
                                        <p:strVal val="visible"/>
                                      </p:to>
                                    </p:set>
                                    <p:animEffect filter="fade" transition="in">
                                      <p:cBhvr>
                                        <p:cTn dur="500"/>
                                        <p:tgtEl>
                                          <p:spTgt spid="3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7">
                                            <p:txEl>
                                              <p:pRg end="6" st="6"/>
                                            </p:txEl>
                                          </p:spTgt>
                                        </p:tgtEl>
                                        <p:attrNameLst>
                                          <p:attrName>style.visibility</p:attrName>
                                        </p:attrNameLst>
                                      </p:cBhvr>
                                      <p:to>
                                        <p:strVal val="visible"/>
                                      </p:to>
                                    </p:set>
                                    <p:animEffect filter="fade" transition="in">
                                      <p:cBhvr>
                                        <p:cTn dur="500"/>
                                        <p:tgtEl>
                                          <p:spTgt spid="3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7">
                                            <p:txEl>
                                              <p:pRg end="7" st="7"/>
                                            </p:txEl>
                                          </p:spTgt>
                                        </p:tgtEl>
                                        <p:attrNameLst>
                                          <p:attrName>style.visibility</p:attrName>
                                        </p:attrNameLst>
                                      </p:cBhvr>
                                      <p:to>
                                        <p:strVal val="visible"/>
                                      </p:to>
                                    </p:set>
                                    <p:animEffect filter="fade" transition="in">
                                      <p:cBhvr>
                                        <p:cTn dur="500"/>
                                        <p:tgtEl>
                                          <p:spTgt spid="3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7">
                                            <p:txEl>
                                              <p:pRg end="8" st="8"/>
                                            </p:txEl>
                                          </p:spTgt>
                                        </p:tgtEl>
                                        <p:attrNameLst>
                                          <p:attrName>style.visibility</p:attrName>
                                        </p:attrNameLst>
                                      </p:cBhvr>
                                      <p:to>
                                        <p:strVal val="visible"/>
                                      </p:to>
                                    </p:set>
                                    <p:animEffect filter="fade" transition="in">
                                      <p:cBhvr>
                                        <p:cTn dur="500"/>
                                        <p:tgtEl>
                                          <p:spTgt spid="397">
                                            <p:txEl>
                                              <p:pRg end="8" st="8"/>
                                            </p:txEl>
                                          </p:spTgt>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500"/>
                                        <p:tgtEl>
                                          <p:spTgt spid="39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500"/>
                                        <p:tgtEl>
                                          <p:spTgt spid="39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500"/>
                                        <p:tgtEl>
                                          <p:spTgt spid="39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500"/>
                                        <p:tgtEl>
                                          <p:spTgt spid="39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animEffect filter="fade" transition="in">
                                      <p:cBhvr>
                                        <p:cTn dur="500"/>
                                        <p:tgtEl>
                                          <p:spTgt spid="39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animEffect filter="fade" transition="in">
                                      <p:cBhvr>
                                        <p:cTn dur="500"/>
                                        <p:tgtEl>
                                          <p:spTgt spid="39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8">
                                            <p:txEl>
                                              <p:pRg end="6" st="6"/>
                                            </p:txEl>
                                          </p:spTgt>
                                        </p:tgtEl>
                                        <p:attrNameLst>
                                          <p:attrName>style.visibility</p:attrName>
                                        </p:attrNameLst>
                                      </p:cBhvr>
                                      <p:to>
                                        <p:strVal val="visible"/>
                                      </p:to>
                                    </p:set>
                                    <p:animEffect filter="fade" transition="in">
                                      <p:cBhvr>
                                        <p:cTn dur="500"/>
                                        <p:tgtEl>
                                          <p:spTgt spid="39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8">
                                            <p:txEl>
                                              <p:pRg end="7" st="7"/>
                                            </p:txEl>
                                          </p:spTgt>
                                        </p:tgtEl>
                                        <p:attrNameLst>
                                          <p:attrName>style.visibility</p:attrName>
                                        </p:attrNameLst>
                                      </p:cBhvr>
                                      <p:to>
                                        <p:strVal val="visible"/>
                                      </p:to>
                                    </p:set>
                                    <p:animEffect filter="fade" transition="in">
                                      <p:cBhvr>
                                        <p:cTn dur="500"/>
                                        <p:tgtEl>
                                          <p:spTgt spid="39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8">
                                            <p:txEl>
                                              <p:pRg end="8" st="8"/>
                                            </p:txEl>
                                          </p:spTgt>
                                        </p:tgtEl>
                                        <p:attrNameLst>
                                          <p:attrName>style.visibility</p:attrName>
                                        </p:attrNameLst>
                                      </p:cBhvr>
                                      <p:to>
                                        <p:strVal val="visible"/>
                                      </p:to>
                                    </p:set>
                                    <p:animEffect filter="fade" transition="in">
                                      <p:cBhvr>
                                        <p:cTn dur="500"/>
                                        <p:tgtEl>
                                          <p:spTgt spid="398">
                                            <p:txEl>
                                              <p:pRg end="8" st="8"/>
                                            </p:txEl>
                                          </p:spTgt>
                                        </p:tgtEl>
                                      </p:cBhvr>
                                    </p:animEffect>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anim calcmode="lin" valueType="num">
                                      <p:cBhvr additive="base">
                                        <p:cTn dur="500"/>
                                        <p:tgtEl>
                                          <p:spTgt spid="39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399">
                                            <p:txEl>
                                              <p:pRg end="1" st="1"/>
                                            </p:txEl>
                                          </p:spTgt>
                                        </p:tgtEl>
                                        <p:attrNameLst>
                                          <p:attrName>style.visibility</p:attrName>
                                        </p:attrNameLst>
                                      </p:cBhvr>
                                      <p:to>
                                        <p:strVal val="visible"/>
                                      </p:to>
                                    </p:set>
                                    <p:anim calcmode="lin" valueType="num">
                                      <p:cBhvr additive="base">
                                        <p:cTn dur="500"/>
                                        <p:tgtEl>
                                          <p:spTgt spid="39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399">
                                            <p:txEl>
                                              <p:pRg end="2" st="2"/>
                                            </p:txEl>
                                          </p:spTgt>
                                        </p:tgtEl>
                                        <p:attrNameLst>
                                          <p:attrName>style.visibility</p:attrName>
                                        </p:attrNameLst>
                                      </p:cBhvr>
                                      <p:to>
                                        <p:strVal val="visible"/>
                                      </p:to>
                                    </p:set>
                                    <p:anim calcmode="lin" valueType="num">
                                      <p:cBhvr additive="base">
                                        <p:cTn dur="500"/>
                                        <p:tgtEl>
                                          <p:spTgt spid="39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8">
                                  <p:stCondLst>
                                    <p:cond delay="0"/>
                                  </p:stCondLst>
                                  <p:childTnLst>
                                    <p:set>
                                      <p:cBhvr>
                                        <p:cTn dur="1" fill="hold">
                                          <p:stCondLst>
                                            <p:cond delay="0"/>
                                          </p:stCondLst>
                                        </p:cTn>
                                        <p:tgtEl>
                                          <p:spTgt spid="399">
                                            <p:txEl>
                                              <p:pRg end="3" st="3"/>
                                            </p:txEl>
                                          </p:spTgt>
                                        </p:tgtEl>
                                        <p:attrNameLst>
                                          <p:attrName>style.visibility</p:attrName>
                                        </p:attrNameLst>
                                      </p:cBhvr>
                                      <p:to>
                                        <p:strVal val="visible"/>
                                      </p:to>
                                    </p:set>
                                    <p:anim calcmode="lin" valueType="num">
                                      <p:cBhvr additive="base">
                                        <p:cTn dur="500"/>
                                        <p:tgtEl>
                                          <p:spTgt spid="399">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0"/>
                                  </p:stCondLst>
                                  <p:childTnLst>
                                    <p:set>
                                      <p:cBhvr>
                                        <p:cTn dur="1" fill="hold">
                                          <p:stCondLst>
                                            <p:cond delay="0"/>
                                          </p:stCondLst>
                                        </p:cTn>
                                        <p:tgtEl>
                                          <p:spTgt spid="399">
                                            <p:txEl>
                                              <p:pRg end="4" st="4"/>
                                            </p:txEl>
                                          </p:spTgt>
                                        </p:tgtEl>
                                        <p:attrNameLst>
                                          <p:attrName>style.visibility</p:attrName>
                                        </p:attrNameLst>
                                      </p:cBhvr>
                                      <p:to>
                                        <p:strVal val="visible"/>
                                      </p:to>
                                    </p:set>
                                    <p:anim calcmode="lin" valueType="num">
                                      <p:cBhvr additive="base">
                                        <p:cTn dur="500"/>
                                        <p:tgtEl>
                                          <p:spTgt spid="399">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8">
                                  <p:stCondLst>
                                    <p:cond delay="0"/>
                                  </p:stCondLst>
                                  <p:childTnLst>
                                    <p:set>
                                      <p:cBhvr>
                                        <p:cTn dur="1" fill="hold">
                                          <p:stCondLst>
                                            <p:cond delay="0"/>
                                          </p:stCondLst>
                                        </p:cTn>
                                        <p:tgtEl>
                                          <p:spTgt spid="399">
                                            <p:txEl>
                                              <p:pRg end="5" st="5"/>
                                            </p:txEl>
                                          </p:spTgt>
                                        </p:tgtEl>
                                        <p:attrNameLst>
                                          <p:attrName>style.visibility</p:attrName>
                                        </p:attrNameLst>
                                      </p:cBhvr>
                                      <p:to>
                                        <p:strVal val="visible"/>
                                      </p:to>
                                    </p:set>
                                    <p:anim calcmode="lin" valueType="num">
                                      <p:cBhvr additive="base">
                                        <p:cTn dur="500"/>
                                        <p:tgtEl>
                                          <p:spTgt spid="399">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8">
                                  <p:stCondLst>
                                    <p:cond delay="0"/>
                                  </p:stCondLst>
                                  <p:childTnLst>
                                    <p:set>
                                      <p:cBhvr>
                                        <p:cTn dur="1" fill="hold">
                                          <p:stCondLst>
                                            <p:cond delay="0"/>
                                          </p:stCondLst>
                                        </p:cTn>
                                        <p:tgtEl>
                                          <p:spTgt spid="399">
                                            <p:txEl>
                                              <p:pRg end="6" st="6"/>
                                            </p:txEl>
                                          </p:spTgt>
                                        </p:tgtEl>
                                        <p:attrNameLst>
                                          <p:attrName>style.visibility</p:attrName>
                                        </p:attrNameLst>
                                      </p:cBhvr>
                                      <p:to>
                                        <p:strVal val="visible"/>
                                      </p:to>
                                    </p:set>
                                    <p:anim calcmode="lin" valueType="num">
                                      <p:cBhvr additive="base">
                                        <p:cTn dur="500"/>
                                        <p:tgtEl>
                                          <p:spTgt spid="399">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8">
                                  <p:stCondLst>
                                    <p:cond delay="0"/>
                                  </p:stCondLst>
                                  <p:childTnLst>
                                    <p:set>
                                      <p:cBhvr>
                                        <p:cTn dur="1" fill="hold">
                                          <p:stCondLst>
                                            <p:cond delay="0"/>
                                          </p:stCondLst>
                                        </p:cTn>
                                        <p:tgtEl>
                                          <p:spTgt spid="399">
                                            <p:txEl>
                                              <p:pRg end="7" st="7"/>
                                            </p:txEl>
                                          </p:spTgt>
                                        </p:tgtEl>
                                        <p:attrNameLst>
                                          <p:attrName>style.visibility</p:attrName>
                                        </p:attrNameLst>
                                      </p:cBhvr>
                                      <p:to>
                                        <p:strVal val="visible"/>
                                      </p:to>
                                    </p:set>
                                    <p:anim calcmode="lin" valueType="num">
                                      <p:cBhvr additive="base">
                                        <p:cTn dur="500"/>
                                        <p:tgtEl>
                                          <p:spTgt spid="399">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0"/>
                                  </p:stCondLst>
                                  <p:childTnLst>
                                    <p:set>
                                      <p:cBhvr>
                                        <p:cTn dur="1" fill="hold">
                                          <p:stCondLst>
                                            <p:cond delay="0"/>
                                          </p:stCondLst>
                                        </p:cTn>
                                        <p:tgtEl>
                                          <p:spTgt spid="399">
                                            <p:txEl>
                                              <p:pRg end="8" st="8"/>
                                            </p:txEl>
                                          </p:spTgt>
                                        </p:tgtEl>
                                        <p:attrNameLst>
                                          <p:attrName>style.visibility</p:attrName>
                                        </p:attrNameLst>
                                      </p:cBhvr>
                                      <p:to>
                                        <p:strVal val="visible"/>
                                      </p:to>
                                    </p:set>
                                    <p:anim calcmode="lin" valueType="num">
                                      <p:cBhvr additive="base">
                                        <p:cTn dur="500"/>
                                        <p:tgtEl>
                                          <p:spTgt spid="399">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8">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anim calcmode="lin" valueType="num">
                                      <p:cBhvr additive="base">
                                        <p:cTn dur="500"/>
                                        <p:tgtEl>
                                          <p:spTgt spid="40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8">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anim calcmode="lin" valueType="num">
                                      <p:cBhvr additive="base">
                                        <p:cTn dur="500"/>
                                        <p:tgtEl>
                                          <p:spTgt spid="40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8">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anim calcmode="lin" valueType="num">
                                      <p:cBhvr additive="base">
                                        <p:cTn dur="500"/>
                                        <p:tgtEl>
                                          <p:spTgt spid="40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8">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anim calcmode="lin" valueType="num">
                                      <p:cBhvr additive="base">
                                        <p:cTn dur="500"/>
                                        <p:tgtEl>
                                          <p:spTgt spid="400">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8">
                                  <p:stCondLst>
                                    <p:cond delay="0"/>
                                  </p:stCondLst>
                                  <p:childTnLst>
                                    <p:set>
                                      <p:cBhvr>
                                        <p:cTn dur="1" fill="hold">
                                          <p:stCondLst>
                                            <p:cond delay="0"/>
                                          </p:stCondLst>
                                        </p:cTn>
                                        <p:tgtEl>
                                          <p:spTgt spid="400">
                                            <p:txEl>
                                              <p:pRg end="4" st="4"/>
                                            </p:txEl>
                                          </p:spTgt>
                                        </p:tgtEl>
                                        <p:attrNameLst>
                                          <p:attrName>style.visibility</p:attrName>
                                        </p:attrNameLst>
                                      </p:cBhvr>
                                      <p:to>
                                        <p:strVal val="visible"/>
                                      </p:to>
                                    </p:set>
                                    <p:anim calcmode="lin" valueType="num">
                                      <p:cBhvr additive="base">
                                        <p:cTn dur="500"/>
                                        <p:tgtEl>
                                          <p:spTgt spid="400">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8">
                                  <p:stCondLst>
                                    <p:cond delay="0"/>
                                  </p:stCondLst>
                                  <p:childTnLst>
                                    <p:set>
                                      <p:cBhvr>
                                        <p:cTn dur="1" fill="hold">
                                          <p:stCondLst>
                                            <p:cond delay="0"/>
                                          </p:stCondLst>
                                        </p:cTn>
                                        <p:tgtEl>
                                          <p:spTgt spid="400">
                                            <p:txEl>
                                              <p:pRg end="5" st="5"/>
                                            </p:txEl>
                                          </p:spTgt>
                                        </p:tgtEl>
                                        <p:attrNameLst>
                                          <p:attrName>style.visibility</p:attrName>
                                        </p:attrNameLst>
                                      </p:cBhvr>
                                      <p:to>
                                        <p:strVal val="visible"/>
                                      </p:to>
                                    </p:set>
                                    <p:anim calcmode="lin" valueType="num">
                                      <p:cBhvr additive="base">
                                        <p:cTn dur="500"/>
                                        <p:tgtEl>
                                          <p:spTgt spid="400">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8">
                                  <p:stCondLst>
                                    <p:cond delay="0"/>
                                  </p:stCondLst>
                                  <p:childTnLst>
                                    <p:set>
                                      <p:cBhvr>
                                        <p:cTn dur="1" fill="hold">
                                          <p:stCondLst>
                                            <p:cond delay="0"/>
                                          </p:stCondLst>
                                        </p:cTn>
                                        <p:tgtEl>
                                          <p:spTgt spid="400">
                                            <p:txEl>
                                              <p:pRg end="6" st="6"/>
                                            </p:txEl>
                                          </p:spTgt>
                                        </p:tgtEl>
                                        <p:attrNameLst>
                                          <p:attrName>style.visibility</p:attrName>
                                        </p:attrNameLst>
                                      </p:cBhvr>
                                      <p:to>
                                        <p:strVal val="visible"/>
                                      </p:to>
                                    </p:set>
                                    <p:anim calcmode="lin" valueType="num">
                                      <p:cBhvr additive="base">
                                        <p:cTn dur="500"/>
                                        <p:tgtEl>
                                          <p:spTgt spid="400">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8">
                                  <p:stCondLst>
                                    <p:cond delay="0"/>
                                  </p:stCondLst>
                                  <p:childTnLst>
                                    <p:set>
                                      <p:cBhvr>
                                        <p:cTn dur="1" fill="hold">
                                          <p:stCondLst>
                                            <p:cond delay="0"/>
                                          </p:stCondLst>
                                        </p:cTn>
                                        <p:tgtEl>
                                          <p:spTgt spid="400">
                                            <p:txEl>
                                              <p:pRg end="7" st="7"/>
                                            </p:txEl>
                                          </p:spTgt>
                                        </p:tgtEl>
                                        <p:attrNameLst>
                                          <p:attrName>style.visibility</p:attrName>
                                        </p:attrNameLst>
                                      </p:cBhvr>
                                      <p:to>
                                        <p:strVal val="visible"/>
                                      </p:to>
                                    </p:set>
                                    <p:anim calcmode="lin" valueType="num">
                                      <p:cBhvr additive="base">
                                        <p:cTn dur="500"/>
                                        <p:tgtEl>
                                          <p:spTgt spid="400">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8">
                                  <p:stCondLst>
                                    <p:cond delay="0"/>
                                  </p:stCondLst>
                                  <p:childTnLst>
                                    <p:set>
                                      <p:cBhvr>
                                        <p:cTn dur="1" fill="hold">
                                          <p:stCondLst>
                                            <p:cond delay="0"/>
                                          </p:stCondLst>
                                        </p:cTn>
                                        <p:tgtEl>
                                          <p:spTgt spid="400">
                                            <p:txEl>
                                              <p:pRg end="8" st="8"/>
                                            </p:txEl>
                                          </p:spTgt>
                                        </p:tgtEl>
                                        <p:attrNameLst>
                                          <p:attrName>style.visibility</p:attrName>
                                        </p:attrNameLst>
                                      </p:cBhvr>
                                      <p:to>
                                        <p:strVal val="visible"/>
                                      </p:to>
                                    </p:set>
                                    <p:anim calcmode="lin" valueType="num">
                                      <p:cBhvr additive="base">
                                        <p:cTn dur="500"/>
                                        <p:tgtEl>
                                          <p:spTgt spid="400">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3 Images">
    <p:spTree>
      <p:nvGrpSpPr>
        <p:cNvPr id="401" name="Shape 401"/>
        <p:cNvGrpSpPr/>
        <p:nvPr/>
      </p:nvGrpSpPr>
      <p:grpSpPr>
        <a:xfrm>
          <a:off x="0" y="0"/>
          <a:ext cx="0" cy="0"/>
          <a:chOff x="0" y="0"/>
          <a:chExt cx="0" cy="0"/>
        </a:xfrm>
      </p:grpSpPr>
      <p:sp>
        <p:nvSpPr>
          <p:cNvPr id="402" name="Google Shape;402;p169"/>
          <p:cNvSpPr/>
          <p:nvPr/>
        </p:nvSpPr>
        <p:spPr>
          <a:xfrm flipH="1">
            <a:off x="5569508" y="4810212"/>
            <a:ext cx="10992880" cy="1528805"/>
          </a:xfrm>
          <a:prstGeom prst="parallelogram">
            <a:avLst>
              <a:gd fmla="val 5189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03" name="Google Shape;403;p169"/>
          <p:cNvSpPr/>
          <p:nvPr/>
        </p:nvSpPr>
        <p:spPr>
          <a:xfrm flipH="1">
            <a:off x="4527421" y="2791941"/>
            <a:ext cx="10992880" cy="1545282"/>
          </a:xfrm>
          <a:prstGeom prst="parallelogram">
            <a:avLst>
              <a:gd fmla="val 5189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04" name="Google Shape;404;p169"/>
          <p:cNvSpPr/>
          <p:nvPr/>
        </p:nvSpPr>
        <p:spPr>
          <a:xfrm flipH="1">
            <a:off x="3460621" y="786028"/>
            <a:ext cx="10992880" cy="1549400"/>
          </a:xfrm>
          <a:prstGeom prst="parallelogram">
            <a:avLst>
              <a:gd fmla="val 5189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05" name="Google Shape;405;p169"/>
          <p:cNvSpPr/>
          <p:nvPr/>
        </p:nvSpPr>
        <p:spPr>
          <a:xfrm flipH="1">
            <a:off x="2806700" y="0"/>
            <a:ext cx="4330700" cy="7645400"/>
          </a:xfrm>
          <a:prstGeom prst="parallelogram">
            <a:avLst>
              <a:gd fmla="val 9250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06" name="Google Shape;406;p169"/>
          <p:cNvSpPr/>
          <p:nvPr>
            <p:ph idx="2" type="pic"/>
          </p:nvPr>
        </p:nvSpPr>
        <p:spPr>
          <a:xfrm>
            <a:off x="791263" y="659441"/>
            <a:ext cx="3489313" cy="1530170"/>
          </a:xfrm>
          <a:prstGeom prst="rect">
            <a:avLst/>
          </a:prstGeom>
          <a:noFill/>
          <a:ln>
            <a:noFill/>
          </a:ln>
        </p:spPr>
      </p:sp>
      <p:sp>
        <p:nvSpPr>
          <p:cNvPr id="407" name="Google Shape;407;p16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 name="Google Shape;408;p16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409" name="Google Shape;409;p169"/>
          <p:cNvCxnSpPr/>
          <p:nvPr/>
        </p:nvCxnSpPr>
        <p:spPr>
          <a:xfrm rot="10800000">
            <a:off x="7129650" y="7631705"/>
            <a:ext cx="11156763" cy="0"/>
          </a:xfrm>
          <a:prstGeom prst="straightConnector1">
            <a:avLst/>
          </a:prstGeom>
          <a:noFill/>
          <a:ln cap="flat" cmpd="sng" w="12700">
            <a:solidFill>
              <a:srgbClr val="0096BE"/>
            </a:solidFill>
            <a:prstDash val="solid"/>
            <a:round/>
            <a:headEnd len="sm" w="sm" type="none"/>
            <a:tailEnd len="sm" w="sm" type="none"/>
          </a:ln>
        </p:spPr>
      </p:cxnSp>
      <p:sp>
        <p:nvSpPr>
          <p:cNvPr id="410" name="Google Shape;410;p169"/>
          <p:cNvSpPr/>
          <p:nvPr>
            <p:ph idx="3" type="pic"/>
          </p:nvPr>
        </p:nvSpPr>
        <p:spPr>
          <a:xfrm>
            <a:off x="1827501" y="2662163"/>
            <a:ext cx="3489313" cy="1530170"/>
          </a:xfrm>
          <a:prstGeom prst="rect">
            <a:avLst/>
          </a:prstGeom>
          <a:noFill/>
          <a:ln>
            <a:noFill/>
          </a:ln>
        </p:spPr>
      </p:sp>
      <p:sp>
        <p:nvSpPr>
          <p:cNvPr id="411" name="Google Shape;411;p169"/>
          <p:cNvSpPr/>
          <p:nvPr>
            <p:ph idx="4" type="pic"/>
          </p:nvPr>
        </p:nvSpPr>
        <p:spPr>
          <a:xfrm>
            <a:off x="2883835" y="4664886"/>
            <a:ext cx="3489313" cy="1530170"/>
          </a:xfrm>
          <a:prstGeom prst="rect">
            <a:avLst/>
          </a:prstGeom>
          <a:noFill/>
          <a:ln>
            <a:noFill/>
          </a:ln>
        </p:spPr>
      </p:sp>
      <p:sp>
        <p:nvSpPr>
          <p:cNvPr id="412" name="Google Shape;412;p169"/>
          <p:cNvSpPr txBox="1"/>
          <p:nvPr>
            <p:ph idx="1" type="body"/>
          </p:nvPr>
        </p:nvSpPr>
        <p:spPr>
          <a:xfrm>
            <a:off x="7252996" y="6535716"/>
            <a:ext cx="10081120" cy="1088019"/>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3" name="Google Shape;413;p169"/>
          <p:cNvSpPr txBox="1"/>
          <p:nvPr>
            <p:ph idx="5" type="body"/>
          </p:nvPr>
        </p:nvSpPr>
        <p:spPr>
          <a:xfrm>
            <a:off x="7252996" y="7761288"/>
            <a:ext cx="10081120" cy="151973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4" name="Google Shape;414;p169"/>
          <p:cNvSpPr txBox="1"/>
          <p:nvPr>
            <p:ph idx="6" type="body"/>
          </p:nvPr>
        </p:nvSpPr>
        <p:spPr>
          <a:xfrm>
            <a:off x="4233238" y="872448"/>
            <a:ext cx="9254338" cy="1395154"/>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5" name="Google Shape;415;p169"/>
          <p:cNvSpPr txBox="1"/>
          <p:nvPr>
            <p:ph idx="7" type="body"/>
          </p:nvPr>
        </p:nvSpPr>
        <p:spPr>
          <a:xfrm>
            <a:off x="5285045" y="2852669"/>
            <a:ext cx="9254338" cy="1395154"/>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6" name="Google Shape;416;p169"/>
          <p:cNvSpPr txBox="1"/>
          <p:nvPr>
            <p:ph idx="8" type="body"/>
          </p:nvPr>
        </p:nvSpPr>
        <p:spPr>
          <a:xfrm>
            <a:off x="6348473" y="4877894"/>
            <a:ext cx="9254338" cy="1395154"/>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par>
                          <p:cTn fill="hold">
                            <p:stCondLst>
                              <p:cond delay="3500"/>
                            </p:stCondLst>
                            <p:childTnLst>
                              <p:par>
                                <p:cTn fill="hold" nodeType="afterEffect" presetClass="entr" presetID="2" presetSubtype="2">
                                  <p:stCondLst>
                                    <p:cond delay="25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500"/>
                                        <p:tgtEl>
                                          <p:spTgt spid="41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25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par>
                                <p:cTn fill="hold" nodeType="withEffect" presetClass="entr" presetID="2" presetSubtype="2">
                                  <p:stCondLst>
                                    <p:cond delay="25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500"/>
                                        <p:tgtEl>
                                          <p:spTgt spid="4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teps">
  <p:cSld name="4 Steps">
    <p:spTree>
      <p:nvGrpSpPr>
        <p:cNvPr id="417" name="Shape 417"/>
        <p:cNvGrpSpPr/>
        <p:nvPr/>
      </p:nvGrpSpPr>
      <p:grpSpPr>
        <a:xfrm>
          <a:off x="0" y="0"/>
          <a:ext cx="0" cy="0"/>
          <a:chOff x="0" y="0"/>
          <a:chExt cx="0" cy="0"/>
        </a:xfrm>
      </p:grpSpPr>
      <p:sp>
        <p:nvSpPr>
          <p:cNvPr id="418" name="Google Shape;418;p17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17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20" name="Google Shape;420;p170"/>
          <p:cNvSpPr/>
          <p:nvPr/>
        </p:nvSpPr>
        <p:spPr>
          <a:xfrm>
            <a:off x="3424072" y="2668224"/>
            <a:ext cx="5482939" cy="542301"/>
          </a:xfrm>
          <a:prstGeom prst="flowChartInputOutpu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1" name="Google Shape;421;p170"/>
          <p:cNvSpPr/>
          <p:nvPr/>
        </p:nvSpPr>
        <p:spPr>
          <a:xfrm flipH="1">
            <a:off x="405326" y="1093050"/>
            <a:ext cx="8487930" cy="1575175"/>
          </a:xfrm>
          <a:prstGeom prst="parallelogram">
            <a:avLst>
              <a:gd fmla="val 45396"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2" name="Google Shape;422;p170"/>
          <p:cNvSpPr/>
          <p:nvPr/>
        </p:nvSpPr>
        <p:spPr>
          <a:xfrm flipH="1">
            <a:off x="3438677" y="3210525"/>
            <a:ext cx="8487930" cy="1575175"/>
          </a:xfrm>
          <a:prstGeom prst="parallelogram">
            <a:avLst>
              <a:gd fmla="val 45396"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3" name="Google Shape;423;p170"/>
          <p:cNvSpPr/>
          <p:nvPr/>
        </p:nvSpPr>
        <p:spPr>
          <a:xfrm>
            <a:off x="6443668" y="4785700"/>
            <a:ext cx="5482939" cy="542301"/>
          </a:xfrm>
          <a:prstGeom prst="flowChartInputOutpu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4" name="Google Shape;424;p170"/>
          <p:cNvSpPr/>
          <p:nvPr/>
        </p:nvSpPr>
        <p:spPr>
          <a:xfrm flipH="1">
            <a:off x="6465943" y="5328001"/>
            <a:ext cx="8487930" cy="1575175"/>
          </a:xfrm>
          <a:prstGeom prst="parallelogram">
            <a:avLst>
              <a:gd fmla="val 45396"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5" name="Google Shape;425;p170"/>
          <p:cNvSpPr/>
          <p:nvPr/>
        </p:nvSpPr>
        <p:spPr>
          <a:xfrm>
            <a:off x="9470934" y="6903176"/>
            <a:ext cx="5482939" cy="542301"/>
          </a:xfrm>
          <a:prstGeom prst="flowChartInputOutpu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6" name="Google Shape;426;p170"/>
          <p:cNvSpPr/>
          <p:nvPr/>
        </p:nvSpPr>
        <p:spPr>
          <a:xfrm flipH="1">
            <a:off x="9476256" y="7445477"/>
            <a:ext cx="8487930" cy="1575175"/>
          </a:xfrm>
          <a:prstGeom prst="parallelogram">
            <a:avLst>
              <a:gd fmla="val 45396"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7" name="Google Shape;427;p170"/>
          <p:cNvSpPr/>
          <p:nvPr/>
        </p:nvSpPr>
        <p:spPr>
          <a:xfrm flipH="1">
            <a:off x="405326" y="1093050"/>
            <a:ext cx="2025226" cy="1575175"/>
          </a:xfrm>
          <a:prstGeom prst="parallelogram">
            <a:avLst>
              <a:gd fmla="val 45396"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8" name="Google Shape;428;p170"/>
          <p:cNvSpPr/>
          <p:nvPr/>
        </p:nvSpPr>
        <p:spPr>
          <a:xfrm flipH="1">
            <a:off x="3438677" y="3210524"/>
            <a:ext cx="2025226" cy="1575175"/>
          </a:xfrm>
          <a:prstGeom prst="parallelogram">
            <a:avLst>
              <a:gd fmla="val 45396"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9" name="Google Shape;429;p170"/>
          <p:cNvSpPr/>
          <p:nvPr/>
        </p:nvSpPr>
        <p:spPr>
          <a:xfrm flipH="1">
            <a:off x="6465943" y="5328000"/>
            <a:ext cx="2025226" cy="1575175"/>
          </a:xfrm>
          <a:prstGeom prst="parallelogram">
            <a:avLst>
              <a:gd fmla="val 45396"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30" name="Google Shape;430;p170"/>
          <p:cNvSpPr/>
          <p:nvPr/>
        </p:nvSpPr>
        <p:spPr>
          <a:xfrm flipH="1">
            <a:off x="9470934" y="7445476"/>
            <a:ext cx="2025226" cy="1575175"/>
          </a:xfrm>
          <a:prstGeom prst="parallelogram">
            <a:avLst>
              <a:gd fmla="val 45396"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31" name="Google Shape;431;p170"/>
          <p:cNvSpPr txBox="1"/>
          <p:nvPr>
            <p:ph idx="1" type="body"/>
          </p:nvPr>
        </p:nvSpPr>
        <p:spPr>
          <a:xfrm>
            <a:off x="960201" y="1269410"/>
            <a:ext cx="885286" cy="121513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2" name="Google Shape;432;p170"/>
          <p:cNvSpPr txBox="1"/>
          <p:nvPr>
            <p:ph idx="2" type="body"/>
          </p:nvPr>
        </p:nvSpPr>
        <p:spPr>
          <a:xfrm>
            <a:off x="4008647" y="3383823"/>
            <a:ext cx="885286" cy="121513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3" name="Google Shape;433;p170"/>
          <p:cNvSpPr txBox="1"/>
          <p:nvPr>
            <p:ph idx="3" type="body"/>
          </p:nvPr>
        </p:nvSpPr>
        <p:spPr>
          <a:xfrm>
            <a:off x="7035913" y="5501300"/>
            <a:ext cx="885286" cy="121513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4" name="Google Shape;434;p170"/>
          <p:cNvSpPr txBox="1"/>
          <p:nvPr>
            <p:ph idx="4" type="body"/>
          </p:nvPr>
        </p:nvSpPr>
        <p:spPr>
          <a:xfrm>
            <a:off x="10040904" y="7618775"/>
            <a:ext cx="885286" cy="121513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5" name="Google Shape;435;p170"/>
          <p:cNvSpPr txBox="1"/>
          <p:nvPr>
            <p:ph idx="5" type="body"/>
          </p:nvPr>
        </p:nvSpPr>
        <p:spPr>
          <a:xfrm>
            <a:off x="2167431" y="1002439"/>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6" name="Google Shape;436;p170"/>
          <p:cNvSpPr txBox="1"/>
          <p:nvPr>
            <p:ph idx="6" type="body"/>
          </p:nvPr>
        </p:nvSpPr>
        <p:spPr>
          <a:xfrm>
            <a:off x="2438450" y="1723122"/>
            <a:ext cx="5972971" cy="9451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7" name="Google Shape;437;p170"/>
          <p:cNvSpPr txBox="1"/>
          <p:nvPr>
            <p:ph idx="7" type="body"/>
          </p:nvPr>
        </p:nvSpPr>
        <p:spPr>
          <a:xfrm>
            <a:off x="5219874" y="3119913"/>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8" name="Google Shape;438;p170"/>
          <p:cNvSpPr txBox="1"/>
          <p:nvPr>
            <p:ph idx="8" type="body"/>
          </p:nvPr>
        </p:nvSpPr>
        <p:spPr>
          <a:xfrm>
            <a:off x="5490893" y="3840596"/>
            <a:ext cx="5972971" cy="9451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9" name="Google Shape;439;p170"/>
          <p:cNvSpPr txBox="1"/>
          <p:nvPr>
            <p:ph idx="9" type="body"/>
          </p:nvPr>
        </p:nvSpPr>
        <p:spPr>
          <a:xfrm>
            <a:off x="8206875" y="5237390"/>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0" name="Google Shape;440;p170"/>
          <p:cNvSpPr txBox="1"/>
          <p:nvPr>
            <p:ph idx="13" type="body"/>
          </p:nvPr>
        </p:nvSpPr>
        <p:spPr>
          <a:xfrm>
            <a:off x="8477894" y="5958073"/>
            <a:ext cx="5972971" cy="9451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1" name="Google Shape;441;p170"/>
          <p:cNvSpPr txBox="1"/>
          <p:nvPr>
            <p:ph idx="14" type="body"/>
          </p:nvPr>
        </p:nvSpPr>
        <p:spPr>
          <a:xfrm>
            <a:off x="11225141" y="7354865"/>
            <a:ext cx="6120680" cy="848975"/>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2" name="Google Shape;442;p170"/>
          <p:cNvSpPr txBox="1"/>
          <p:nvPr>
            <p:ph idx="15" type="body"/>
          </p:nvPr>
        </p:nvSpPr>
        <p:spPr>
          <a:xfrm>
            <a:off x="11496160" y="8075548"/>
            <a:ext cx="5972971" cy="9451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3" name="Google Shape;443;p170"/>
          <p:cNvSpPr txBox="1"/>
          <p:nvPr>
            <p:ph idx="16" type="body"/>
          </p:nvPr>
        </p:nvSpPr>
        <p:spPr>
          <a:xfrm>
            <a:off x="630069" y="5671751"/>
            <a:ext cx="6088231" cy="2090619"/>
          </a:xfrm>
          <a:prstGeom prst="rect">
            <a:avLst/>
          </a:prstGeom>
          <a:noFill/>
          <a:ln>
            <a:noFill/>
          </a:ln>
        </p:spPr>
        <p:txBody>
          <a:bodyPr anchorCtr="0" anchor="b" bIns="81625" lIns="163275" spcFirstLastPara="1" rIns="163275" wrap="square" tIns="81625">
            <a:noAutofit/>
          </a:bodyPr>
          <a:lstStyle>
            <a:lvl1pPr indent="-228600" lvl="0" marL="457200" algn="l">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4" name="Google Shape;444;p170"/>
          <p:cNvSpPr txBox="1"/>
          <p:nvPr>
            <p:ph idx="17" type="body"/>
          </p:nvPr>
        </p:nvSpPr>
        <p:spPr>
          <a:xfrm>
            <a:off x="630069" y="7798795"/>
            <a:ext cx="7658042" cy="157517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445" name="Google Shape;445;p170"/>
          <p:cNvCxnSpPr/>
          <p:nvPr/>
        </p:nvCxnSpPr>
        <p:spPr>
          <a:xfrm>
            <a:off x="0" y="7708785"/>
            <a:ext cx="8288111" cy="0"/>
          </a:xfrm>
          <a:prstGeom prst="straightConnector1">
            <a:avLst/>
          </a:prstGeom>
          <a:noFill/>
          <a:ln cap="flat" cmpd="sng" w="9525">
            <a:solidFill>
              <a:srgbClr val="0096BE"/>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500"/>
                                        <p:tgtEl>
                                          <p:spTgt spid="44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500"/>
                                        <p:tgtEl>
                                          <p:spTgt spid="44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par>
                                <p:cTn fill="hold" nodeType="withEffect" presetClass="entr" presetID="10" presetSubtype="0">
                                  <p:stCondLst>
                                    <p:cond delay="50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par>
                                <p:cTn fill="hold" nodeType="withEffect" presetClass="entr" presetID="10" presetSubtype="0">
                                  <p:stCondLst>
                                    <p:cond delay="500"/>
                                  </p:stCondLst>
                                  <p:childTnLst>
                                    <p:set>
                                      <p:cBhvr>
                                        <p:cTn dur="1" fill="hold">
                                          <p:stCondLst>
                                            <p:cond delay="0"/>
                                          </p:stCondLst>
                                        </p:cTn>
                                        <p:tgtEl>
                                          <p:spTgt spid="431">
                                            <p:txEl>
                                              <p:pRg end="0" st="0"/>
                                            </p:txEl>
                                          </p:spTgt>
                                        </p:tgtEl>
                                        <p:attrNameLst>
                                          <p:attrName>style.visibility</p:attrName>
                                        </p:attrNameLst>
                                      </p:cBhvr>
                                      <p:to>
                                        <p:strVal val="visible"/>
                                      </p:to>
                                    </p:set>
                                    <p:animEffect filter="fade" transition="in">
                                      <p:cBhvr>
                                        <p:cTn dur="500"/>
                                        <p:tgtEl>
                                          <p:spTgt spid="431">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1">
                                            <p:txEl>
                                              <p:pRg end="1" st="1"/>
                                            </p:txEl>
                                          </p:spTgt>
                                        </p:tgtEl>
                                        <p:attrNameLst>
                                          <p:attrName>style.visibility</p:attrName>
                                        </p:attrNameLst>
                                      </p:cBhvr>
                                      <p:to>
                                        <p:strVal val="visible"/>
                                      </p:to>
                                    </p:set>
                                    <p:animEffect filter="fade" transition="in">
                                      <p:cBhvr>
                                        <p:cTn dur="500"/>
                                        <p:tgtEl>
                                          <p:spTgt spid="431">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1">
                                            <p:txEl>
                                              <p:pRg end="2" st="2"/>
                                            </p:txEl>
                                          </p:spTgt>
                                        </p:tgtEl>
                                        <p:attrNameLst>
                                          <p:attrName>style.visibility</p:attrName>
                                        </p:attrNameLst>
                                      </p:cBhvr>
                                      <p:to>
                                        <p:strVal val="visible"/>
                                      </p:to>
                                    </p:set>
                                    <p:animEffect filter="fade" transition="in">
                                      <p:cBhvr>
                                        <p:cTn dur="500"/>
                                        <p:tgtEl>
                                          <p:spTgt spid="431">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1">
                                            <p:txEl>
                                              <p:pRg end="3" st="3"/>
                                            </p:txEl>
                                          </p:spTgt>
                                        </p:tgtEl>
                                        <p:attrNameLst>
                                          <p:attrName>style.visibility</p:attrName>
                                        </p:attrNameLst>
                                      </p:cBhvr>
                                      <p:to>
                                        <p:strVal val="visible"/>
                                      </p:to>
                                    </p:set>
                                    <p:animEffect filter="fade" transition="in">
                                      <p:cBhvr>
                                        <p:cTn dur="500"/>
                                        <p:tgtEl>
                                          <p:spTgt spid="431">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1">
                                            <p:txEl>
                                              <p:pRg end="4" st="4"/>
                                            </p:txEl>
                                          </p:spTgt>
                                        </p:tgtEl>
                                        <p:attrNameLst>
                                          <p:attrName>style.visibility</p:attrName>
                                        </p:attrNameLst>
                                      </p:cBhvr>
                                      <p:to>
                                        <p:strVal val="visible"/>
                                      </p:to>
                                    </p:set>
                                    <p:animEffect filter="fade" transition="in">
                                      <p:cBhvr>
                                        <p:cTn dur="500"/>
                                        <p:tgtEl>
                                          <p:spTgt spid="431">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1">
                                            <p:txEl>
                                              <p:pRg end="5" st="5"/>
                                            </p:txEl>
                                          </p:spTgt>
                                        </p:tgtEl>
                                        <p:attrNameLst>
                                          <p:attrName>style.visibility</p:attrName>
                                        </p:attrNameLst>
                                      </p:cBhvr>
                                      <p:to>
                                        <p:strVal val="visible"/>
                                      </p:to>
                                    </p:set>
                                    <p:animEffect filter="fade" transition="in">
                                      <p:cBhvr>
                                        <p:cTn dur="500"/>
                                        <p:tgtEl>
                                          <p:spTgt spid="431">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1">
                                            <p:txEl>
                                              <p:pRg end="6" st="6"/>
                                            </p:txEl>
                                          </p:spTgt>
                                        </p:tgtEl>
                                        <p:attrNameLst>
                                          <p:attrName>style.visibility</p:attrName>
                                        </p:attrNameLst>
                                      </p:cBhvr>
                                      <p:to>
                                        <p:strVal val="visible"/>
                                      </p:to>
                                    </p:set>
                                    <p:animEffect filter="fade" transition="in">
                                      <p:cBhvr>
                                        <p:cTn dur="500"/>
                                        <p:tgtEl>
                                          <p:spTgt spid="431">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1">
                                            <p:txEl>
                                              <p:pRg end="7" st="7"/>
                                            </p:txEl>
                                          </p:spTgt>
                                        </p:tgtEl>
                                        <p:attrNameLst>
                                          <p:attrName>style.visibility</p:attrName>
                                        </p:attrNameLst>
                                      </p:cBhvr>
                                      <p:to>
                                        <p:strVal val="visible"/>
                                      </p:to>
                                    </p:set>
                                    <p:animEffect filter="fade" transition="in">
                                      <p:cBhvr>
                                        <p:cTn dur="500"/>
                                        <p:tgtEl>
                                          <p:spTgt spid="431">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1">
                                            <p:txEl>
                                              <p:pRg end="8" st="8"/>
                                            </p:txEl>
                                          </p:spTgt>
                                        </p:tgtEl>
                                        <p:attrNameLst>
                                          <p:attrName>style.visibility</p:attrName>
                                        </p:attrNameLst>
                                      </p:cBhvr>
                                      <p:to>
                                        <p:strVal val="visible"/>
                                      </p:to>
                                    </p:set>
                                    <p:animEffect filter="fade" transition="in">
                                      <p:cBhvr>
                                        <p:cTn dur="500"/>
                                        <p:tgtEl>
                                          <p:spTgt spid="431">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par>
                                <p:cTn fill="hold" nodeType="withEffect" presetClass="entr" presetID="10" presetSubtype="0">
                                  <p:stCondLst>
                                    <p:cond delay="50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32">
                                            <p:txEl>
                                              <p:pRg end="0" st="0"/>
                                            </p:txEl>
                                          </p:spTgt>
                                        </p:tgtEl>
                                        <p:attrNameLst>
                                          <p:attrName>style.visibility</p:attrName>
                                        </p:attrNameLst>
                                      </p:cBhvr>
                                      <p:to>
                                        <p:strVal val="visible"/>
                                      </p:to>
                                    </p:set>
                                    <p:animEffect filter="fade" transition="in">
                                      <p:cBhvr>
                                        <p:cTn dur="500"/>
                                        <p:tgtEl>
                                          <p:spTgt spid="43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2">
                                            <p:txEl>
                                              <p:pRg end="1" st="1"/>
                                            </p:txEl>
                                          </p:spTgt>
                                        </p:tgtEl>
                                        <p:attrNameLst>
                                          <p:attrName>style.visibility</p:attrName>
                                        </p:attrNameLst>
                                      </p:cBhvr>
                                      <p:to>
                                        <p:strVal val="visible"/>
                                      </p:to>
                                    </p:set>
                                    <p:animEffect filter="fade" transition="in">
                                      <p:cBhvr>
                                        <p:cTn dur="500"/>
                                        <p:tgtEl>
                                          <p:spTgt spid="43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2">
                                            <p:txEl>
                                              <p:pRg end="2" st="2"/>
                                            </p:txEl>
                                          </p:spTgt>
                                        </p:tgtEl>
                                        <p:attrNameLst>
                                          <p:attrName>style.visibility</p:attrName>
                                        </p:attrNameLst>
                                      </p:cBhvr>
                                      <p:to>
                                        <p:strVal val="visible"/>
                                      </p:to>
                                    </p:set>
                                    <p:animEffect filter="fade" transition="in">
                                      <p:cBhvr>
                                        <p:cTn dur="500"/>
                                        <p:tgtEl>
                                          <p:spTgt spid="43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2">
                                            <p:txEl>
                                              <p:pRg end="3" st="3"/>
                                            </p:txEl>
                                          </p:spTgt>
                                        </p:tgtEl>
                                        <p:attrNameLst>
                                          <p:attrName>style.visibility</p:attrName>
                                        </p:attrNameLst>
                                      </p:cBhvr>
                                      <p:to>
                                        <p:strVal val="visible"/>
                                      </p:to>
                                    </p:set>
                                    <p:animEffect filter="fade" transition="in">
                                      <p:cBhvr>
                                        <p:cTn dur="500"/>
                                        <p:tgtEl>
                                          <p:spTgt spid="43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2">
                                            <p:txEl>
                                              <p:pRg end="4" st="4"/>
                                            </p:txEl>
                                          </p:spTgt>
                                        </p:tgtEl>
                                        <p:attrNameLst>
                                          <p:attrName>style.visibility</p:attrName>
                                        </p:attrNameLst>
                                      </p:cBhvr>
                                      <p:to>
                                        <p:strVal val="visible"/>
                                      </p:to>
                                    </p:set>
                                    <p:animEffect filter="fade" transition="in">
                                      <p:cBhvr>
                                        <p:cTn dur="500"/>
                                        <p:tgtEl>
                                          <p:spTgt spid="43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2">
                                            <p:txEl>
                                              <p:pRg end="5" st="5"/>
                                            </p:txEl>
                                          </p:spTgt>
                                        </p:tgtEl>
                                        <p:attrNameLst>
                                          <p:attrName>style.visibility</p:attrName>
                                        </p:attrNameLst>
                                      </p:cBhvr>
                                      <p:to>
                                        <p:strVal val="visible"/>
                                      </p:to>
                                    </p:set>
                                    <p:animEffect filter="fade" transition="in">
                                      <p:cBhvr>
                                        <p:cTn dur="500"/>
                                        <p:tgtEl>
                                          <p:spTgt spid="43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2">
                                            <p:txEl>
                                              <p:pRg end="6" st="6"/>
                                            </p:txEl>
                                          </p:spTgt>
                                        </p:tgtEl>
                                        <p:attrNameLst>
                                          <p:attrName>style.visibility</p:attrName>
                                        </p:attrNameLst>
                                      </p:cBhvr>
                                      <p:to>
                                        <p:strVal val="visible"/>
                                      </p:to>
                                    </p:set>
                                    <p:animEffect filter="fade" transition="in">
                                      <p:cBhvr>
                                        <p:cTn dur="500"/>
                                        <p:tgtEl>
                                          <p:spTgt spid="43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2">
                                            <p:txEl>
                                              <p:pRg end="7" st="7"/>
                                            </p:txEl>
                                          </p:spTgt>
                                        </p:tgtEl>
                                        <p:attrNameLst>
                                          <p:attrName>style.visibility</p:attrName>
                                        </p:attrNameLst>
                                      </p:cBhvr>
                                      <p:to>
                                        <p:strVal val="visible"/>
                                      </p:to>
                                    </p:set>
                                    <p:animEffect filter="fade" transition="in">
                                      <p:cBhvr>
                                        <p:cTn dur="500"/>
                                        <p:tgtEl>
                                          <p:spTgt spid="43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2">
                                            <p:txEl>
                                              <p:pRg end="8" st="8"/>
                                            </p:txEl>
                                          </p:spTgt>
                                        </p:tgtEl>
                                        <p:attrNameLst>
                                          <p:attrName>style.visibility</p:attrName>
                                        </p:attrNameLst>
                                      </p:cBhvr>
                                      <p:to>
                                        <p:strVal val="visible"/>
                                      </p:to>
                                    </p:set>
                                    <p:animEffect filter="fade" transition="in">
                                      <p:cBhvr>
                                        <p:cTn dur="500"/>
                                        <p:tgtEl>
                                          <p:spTgt spid="43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3">
                                            <p:txEl>
                                              <p:pRg end="0" st="0"/>
                                            </p:txEl>
                                          </p:spTgt>
                                        </p:tgtEl>
                                        <p:attrNameLst>
                                          <p:attrName>style.visibility</p:attrName>
                                        </p:attrNameLst>
                                      </p:cBhvr>
                                      <p:to>
                                        <p:strVal val="visible"/>
                                      </p:to>
                                    </p:set>
                                    <p:animEffect filter="fade" transition="in">
                                      <p:cBhvr>
                                        <p:cTn dur="500"/>
                                        <p:tgtEl>
                                          <p:spTgt spid="43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3">
                                            <p:txEl>
                                              <p:pRg end="1" st="1"/>
                                            </p:txEl>
                                          </p:spTgt>
                                        </p:tgtEl>
                                        <p:attrNameLst>
                                          <p:attrName>style.visibility</p:attrName>
                                        </p:attrNameLst>
                                      </p:cBhvr>
                                      <p:to>
                                        <p:strVal val="visible"/>
                                      </p:to>
                                    </p:set>
                                    <p:animEffect filter="fade" transition="in">
                                      <p:cBhvr>
                                        <p:cTn dur="500"/>
                                        <p:tgtEl>
                                          <p:spTgt spid="43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3">
                                            <p:txEl>
                                              <p:pRg end="2" st="2"/>
                                            </p:txEl>
                                          </p:spTgt>
                                        </p:tgtEl>
                                        <p:attrNameLst>
                                          <p:attrName>style.visibility</p:attrName>
                                        </p:attrNameLst>
                                      </p:cBhvr>
                                      <p:to>
                                        <p:strVal val="visible"/>
                                      </p:to>
                                    </p:set>
                                    <p:animEffect filter="fade" transition="in">
                                      <p:cBhvr>
                                        <p:cTn dur="500"/>
                                        <p:tgtEl>
                                          <p:spTgt spid="43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3">
                                            <p:txEl>
                                              <p:pRg end="3" st="3"/>
                                            </p:txEl>
                                          </p:spTgt>
                                        </p:tgtEl>
                                        <p:attrNameLst>
                                          <p:attrName>style.visibility</p:attrName>
                                        </p:attrNameLst>
                                      </p:cBhvr>
                                      <p:to>
                                        <p:strVal val="visible"/>
                                      </p:to>
                                    </p:set>
                                    <p:animEffect filter="fade" transition="in">
                                      <p:cBhvr>
                                        <p:cTn dur="500"/>
                                        <p:tgtEl>
                                          <p:spTgt spid="43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3">
                                            <p:txEl>
                                              <p:pRg end="4" st="4"/>
                                            </p:txEl>
                                          </p:spTgt>
                                        </p:tgtEl>
                                        <p:attrNameLst>
                                          <p:attrName>style.visibility</p:attrName>
                                        </p:attrNameLst>
                                      </p:cBhvr>
                                      <p:to>
                                        <p:strVal val="visible"/>
                                      </p:to>
                                    </p:set>
                                    <p:animEffect filter="fade" transition="in">
                                      <p:cBhvr>
                                        <p:cTn dur="500"/>
                                        <p:tgtEl>
                                          <p:spTgt spid="43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3">
                                            <p:txEl>
                                              <p:pRg end="5" st="5"/>
                                            </p:txEl>
                                          </p:spTgt>
                                        </p:tgtEl>
                                        <p:attrNameLst>
                                          <p:attrName>style.visibility</p:attrName>
                                        </p:attrNameLst>
                                      </p:cBhvr>
                                      <p:to>
                                        <p:strVal val="visible"/>
                                      </p:to>
                                    </p:set>
                                    <p:animEffect filter="fade" transition="in">
                                      <p:cBhvr>
                                        <p:cTn dur="500"/>
                                        <p:tgtEl>
                                          <p:spTgt spid="43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3">
                                            <p:txEl>
                                              <p:pRg end="6" st="6"/>
                                            </p:txEl>
                                          </p:spTgt>
                                        </p:tgtEl>
                                        <p:attrNameLst>
                                          <p:attrName>style.visibility</p:attrName>
                                        </p:attrNameLst>
                                      </p:cBhvr>
                                      <p:to>
                                        <p:strVal val="visible"/>
                                      </p:to>
                                    </p:set>
                                    <p:animEffect filter="fade" transition="in">
                                      <p:cBhvr>
                                        <p:cTn dur="500"/>
                                        <p:tgtEl>
                                          <p:spTgt spid="43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3">
                                            <p:txEl>
                                              <p:pRg end="7" st="7"/>
                                            </p:txEl>
                                          </p:spTgt>
                                        </p:tgtEl>
                                        <p:attrNameLst>
                                          <p:attrName>style.visibility</p:attrName>
                                        </p:attrNameLst>
                                      </p:cBhvr>
                                      <p:to>
                                        <p:strVal val="visible"/>
                                      </p:to>
                                    </p:set>
                                    <p:animEffect filter="fade" transition="in">
                                      <p:cBhvr>
                                        <p:cTn dur="500"/>
                                        <p:tgtEl>
                                          <p:spTgt spid="43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3">
                                            <p:txEl>
                                              <p:pRg end="8" st="8"/>
                                            </p:txEl>
                                          </p:spTgt>
                                        </p:tgtEl>
                                        <p:attrNameLst>
                                          <p:attrName>style.visibility</p:attrName>
                                        </p:attrNameLst>
                                      </p:cBhvr>
                                      <p:to>
                                        <p:strVal val="visible"/>
                                      </p:to>
                                    </p:set>
                                    <p:animEffect filter="fade" transition="in">
                                      <p:cBhvr>
                                        <p:cTn dur="500"/>
                                        <p:tgtEl>
                                          <p:spTgt spid="43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animEffect filter="fade" transition="in">
                                      <p:cBhvr>
                                        <p:cTn dur="500"/>
                                        <p:tgtEl>
                                          <p:spTgt spid="43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animEffect filter="fade" transition="in">
                                      <p:cBhvr>
                                        <p:cTn dur="500"/>
                                        <p:tgtEl>
                                          <p:spTgt spid="43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animEffect filter="fade" transition="in">
                                      <p:cBhvr>
                                        <p:cTn dur="500"/>
                                        <p:tgtEl>
                                          <p:spTgt spid="43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animEffect filter="fade" transition="in">
                                      <p:cBhvr>
                                        <p:cTn dur="500"/>
                                        <p:tgtEl>
                                          <p:spTgt spid="43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4">
                                            <p:txEl>
                                              <p:pRg end="4" st="4"/>
                                            </p:txEl>
                                          </p:spTgt>
                                        </p:tgtEl>
                                        <p:attrNameLst>
                                          <p:attrName>style.visibility</p:attrName>
                                        </p:attrNameLst>
                                      </p:cBhvr>
                                      <p:to>
                                        <p:strVal val="visible"/>
                                      </p:to>
                                    </p:set>
                                    <p:animEffect filter="fade" transition="in">
                                      <p:cBhvr>
                                        <p:cTn dur="500"/>
                                        <p:tgtEl>
                                          <p:spTgt spid="43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4">
                                            <p:txEl>
                                              <p:pRg end="5" st="5"/>
                                            </p:txEl>
                                          </p:spTgt>
                                        </p:tgtEl>
                                        <p:attrNameLst>
                                          <p:attrName>style.visibility</p:attrName>
                                        </p:attrNameLst>
                                      </p:cBhvr>
                                      <p:to>
                                        <p:strVal val="visible"/>
                                      </p:to>
                                    </p:set>
                                    <p:animEffect filter="fade" transition="in">
                                      <p:cBhvr>
                                        <p:cTn dur="500"/>
                                        <p:tgtEl>
                                          <p:spTgt spid="43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4">
                                            <p:txEl>
                                              <p:pRg end="6" st="6"/>
                                            </p:txEl>
                                          </p:spTgt>
                                        </p:tgtEl>
                                        <p:attrNameLst>
                                          <p:attrName>style.visibility</p:attrName>
                                        </p:attrNameLst>
                                      </p:cBhvr>
                                      <p:to>
                                        <p:strVal val="visible"/>
                                      </p:to>
                                    </p:set>
                                    <p:animEffect filter="fade" transition="in">
                                      <p:cBhvr>
                                        <p:cTn dur="500"/>
                                        <p:tgtEl>
                                          <p:spTgt spid="43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4">
                                            <p:txEl>
                                              <p:pRg end="7" st="7"/>
                                            </p:txEl>
                                          </p:spTgt>
                                        </p:tgtEl>
                                        <p:attrNameLst>
                                          <p:attrName>style.visibility</p:attrName>
                                        </p:attrNameLst>
                                      </p:cBhvr>
                                      <p:to>
                                        <p:strVal val="visible"/>
                                      </p:to>
                                    </p:set>
                                    <p:animEffect filter="fade" transition="in">
                                      <p:cBhvr>
                                        <p:cTn dur="500"/>
                                        <p:tgtEl>
                                          <p:spTgt spid="43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4">
                                            <p:txEl>
                                              <p:pRg end="8" st="8"/>
                                            </p:txEl>
                                          </p:spTgt>
                                        </p:tgtEl>
                                        <p:attrNameLst>
                                          <p:attrName>style.visibility</p:attrName>
                                        </p:attrNameLst>
                                      </p:cBhvr>
                                      <p:to>
                                        <p:strVal val="visible"/>
                                      </p:to>
                                    </p:set>
                                    <p:animEffect filter="fade" transition="in">
                                      <p:cBhvr>
                                        <p:cTn dur="500"/>
                                        <p:tgtEl>
                                          <p:spTgt spid="43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Devices">
  <p:cSld name="All Devices">
    <p:spTree>
      <p:nvGrpSpPr>
        <p:cNvPr id="446" name="Shape 446"/>
        <p:cNvGrpSpPr/>
        <p:nvPr/>
      </p:nvGrpSpPr>
      <p:grpSpPr>
        <a:xfrm>
          <a:off x="0" y="0"/>
          <a:ext cx="0" cy="0"/>
          <a:chOff x="0" y="0"/>
          <a:chExt cx="0" cy="0"/>
        </a:xfrm>
      </p:grpSpPr>
      <p:sp>
        <p:nvSpPr>
          <p:cNvPr id="447" name="Google Shape;447;p173"/>
          <p:cNvSpPr/>
          <p:nvPr/>
        </p:nvSpPr>
        <p:spPr>
          <a:xfrm>
            <a:off x="0" y="6043600"/>
            <a:ext cx="18286413" cy="207023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48" name="Google Shape;448;p17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17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450" name="Google Shape;450;p173"/>
          <p:cNvPicPr preferRelativeResize="0"/>
          <p:nvPr/>
        </p:nvPicPr>
        <p:blipFill rotWithShape="1">
          <a:blip r:embed="rId2">
            <a:alphaModFix/>
          </a:blip>
          <a:srcRect b="0" l="0" r="0" t="0"/>
          <a:stretch/>
        </p:blipFill>
        <p:spPr>
          <a:xfrm>
            <a:off x="4667076" y="462980"/>
            <a:ext cx="7911618" cy="6409096"/>
          </a:xfrm>
          <a:prstGeom prst="rect">
            <a:avLst/>
          </a:prstGeom>
          <a:noFill/>
          <a:ln>
            <a:noFill/>
          </a:ln>
        </p:spPr>
      </p:pic>
      <p:pic>
        <p:nvPicPr>
          <p:cNvPr id="451" name="Google Shape;451;p173"/>
          <p:cNvPicPr preferRelativeResize="0"/>
          <p:nvPr/>
        </p:nvPicPr>
        <p:blipFill rotWithShape="1">
          <a:blip r:embed="rId3">
            <a:alphaModFix/>
          </a:blip>
          <a:srcRect b="0" l="0" r="0" t="0"/>
          <a:stretch/>
        </p:blipFill>
        <p:spPr>
          <a:xfrm>
            <a:off x="12468231" y="1425361"/>
            <a:ext cx="3830770" cy="5446715"/>
          </a:xfrm>
          <a:prstGeom prst="rect">
            <a:avLst/>
          </a:prstGeom>
          <a:noFill/>
          <a:ln>
            <a:noFill/>
          </a:ln>
        </p:spPr>
      </p:pic>
      <p:pic>
        <p:nvPicPr>
          <p:cNvPr id="452" name="Google Shape;452;p173"/>
          <p:cNvPicPr preferRelativeResize="0"/>
          <p:nvPr/>
        </p:nvPicPr>
        <p:blipFill rotWithShape="1">
          <a:blip r:embed="rId4">
            <a:alphaModFix/>
          </a:blip>
          <a:srcRect b="0" l="0" r="0" t="0"/>
          <a:stretch/>
        </p:blipFill>
        <p:spPr>
          <a:xfrm>
            <a:off x="2695226" y="2706412"/>
            <a:ext cx="2044962" cy="4165664"/>
          </a:xfrm>
          <a:prstGeom prst="rect">
            <a:avLst/>
          </a:prstGeom>
          <a:noFill/>
          <a:ln>
            <a:noFill/>
          </a:ln>
        </p:spPr>
      </p:pic>
      <p:sp>
        <p:nvSpPr>
          <p:cNvPr id="453" name="Google Shape;453;p173"/>
          <p:cNvSpPr/>
          <p:nvPr>
            <p:ph idx="2" type="pic"/>
          </p:nvPr>
        </p:nvSpPr>
        <p:spPr>
          <a:xfrm>
            <a:off x="2862839" y="3236669"/>
            <a:ext cx="1709737" cy="3105150"/>
          </a:xfrm>
          <a:prstGeom prst="rect">
            <a:avLst/>
          </a:prstGeom>
          <a:noFill/>
          <a:ln>
            <a:noFill/>
          </a:ln>
        </p:spPr>
      </p:sp>
      <p:sp>
        <p:nvSpPr>
          <p:cNvPr id="454" name="Google Shape;454;p173"/>
          <p:cNvSpPr/>
          <p:nvPr>
            <p:ph idx="3" type="pic"/>
          </p:nvPr>
        </p:nvSpPr>
        <p:spPr>
          <a:xfrm>
            <a:off x="4957741" y="733010"/>
            <a:ext cx="7335815" cy="4056234"/>
          </a:xfrm>
          <a:prstGeom prst="rect">
            <a:avLst/>
          </a:prstGeom>
          <a:noFill/>
          <a:ln>
            <a:noFill/>
          </a:ln>
        </p:spPr>
      </p:sp>
      <p:sp>
        <p:nvSpPr>
          <p:cNvPr id="455" name="Google Shape;455;p173"/>
          <p:cNvSpPr/>
          <p:nvPr>
            <p:ph idx="4" type="pic"/>
          </p:nvPr>
        </p:nvSpPr>
        <p:spPr>
          <a:xfrm>
            <a:off x="12743606" y="1948145"/>
            <a:ext cx="3285365" cy="4410490"/>
          </a:xfrm>
          <a:prstGeom prst="rect">
            <a:avLst/>
          </a:prstGeom>
          <a:noFill/>
          <a:ln>
            <a:noFill/>
          </a:ln>
        </p:spPr>
      </p:sp>
      <p:sp>
        <p:nvSpPr>
          <p:cNvPr id="456" name="Google Shape;456;p173"/>
          <p:cNvSpPr txBox="1"/>
          <p:nvPr>
            <p:ph idx="1" type="body"/>
          </p:nvPr>
        </p:nvSpPr>
        <p:spPr>
          <a:xfrm>
            <a:off x="2048729" y="6980806"/>
            <a:ext cx="14188955" cy="1088019"/>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7" name="Google Shape;457;p173"/>
          <p:cNvSpPr txBox="1"/>
          <p:nvPr>
            <p:ph idx="5" type="body"/>
          </p:nvPr>
        </p:nvSpPr>
        <p:spPr>
          <a:xfrm>
            <a:off x="1514859" y="8248845"/>
            <a:ext cx="15256695" cy="117013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500"/>
                                        <p:tgtEl>
                                          <p:spTgt spid="456"/>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500"/>
                                        <p:tgtEl>
                                          <p:spTgt spid="4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1">
  <p:cSld name="Mobile 1">
    <p:spTree>
      <p:nvGrpSpPr>
        <p:cNvPr id="458" name="Shape 458"/>
        <p:cNvGrpSpPr/>
        <p:nvPr/>
      </p:nvGrpSpPr>
      <p:grpSpPr>
        <a:xfrm>
          <a:off x="0" y="0"/>
          <a:ext cx="0" cy="0"/>
          <a:chOff x="0" y="0"/>
          <a:chExt cx="0" cy="0"/>
        </a:xfrm>
      </p:grpSpPr>
      <p:cxnSp>
        <p:nvCxnSpPr>
          <p:cNvPr id="459" name="Google Shape;459;p174"/>
          <p:cNvCxnSpPr/>
          <p:nvPr/>
        </p:nvCxnSpPr>
        <p:spPr>
          <a:xfrm rot="10800000">
            <a:off x="0" y="2414064"/>
            <a:ext cx="18286413" cy="0"/>
          </a:xfrm>
          <a:prstGeom prst="straightConnector1">
            <a:avLst/>
          </a:prstGeom>
          <a:noFill/>
          <a:ln cap="flat" cmpd="sng" w="12700">
            <a:solidFill>
              <a:srgbClr val="0096BE"/>
            </a:solidFill>
            <a:prstDash val="solid"/>
            <a:round/>
            <a:headEnd len="sm" w="sm" type="none"/>
            <a:tailEnd len="sm" w="sm" type="none"/>
          </a:ln>
        </p:spPr>
      </p:cxnSp>
      <p:sp>
        <p:nvSpPr>
          <p:cNvPr id="460" name="Google Shape;460;p17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 name="Google Shape;461;p17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462" name="Google Shape;462;p174"/>
          <p:cNvPicPr preferRelativeResize="0"/>
          <p:nvPr/>
        </p:nvPicPr>
        <p:blipFill rotWithShape="1">
          <a:blip r:embed="rId2">
            <a:alphaModFix/>
          </a:blip>
          <a:srcRect b="0" l="0" r="0" t="0"/>
          <a:stretch/>
        </p:blipFill>
        <p:spPr>
          <a:xfrm>
            <a:off x="2001348" y="951470"/>
            <a:ext cx="3894306" cy="7956932"/>
          </a:xfrm>
          <a:prstGeom prst="rect">
            <a:avLst/>
          </a:prstGeom>
          <a:noFill/>
          <a:ln>
            <a:noFill/>
          </a:ln>
        </p:spPr>
      </p:pic>
      <p:sp>
        <p:nvSpPr>
          <p:cNvPr id="463" name="Google Shape;463;p174"/>
          <p:cNvSpPr/>
          <p:nvPr>
            <p:ph idx="2" type="pic"/>
          </p:nvPr>
        </p:nvSpPr>
        <p:spPr>
          <a:xfrm>
            <a:off x="2280575" y="1976438"/>
            <a:ext cx="3335852" cy="5956300"/>
          </a:xfrm>
          <a:prstGeom prst="rect">
            <a:avLst/>
          </a:prstGeom>
          <a:noFill/>
          <a:ln>
            <a:noFill/>
          </a:ln>
        </p:spPr>
      </p:sp>
      <p:sp>
        <p:nvSpPr>
          <p:cNvPr id="464" name="Google Shape;464;p174"/>
          <p:cNvSpPr txBox="1"/>
          <p:nvPr>
            <p:ph idx="1" type="body"/>
          </p:nvPr>
        </p:nvSpPr>
        <p:spPr>
          <a:xfrm>
            <a:off x="6142789" y="1318075"/>
            <a:ext cx="10081120" cy="1088019"/>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5" name="Google Shape;465;p174"/>
          <p:cNvSpPr txBox="1"/>
          <p:nvPr>
            <p:ph idx="3" type="body"/>
          </p:nvPr>
        </p:nvSpPr>
        <p:spPr>
          <a:xfrm>
            <a:off x="6787588" y="3273388"/>
            <a:ext cx="9541060" cy="135015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6" name="Google Shape;466;p174"/>
          <p:cNvSpPr txBox="1"/>
          <p:nvPr>
            <p:ph idx="4" type="body"/>
          </p:nvPr>
        </p:nvSpPr>
        <p:spPr>
          <a:xfrm>
            <a:off x="6787588" y="2693958"/>
            <a:ext cx="954106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7" name="Google Shape;467;p174"/>
          <p:cNvSpPr txBox="1"/>
          <p:nvPr>
            <p:ph idx="5" type="body"/>
          </p:nvPr>
        </p:nvSpPr>
        <p:spPr>
          <a:xfrm>
            <a:off x="6787588" y="5266996"/>
            <a:ext cx="9541060" cy="135015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8" name="Google Shape;468;p174"/>
          <p:cNvSpPr txBox="1"/>
          <p:nvPr>
            <p:ph idx="6" type="body"/>
          </p:nvPr>
        </p:nvSpPr>
        <p:spPr>
          <a:xfrm>
            <a:off x="6787588" y="4687566"/>
            <a:ext cx="954106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9" name="Google Shape;469;p174"/>
          <p:cNvSpPr txBox="1"/>
          <p:nvPr>
            <p:ph idx="7" type="body"/>
          </p:nvPr>
        </p:nvSpPr>
        <p:spPr>
          <a:xfrm>
            <a:off x="6787588" y="7303740"/>
            <a:ext cx="9541060" cy="135015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0" name="Google Shape;470;p174"/>
          <p:cNvSpPr txBox="1"/>
          <p:nvPr>
            <p:ph idx="8" type="body"/>
          </p:nvPr>
        </p:nvSpPr>
        <p:spPr>
          <a:xfrm>
            <a:off x="6787588" y="6724310"/>
            <a:ext cx="954106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1" name="Google Shape;471;p174"/>
          <p:cNvSpPr/>
          <p:nvPr/>
        </p:nvSpPr>
        <p:spPr>
          <a:xfrm>
            <a:off x="6307891" y="2890043"/>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72" name="Google Shape;472;p174"/>
          <p:cNvSpPr/>
          <p:nvPr/>
        </p:nvSpPr>
        <p:spPr>
          <a:xfrm>
            <a:off x="6307891" y="4883651"/>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73" name="Google Shape;473;p174"/>
          <p:cNvSpPr/>
          <p:nvPr/>
        </p:nvSpPr>
        <p:spPr>
          <a:xfrm>
            <a:off x="6307891" y="6920395"/>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500"/>
                                        <p:tgtEl>
                                          <p:spTgt spid="46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500"/>
                                        <p:tgtEl>
                                          <p:spTgt spid="4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500"/>
                                        <p:tgtEl>
                                          <p:spTgt spid="4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500"/>
                                        <p:tgtEl>
                                          <p:spTgt spid="46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50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500"/>
                                        <p:tgtEl>
                                          <p:spTgt spid="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500"/>
                                        <p:tgtEl>
                                          <p:spTgt spid="4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500"/>
                                        <p:tgtEl>
                                          <p:spTgt spid="468"/>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50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500"/>
                                        <p:tgtEl>
                                          <p:spTgt spid="4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500"/>
                                        <p:tgtEl>
                                          <p:spTgt spid="4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2">
  <p:cSld name="Mobile 2">
    <p:spTree>
      <p:nvGrpSpPr>
        <p:cNvPr id="474" name="Shape 474"/>
        <p:cNvGrpSpPr/>
        <p:nvPr/>
      </p:nvGrpSpPr>
      <p:grpSpPr>
        <a:xfrm>
          <a:off x="0" y="0"/>
          <a:ext cx="0" cy="0"/>
          <a:chOff x="0" y="0"/>
          <a:chExt cx="0" cy="0"/>
        </a:xfrm>
      </p:grpSpPr>
      <p:sp>
        <p:nvSpPr>
          <p:cNvPr id="475" name="Google Shape;475;p175"/>
          <p:cNvSpPr/>
          <p:nvPr/>
        </p:nvSpPr>
        <p:spPr>
          <a:xfrm>
            <a:off x="0" y="5323520"/>
            <a:ext cx="18286413" cy="135015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76" name="Google Shape;476;p17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 name="Google Shape;477;p17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478" name="Google Shape;478;p175"/>
          <p:cNvPicPr preferRelativeResize="0"/>
          <p:nvPr/>
        </p:nvPicPr>
        <p:blipFill rotWithShape="1">
          <a:blip r:embed="rId2">
            <a:alphaModFix/>
          </a:blip>
          <a:srcRect b="0" l="0" r="0" t="0"/>
          <a:stretch/>
        </p:blipFill>
        <p:spPr>
          <a:xfrm>
            <a:off x="2001348" y="951470"/>
            <a:ext cx="3894306" cy="7956932"/>
          </a:xfrm>
          <a:prstGeom prst="rect">
            <a:avLst/>
          </a:prstGeom>
          <a:noFill/>
          <a:ln>
            <a:noFill/>
          </a:ln>
        </p:spPr>
      </p:pic>
      <p:sp>
        <p:nvSpPr>
          <p:cNvPr id="479" name="Google Shape;479;p175"/>
          <p:cNvSpPr/>
          <p:nvPr>
            <p:ph idx="2" type="pic"/>
          </p:nvPr>
        </p:nvSpPr>
        <p:spPr>
          <a:xfrm>
            <a:off x="2280575" y="1976438"/>
            <a:ext cx="3335852" cy="5956300"/>
          </a:xfrm>
          <a:prstGeom prst="rect">
            <a:avLst/>
          </a:prstGeom>
          <a:noFill/>
          <a:ln>
            <a:noFill/>
          </a:ln>
        </p:spPr>
      </p:sp>
      <p:sp>
        <p:nvSpPr>
          <p:cNvPr id="480" name="Google Shape;480;p175"/>
          <p:cNvSpPr txBox="1"/>
          <p:nvPr>
            <p:ph idx="1" type="body"/>
          </p:nvPr>
        </p:nvSpPr>
        <p:spPr>
          <a:xfrm>
            <a:off x="6142789" y="5413530"/>
            <a:ext cx="10081120" cy="1088019"/>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1" name="Google Shape;481;p175"/>
          <p:cNvSpPr txBox="1"/>
          <p:nvPr>
            <p:ph idx="3" type="body"/>
          </p:nvPr>
        </p:nvSpPr>
        <p:spPr>
          <a:xfrm>
            <a:off x="6172876" y="6763679"/>
            <a:ext cx="10891210" cy="202522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500"/>
                                        <p:tgtEl>
                                          <p:spTgt spid="4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4">
  <p:cSld name="Mobile 4">
    <p:spTree>
      <p:nvGrpSpPr>
        <p:cNvPr id="482" name="Shape 482"/>
        <p:cNvGrpSpPr/>
        <p:nvPr/>
      </p:nvGrpSpPr>
      <p:grpSpPr>
        <a:xfrm>
          <a:off x="0" y="0"/>
          <a:ext cx="0" cy="0"/>
          <a:chOff x="0" y="0"/>
          <a:chExt cx="0" cy="0"/>
        </a:xfrm>
      </p:grpSpPr>
      <p:sp>
        <p:nvSpPr>
          <p:cNvPr id="483" name="Google Shape;483;p176"/>
          <p:cNvSpPr/>
          <p:nvPr/>
        </p:nvSpPr>
        <p:spPr>
          <a:xfrm>
            <a:off x="0" y="5323520"/>
            <a:ext cx="18286413" cy="135015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pic>
        <p:nvPicPr>
          <p:cNvPr id="484" name="Google Shape;484;p176"/>
          <p:cNvPicPr preferRelativeResize="0"/>
          <p:nvPr/>
        </p:nvPicPr>
        <p:blipFill rotWithShape="1">
          <a:blip r:embed="rId2">
            <a:alphaModFix/>
          </a:blip>
          <a:srcRect b="0" l="0" r="0" t="0"/>
          <a:stretch/>
        </p:blipFill>
        <p:spPr>
          <a:xfrm>
            <a:off x="12931284" y="510933"/>
            <a:ext cx="3820508" cy="9260434"/>
          </a:xfrm>
          <a:prstGeom prst="rect">
            <a:avLst/>
          </a:prstGeom>
          <a:noFill/>
          <a:ln>
            <a:noFill/>
          </a:ln>
        </p:spPr>
      </p:pic>
      <p:sp>
        <p:nvSpPr>
          <p:cNvPr id="485" name="Google Shape;485;p17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17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487" name="Google Shape;487;p176"/>
          <p:cNvPicPr preferRelativeResize="0"/>
          <p:nvPr/>
        </p:nvPicPr>
        <p:blipFill rotWithShape="1">
          <a:blip r:embed="rId3">
            <a:alphaModFix/>
          </a:blip>
          <a:srcRect b="0" l="0" r="0" t="0"/>
          <a:stretch/>
        </p:blipFill>
        <p:spPr>
          <a:xfrm>
            <a:off x="9449044" y="1453090"/>
            <a:ext cx="3894306" cy="7956932"/>
          </a:xfrm>
          <a:prstGeom prst="rect">
            <a:avLst/>
          </a:prstGeom>
          <a:noFill/>
          <a:ln>
            <a:noFill/>
          </a:ln>
        </p:spPr>
      </p:pic>
      <p:sp>
        <p:nvSpPr>
          <p:cNvPr id="488" name="Google Shape;488;p176"/>
          <p:cNvSpPr/>
          <p:nvPr>
            <p:ph idx="2" type="pic"/>
          </p:nvPr>
        </p:nvSpPr>
        <p:spPr>
          <a:xfrm>
            <a:off x="9728271" y="2478058"/>
            <a:ext cx="3335852" cy="5956300"/>
          </a:xfrm>
          <a:prstGeom prst="rect">
            <a:avLst/>
          </a:prstGeom>
          <a:noFill/>
          <a:ln>
            <a:noFill/>
          </a:ln>
        </p:spPr>
      </p:sp>
      <p:sp>
        <p:nvSpPr>
          <p:cNvPr id="489" name="Google Shape;489;p176"/>
          <p:cNvSpPr txBox="1"/>
          <p:nvPr>
            <p:ph idx="1" type="body"/>
          </p:nvPr>
        </p:nvSpPr>
        <p:spPr>
          <a:xfrm>
            <a:off x="547251" y="5413530"/>
            <a:ext cx="8595955" cy="1088019"/>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0" name="Google Shape;490;p176"/>
          <p:cNvSpPr txBox="1"/>
          <p:nvPr>
            <p:ph idx="3" type="body"/>
          </p:nvPr>
        </p:nvSpPr>
        <p:spPr>
          <a:xfrm>
            <a:off x="547250" y="6763679"/>
            <a:ext cx="8595955" cy="202522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500"/>
                                        <p:tgtEl>
                                          <p:spTgt spid="4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ep">
  <p:cSld name="5 Step">
    <p:spTree>
      <p:nvGrpSpPr>
        <p:cNvPr id="491" name="Shape 491"/>
        <p:cNvGrpSpPr/>
        <p:nvPr/>
      </p:nvGrpSpPr>
      <p:grpSpPr>
        <a:xfrm>
          <a:off x="0" y="0"/>
          <a:ext cx="0" cy="0"/>
          <a:chOff x="0" y="0"/>
          <a:chExt cx="0" cy="0"/>
        </a:xfrm>
      </p:grpSpPr>
      <p:cxnSp>
        <p:nvCxnSpPr>
          <p:cNvPr id="492" name="Google Shape;492;p177"/>
          <p:cNvCxnSpPr/>
          <p:nvPr/>
        </p:nvCxnSpPr>
        <p:spPr>
          <a:xfrm>
            <a:off x="-135015" y="1003040"/>
            <a:ext cx="18594256" cy="7661476"/>
          </a:xfrm>
          <a:prstGeom prst="straightConnector1">
            <a:avLst/>
          </a:prstGeom>
          <a:noFill/>
          <a:ln cap="flat" cmpd="sng" w="76200">
            <a:solidFill>
              <a:srgbClr val="BFF1FF"/>
            </a:solidFill>
            <a:prstDash val="solid"/>
            <a:round/>
            <a:headEnd len="sm" w="sm" type="none"/>
            <a:tailEnd len="sm" w="sm" type="none"/>
          </a:ln>
        </p:spPr>
      </p:cxnSp>
      <p:sp>
        <p:nvSpPr>
          <p:cNvPr id="493" name="Google Shape;493;p177"/>
          <p:cNvSpPr/>
          <p:nvPr/>
        </p:nvSpPr>
        <p:spPr>
          <a:xfrm>
            <a:off x="3876495" y="1825616"/>
            <a:ext cx="3002849" cy="3002849"/>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94" name="Google Shape;494;p17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 name="Google Shape;495;p17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96" name="Google Shape;496;p177"/>
          <p:cNvSpPr/>
          <p:nvPr/>
        </p:nvSpPr>
        <p:spPr>
          <a:xfrm>
            <a:off x="443629" y="417975"/>
            <a:ext cx="3002849" cy="3002849"/>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97" name="Google Shape;497;p177"/>
          <p:cNvSpPr/>
          <p:nvPr/>
        </p:nvSpPr>
        <p:spPr>
          <a:xfrm>
            <a:off x="3041432" y="749270"/>
            <a:ext cx="990110" cy="99011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98" name="Google Shape;498;p177"/>
          <p:cNvSpPr/>
          <p:nvPr/>
        </p:nvSpPr>
        <p:spPr>
          <a:xfrm>
            <a:off x="7341880" y="3253290"/>
            <a:ext cx="3002849" cy="3002849"/>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99" name="Google Shape;499;p177"/>
          <p:cNvSpPr/>
          <p:nvPr/>
        </p:nvSpPr>
        <p:spPr>
          <a:xfrm>
            <a:off x="10839784" y="4705936"/>
            <a:ext cx="3002849" cy="3002849"/>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00" name="Google Shape;500;p177"/>
          <p:cNvSpPr/>
          <p:nvPr/>
        </p:nvSpPr>
        <p:spPr>
          <a:xfrm>
            <a:off x="14376272" y="6088605"/>
            <a:ext cx="3002849" cy="3002849"/>
          </a:xfrm>
          <a:prstGeom prst="ellipse">
            <a:avLst/>
          </a:prstGeom>
          <a:solidFill>
            <a:schemeClr val="lt1"/>
          </a:solidFill>
          <a:ln cap="flat" cmpd="sng" w="5715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01" name="Google Shape;501;p177"/>
          <p:cNvSpPr/>
          <p:nvPr/>
        </p:nvSpPr>
        <p:spPr>
          <a:xfrm>
            <a:off x="6487910" y="2173171"/>
            <a:ext cx="990110" cy="99011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02" name="Google Shape;502;p177"/>
          <p:cNvSpPr/>
          <p:nvPr/>
        </p:nvSpPr>
        <p:spPr>
          <a:xfrm>
            <a:off x="9953295" y="3613331"/>
            <a:ext cx="990110" cy="99011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03" name="Google Shape;503;p177"/>
          <p:cNvSpPr/>
          <p:nvPr/>
        </p:nvSpPr>
        <p:spPr>
          <a:xfrm>
            <a:off x="13463686" y="5098495"/>
            <a:ext cx="990110" cy="99011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04" name="Google Shape;504;p177"/>
          <p:cNvSpPr/>
          <p:nvPr/>
        </p:nvSpPr>
        <p:spPr>
          <a:xfrm>
            <a:off x="16974075" y="6493651"/>
            <a:ext cx="990110" cy="99011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05" name="Google Shape;505;p177"/>
          <p:cNvSpPr txBox="1"/>
          <p:nvPr>
            <p:ph idx="1" type="body"/>
          </p:nvPr>
        </p:nvSpPr>
        <p:spPr>
          <a:xfrm>
            <a:off x="586569" y="5418561"/>
            <a:ext cx="6757660" cy="2213144"/>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06" name="Google Shape;506;p177"/>
          <p:cNvSpPr txBox="1"/>
          <p:nvPr>
            <p:ph idx="2" type="body"/>
          </p:nvPr>
        </p:nvSpPr>
        <p:spPr>
          <a:xfrm>
            <a:off x="620582" y="7676465"/>
            <a:ext cx="8792653" cy="169750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507" name="Google Shape;507;p177"/>
          <p:cNvCxnSpPr/>
          <p:nvPr/>
        </p:nvCxnSpPr>
        <p:spPr>
          <a:xfrm rot="10800000">
            <a:off x="7193" y="7631705"/>
            <a:ext cx="9406043" cy="0"/>
          </a:xfrm>
          <a:prstGeom prst="straightConnector1">
            <a:avLst/>
          </a:prstGeom>
          <a:noFill/>
          <a:ln cap="flat" cmpd="sng" w="12700">
            <a:solidFill>
              <a:srgbClr val="0096BE"/>
            </a:solidFill>
            <a:prstDash val="solid"/>
            <a:round/>
            <a:headEnd len="sm" w="sm" type="none"/>
            <a:tailEnd len="sm" w="sm" type="none"/>
          </a:ln>
        </p:spPr>
      </p:cxnSp>
      <p:sp>
        <p:nvSpPr>
          <p:cNvPr id="508" name="Google Shape;508;p177"/>
          <p:cNvSpPr/>
          <p:nvPr/>
        </p:nvSpPr>
        <p:spPr>
          <a:xfrm rot="-6770958">
            <a:off x="-60390" y="-726067"/>
            <a:ext cx="401178" cy="401178"/>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09" name="Google Shape;509;p177"/>
          <p:cNvSpPr/>
          <p:nvPr/>
        </p:nvSpPr>
        <p:spPr>
          <a:xfrm rot="-6770958">
            <a:off x="801897" y="-726067"/>
            <a:ext cx="401178" cy="401178"/>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10" name="Google Shape;510;p177"/>
          <p:cNvSpPr/>
          <p:nvPr/>
        </p:nvSpPr>
        <p:spPr>
          <a:xfrm rot="-6770958">
            <a:off x="1596010" y="-726067"/>
            <a:ext cx="401178" cy="401178"/>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11" name="Google Shape;511;p177"/>
          <p:cNvSpPr/>
          <p:nvPr/>
        </p:nvSpPr>
        <p:spPr>
          <a:xfrm rot="-6770958">
            <a:off x="2364596" y="-726068"/>
            <a:ext cx="401178" cy="401178"/>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12" name="Google Shape;512;p177"/>
          <p:cNvSpPr txBox="1"/>
          <p:nvPr/>
        </p:nvSpPr>
        <p:spPr>
          <a:xfrm>
            <a:off x="3337561" y="951937"/>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1</a:t>
            </a:r>
            <a:endParaRPr sz="3200">
              <a:solidFill>
                <a:schemeClr val="lt1"/>
              </a:solidFill>
              <a:latin typeface="Roboto Light"/>
              <a:ea typeface="Roboto Light"/>
              <a:cs typeface="Roboto Light"/>
              <a:sym typeface="Roboto Light"/>
            </a:endParaRPr>
          </a:p>
        </p:txBody>
      </p:sp>
      <p:sp>
        <p:nvSpPr>
          <p:cNvPr id="513" name="Google Shape;513;p177"/>
          <p:cNvSpPr txBox="1"/>
          <p:nvPr/>
        </p:nvSpPr>
        <p:spPr>
          <a:xfrm>
            <a:off x="6776819" y="2375838"/>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2</a:t>
            </a:r>
            <a:endParaRPr sz="3200">
              <a:solidFill>
                <a:schemeClr val="lt1"/>
              </a:solidFill>
              <a:latin typeface="Roboto Light"/>
              <a:ea typeface="Roboto Light"/>
              <a:cs typeface="Roboto Light"/>
              <a:sym typeface="Roboto Light"/>
            </a:endParaRPr>
          </a:p>
        </p:txBody>
      </p:sp>
      <p:sp>
        <p:nvSpPr>
          <p:cNvPr id="514" name="Google Shape;514;p177"/>
          <p:cNvSpPr txBox="1"/>
          <p:nvPr/>
        </p:nvSpPr>
        <p:spPr>
          <a:xfrm>
            <a:off x="10242204" y="3815997"/>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3</a:t>
            </a:r>
            <a:endParaRPr sz="3200">
              <a:solidFill>
                <a:schemeClr val="lt1"/>
              </a:solidFill>
              <a:latin typeface="Roboto Light"/>
              <a:ea typeface="Roboto Light"/>
              <a:cs typeface="Roboto Light"/>
              <a:sym typeface="Roboto Light"/>
            </a:endParaRPr>
          </a:p>
        </p:txBody>
      </p:sp>
      <p:sp>
        <p:nvSpPr>
          <p:cNvPr id="515" name="Google Shape;515;p177"/>
          <p:cNvSpPr txBox="1"/>
          <p:nvPr/>
        </p:nvSpPr>
        <p:spPr>
          <a:xfrm>
            <a:off x="13752595" y="5301162"/>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4</a:t>
            </a:r>
            <a:endParaRPr sz="3200">
              <a:solidFill>
                <a:schemeClr val="lt1"/>
              </a:solidFill>
              <a:latin typeface="Roboto Light"/>
              <a:ea typeface="Roboto Light"/>
              <a:cs typeface="Roboto Light"/>
              <a:sym typeface="Roboto Light"/>
            </a:endParaRPr>
          </a:p>
        </p:txBody>
      </p:sp>
      <p:sp>
        <p:nvSpPr>
          <p:cNvPr id="516" name="Google Shape;516;p177"/>
          <p:cNvSpPr txBox="1"/>
          <p:nvPr/>
        </p:nvSpPr>
        <p:spPr>
          <a:xfrm>
            <a:off x="17262984" y="6696318"/>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Roboto Light"/>
                <a:ea typeface="Roboto Light"/>
                <a:cs typeface="Roboto Light"/>
                <a:sym typeface="Roboto Light"/>
              </a:rPr>
              <a:t>5</a:t>
            </a:r>
            <a:endParaRPr sz="3200">
              <a:solidFill>
                <a:schemeClr val="lt1"/>
              </a:solidFill>
              <a:latin typeface="Roboto Light"/>
              <a:ea typeface="Roboto Light"/>
              <a:cs typeface="Roboto Light"/>
              <a:sym typeface="Roboto Light"/>
            </a:endParaRPr>
          </a:p>
        </p:txBody>
      </p:sp>
      <p:sp>
        <p:nvSpPr>
          <p:cNvPr id="517" name="Google Shape;517;p177"/>
          <p:cNvSpPr txBox="1"/>
          <p:nvPr>
            <p:ph idx="3" type="body"/>
          </p:nvPr>
        </p:nvSpPr>
        <p:spPr>
          <a:xfrm>
            <a:off x="816155" y="823020"/>
            <a:ext cx="2225277" cy="2091686"/>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8" name="Google Shape;518;p177"/>
          <p:cNvSpPr txBox="1"/>
          <p:nvPr>
            <p:ph idx="4" type="body"/>
          </p:nvPr>
        </p:nvSpPr>
        <p:spPr>
          <a:xfrm>
            <a:off x="4265280" y="2254210"/>
            <a:ext cx="2225277" cy="2091686"/>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9" name="Google Shape;519;p177"/>
          <p:cNvSpPr txBox="1"/>
          <p:nvPr>
            <p:ph idx="5" type="body"/>
          </p:nvPr>
        </p:nvSpPr>
        <p:spPr>
          <a:xfrm>
            <a:off x="7728018" y="3698760"/>
            <a:ext cx="2225277" cy="2091686"/>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0" name="Google Shape;520;p177"/>
          <p:cNvSpPr txBox="1"/>
          <p:nvPr>
            <p:ph idx="6" type="body"/>
          </p:nvPr>
        </p:nvSpPr>
        <p:spPr>
          <a:xfrm>
            <a:off x="11228569" y="5134530"/>
            <a:ext cx="2225277" cy="2091686"/>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1" name="Google Shape;521;p177"/>
          <p:cNvSpPr txBox="1"/>
          <p:nvPr>
            <p:ph idx="7" type="body"/>
          </p:nvPr>
        </p:nvSpPr>
        <p:spPr>
          <a:xfrm>
            <a:off x="14748798" y="6517199"/>
            <a:ext cx="2225277" cy="2091686"/>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6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anim calcmode="lin" valueType="num">
                                      <p:cBhvr additive="base">
                                        <p:cTn dur="500"/>
                                        <p:tgtEl>
                                          <p:spTgt spid="50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5">
                                            <p:txEl>
                                              <p:pRg end="1" st="1"/>
                                            </p:txEl>
                                          </p:spTgt>
                                        </p:tgtEl>
                                        <p:attrNameLst>
                                          <p:attrName>style.visibility</p:attrName>
                                        </p:attrNameLst>
                                      </p:cBhvr>
                                      <p:to>
                                        <p:strVal val="visible"/>
                                      </p:to>
                                    </p:set>
                                    <p:anim calcmode="lin" valueType="num">
                                      <p:cBhvr additive="base">
                                        <p:cTn dur="500"/>
                                        <p:tgtEl>
                                          <p:spTgt spid="50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5">
                                            <p:txEl>
                                              <p:pRg end="2" st="2"/>
                                            </p:txEl>
                                          </p:spTgt>
                                        </p:tgtEl>
                                        <p:attrNameLst>
                                          <p:attrName>style.visibility</p:attrName>
                                        </p:attrNameLst>
                                      </p:cBhvr>
                                      <p:to>
                                        <p:strVal val="visible"/>
                                      </p:to>
                                    </p:set>
                                    <p:anim calcmode="lin" valueType="num">
                                      <p:cBhvr additive="base">
                                        <p:cTn dur="500"/>
                                        <p:tgtEl>
                                          <p:spTgt spid="50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5">
                                            <p:txEl>
                                              <p:pRg end="3" st="3"/>
                                            </p:txEl>
                                          </p:spTgt>
                                        </p:tgtEl>
                                        <p:attrNameLst>
                                          <p:attrName>style.visibility</p:attrName>
                                        </p:attrNameLst>
                                      </p:cBhvr>
                                      <p:to>
                                        <p:strVal val="visible"/>
                                      </p:to>
                                    </p:set>
                                    <p:anim calcmode="lin" valueType="num">
                                      <p:cBhvr additive="base">
                                        <p:cTn dur="500"/>
                                        <p:tgtEl>
                                          <p:spTgt spid="50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5">
                                            <p:txEl>
                                              <p:pRg end="4" st="4"/>
                                            </p:txEl>
                                          </p:spTgt>
                                        </p:tgtEl>
                                        <p:attrNameLst>
                                          <p:attrName>style.visibility</p:attrName>
                                        </p:attrNameLst>
                                      </p:cBhvr>
                                      <p:to>
                                        <p:strVal val="visible"/>
                                      </p:to>
                                    </p:set>
                                    <p:anim calcmode="lin" valueType="num">
                                      <p:cBhvr additive="base">
                                        <p:cTn dur="500"/>
                                        <p:tgtEl>
                                          <p:spTgt spid="50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5">
                                            <p:txEl>
                                              <p:pRg end="5" st="5"/>
                                            </p:txEl>
                                          </p:spTgt>
                                        </p:tgtEl>
                                        <p:attrNameLst>
                                          <p:attrName>style.visibility</p:attrName>
                                        </p:attrNameLst>
                                      </p:cBhvr>
                                      <p:to>
                                        <p:strVal val="visible"/>
                                      </p:to>
                                    </p:set>
                                    <p:anim calcmode="lin" valueType="num">
                                      <p:cBhvr additive="base">
                                        <p:cTn dur="500"/>
                                        <p:tgtEl>
                                          <p:spTgt spid="50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5">
                                            <p:txEl>
                                              <p:pRg end="6" st="6"/>
                                            </p:txEl>
                                          </p:spTgt>
                                        </p:tgtEl>
                                        <p:attrNameLst>
                                          <p:attrName>style.visibility</p:attrName>
                                        </p:attrNameLst>
                                      </p:cBhvr>
                                      <p:to>
                                        <p:strVal val="visible"/>
                                      </p:to>
                                    </p:set>
                                    <p:anim calcmode="lin" valueType="num">
                                      <p:cBhvr additive="base">
                                        <p:cTn dur="500"/>
                                        <p:tgtEl>
                                          <p:spTgt spid="50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5">
                                            <p:txEl>
                                              <p:pRg end="7" st="7"/>
                                            </p:txEl>
                                          </p:spTgt>
                                        </p:tgtEl>
                                        <p:attrNameLst>
                                          <p:attrName>style.visibility</p:attrName>
                                        </p:attrNameLst>
                                      </p:cBhvr>
                                      <p:to>
                                        <p:strVal val="visible"/>
                                      </p:to>
                                    </p:set>
                                    <p:anim calcmode="lin" valueType="num">
                                      <p:cBhvr additive="base">
                                        <p:cTn dur="500"/>
                                        <p:tgtEl>
                                          <p:spTgt spid="50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5">
                                            <p:txEl>
                                              <p:pRg end="8" st="8"/>
                                            </p:txEl>
                                          </p:spTgt>
                                        </p:tgtEl>
                                        <p:attrNameLst>
                                          <p:attrName>style.visibility</p:attrName>
                                        </p:attrNameLst>
                                      </p:cBhvr>
                                      <p:to>
                                        <p:strVal val="visible"/>
                                      </p:to>
                                    </p:set>
                                    <p:anim calcmode="lin" valueType="num">
                                      <p:cBhvr additive="base">
                                        <p:cTn dur="500"/>
                                        <p:tgtEl>
                                          <p:spTgt spid="50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506">
                                            <p:txEl>
                                              <p:pRg end="0" st="0"/>
                                            </p:txEl>
                                          </p:spTgt>
                                        </p:tgtEl>
                                        <p:attrNameLst>
                                          <p:attrName>style.visibility</p:attrName>
                                        </p:attrNameLst>
                                      </p:cBhvr>
                                      <p:to>
                                        <p:strVal val="visible"/>
                                      </p:to>
                                    </p:set>
                                    <p:anim calcmode="lin" valueType="num">
                                      <p:cBhvr additive="base">
                                        <p:cTn dur="500"/>
                                        <p:tgtEl>
                                          <p:spTgt spid="50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06">
                                            <p:txEl>
                                              <p:pRg end="1" st="1"/>
                                            </p:txEl>
                                          </p:spTgt>
                                        </p:tgtEl>
                                        <p:attrNameLst>
                                          <p:attrName>style.visibility</p:attrName>
                                        </p:attrNameLst>
                                      </p:cBhvr>
                                      <p:to>
                                        <p:strVal val="visible"/>
                                      </p:to>
                                    </p:set>
                                    <p:anim calcmode="lin" valueType="num">
                                      <p:cBhvr additive="base">
                                        <p:cTn dur="500"/>
                                        <p:tgtEl>
                                          <p:spTgt spid="506">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506">
                                            <p:txEl>
                                              <p:pRg end="2" st="2"/>
                                            </p:txEl>
                                          </p:spTgt>
                                        </p:tgtEl>
                                        <p:attrNameLst>
                                          <p:attrName>style.visibility</p:attrName>
                                        </p:attrNameLst>
                                      </p:cBhvr>
                                      <p:to>
                                        <p:strVal val="visible"/>
                                      </p:to>
                                    </p:set>
                                    <p:anim calcmode="lin" valueType="num">
                                      <p:cBhvr additive="base">
                                        <p:cTn dur="500"/>
                                        <p:tgtEl>
                                          <p:spTgt spid="506">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06">
                                            <p:txEl>
                                              <p:pRg end="3" st="3"/>
                                            </p:txEl>
                                          </p:spTgt>
                                        </p:tgtEl>
                                        <p:attrNameLst>
                                          <p:attrName>style.visibility</p:attrName>
                                        </p:attrNameLst>
                                      </p:cBhvr>
                                      <p:to>
                                        <p:strVal val="visible"/>
                                      </p:to>
                                    </p:set>
                                    <p:anim calcmode="lin" valueType="num">
                                      <p:cBhvr additive="base">
                                        <p:cTn dur="500"/>
                                        <p:tgtEl>
                                          <p:spTgt spid="506">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506">
                                            <p:txEl>
                                              <p:pRg end="4" st="4"/>
                                            </p:txEl>
                                          </p:spTgt>
                                        </p:tgtEl>
                                        <p:attrNameLst>
                                          <p:attrName>style.visibility</p:attrName>
                                        </p:attrNameLst>
                                      </p:cBhvr>
                                      <p:to>
                                        <p:strVal val="visible"/>
                                      </p:to>
                                    </p:set>
                                    <p:anim calcmode="lin" valueType="num">
                                      <p:cBhvr additive="base">
                                        <p:cTn dur="500"/>
                                        <p:tgtEl>
                                          <p:spTgt spid="506">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506">
                                            <p:txEl>
                                              <p:pRg end="5" st="5"/>
                                            </p:txEl>
                                          </p:spTgt>
                                        </p:tgtEl>
                                        <p:attrNameLst>
                                          <p:attrName>style.visibility</p:attrName>
                                        </p:attrNameLst>
                                      </p:cBhvr>
                                      <p:to>
                                        <p:strVal val="visible"/>
                                      </p:to>
                                    </p:set>
                                    <p:anim calcmode="lin" valueType="num">
                                      <p:cBhvr additive="base">
                                        <p:cTn dur="500"/>
                                        <p:tgtEl>
                                          <p:spTgt spid="506">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506">
                                            <p:txEl>
                                              <p:pRg end="6" st="6"/>
                                            </p:txEl>
                                          </p:spTgt>
                                        </p:tgtEl>
                                        <p:attrNameLst>
                                          <p:attrName>style.visibility</p:attrName>
                                        </p:attrNameLst>
                                      </p:cBhvr>
                                      <p:to>
                                        <p:strVal val="visible"/>
                                      </p:to>
                                    </p:set>
                                    <p:anim calcmode="lin" valueType="num">
                                      <p:cBhvr additive="base">
                                        <p:cTn dur="500"/>
                                        <p:tgtEl>
                                          <p:spTgt spid="506">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506">
                                            <p:txEl>
                                              <p:pRg end="7" st="7"/>
                                            </p:txEl>
                                          </p:spTgt>
                                        </p:tgtEl>
                                        <p:attrNameLst>
                                          <p:attrName>style.visibility</p:attrName>
                                        </p:attrNameLst>
                                      </p:cBhvr>
                                      <p:to>
                                        <p:strVal val="visible"/>
                                      </p:to>
                                    </p:set>
                                    <p:anim calcmode="lin" valueType="num">
                                      <p:cBhvr additive="base">
                                        <p:cTn dur="500"/>
                                        <p:tgtEl>
                                          <p:spTgt spid="506">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506">
                                            <p:txEl>
                                              <p:pRg end="8" st="8"/>
                                            </p:txEl>
                                          </p:spTgt>
                                        </p:tgtEl>
                                        <p:attrNameLst>
                                          <p:attrName>style.visibility</p:attrName>
                                        </p:attrNameLst>
                                      </p:cBhvr>
                                      <p:to>
                                        <p:strVal val="visible"/>
                                      </p:to>
                                    </p:set>
                                    <p:anim calcmode="lin" valueType="num">
                                      <p:cBhvr additive="base">
                                        <p:cTn dur="500"/>
                                        <p:tgtEl>
                                          <p:spTgt spid="506">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Effect filter="fade" transition="in">
                                      <p:cBhvr>
                                        <p:cTn dur="500"/>
                                        <p:tgtEl>
                                          <p:spTgt spid="5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Effect filter="fade" transition="in">
                                      <p:cBhvr>
                                        <p:cTn dur="500"/>
                                        <p:tgtEl>
                                          <p:spTgt spid="5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Effect filter="fade" transition="in">
                                      <p:cBhvr>
                                        <p:cTn dur="500"/>
                                        <p:tgtEl>
                                          <p:spTgt spid="51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animEffect filter="fade" transition="in">
                                      <p:cBhvr>
                                        <p:cTn dur="500"/>
                                        <p:tgtEl>
                                          <p:spTgt spid="51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animEffect filter="fade" transition="in">
                                      <p:cBhvr>
                                        <p:cTn dur="500"/>
                                        <p:tgtEl>
                                          <p:spTgt spid="51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animEffect filter="fade" transition="in">
                                      <p:cBhvr>
                                        <p:cTn dur="500"/>
                                        <p:tgtEl>
                                          <p:spTgt spid="51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xEl>
                                              <p:pRg end="6" st="6"/>
                                            </p:txEl>
                                          </p:spTgt>
                                        </p:tgtEl>
                                        <p:attrNameLst>
                                          <p:attrName>style.visibility</p:attrName>
                                        </p:attrNameLst>
                                      </p:cBhvr>
                                      <p:to>
                                        <p:strVal val="visible"/>
                                      </p:to>
                                    </p:set>
                                    <p:animEffect filter="fade" transition="in">
                                      <p:cBhvr>
                                        <p:cTn dur="500"/>
                                        <p:tgtEl>
                                          <p:spTgt spid="51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xEl>
                                              <p:pRg end="7" st="7"/>
                                            </p:txEl>
                                          </p:spTgt>
                                        </p:tgtEl>
                                        <p:attrNameLst>
                                          <p:attrName>style.visibility</p:attrName>
                                        </p:attrNameLst>
                                      </p:cBhvr>
                                      <p:to>
                                        <p:strVal val="visible"/>
                                      </p:to>
                                    </p:set>
                                    <p:animEffect filter="fade" transition="in">
                                      <p:cBhvr>
                                        <p:cTn dur="500"/>
                                        <p:tgtEl>
                                          <p:spTgt spid="51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xEl>
                                              <p:pRg end="8" st="8"/>
                                            </p:txEl>
                                          </p:spTgt>
                                        </p:tgtEl>
                                        <p:attrNameLst>
                                          <p:attrName>style.visibility</p:attrName>
                                        </p:attrNameLst>
                                      </p:cBhvr>
                                      <p:to>
                                        <p:strVal val="visible"/>
                                      </p:to>
                                    </p:set>
                                    <p:animEffect filter="fade" transition="in">
                                      <p:cBhvr>
                                        <p:cTn dur="500"/>
                                        <p:tgtEl>
                                          <p:spTgt spid="51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par>
                          <p:cTn fill="hold">
                            <p:stCondLst>
                              <p:cond delay="6000"/>
                            </p:stCondLst>
                            <p:childTnLst>
                              <p:par>
                                <p:cTn fill="hold" nodeType="afterEffect" presetClass="entr" presetID="10" presetSubtype="0">
                                  <p:stCondLst>
                                    <p:cond delay="250"/>
                                  </p:stCondLst>
                                  <p:childTnLst>
                                    <p:set>
                                      <p:cBhvr>
                                        <p:cTn dur="1" fill="hold">
                                          <p:stCondLst>
                                            <p:cond delay="0"/>
                                          </p:stCondLst>
                                        </p:cTn>
                                        <p:tgtEl>
                                          <p:spTgt spid="518">
                                            <p:txEl>
                                              <p:pRg end="0" st="0"/>
                                            </p:txEl>
                                          </p:spTgt>
                                        </p:tgtEl>
                                        <p:attrNameLst>
                                          <p:attrName>style.visibility</p:attrName>
                                        </p:attrNameLst>
                                      </p:cBhvr>
                                      <p:to>
                                        <p:strVal val="visible"/>
                                      </p:to>
                                    </p:set>
                                    <p:animEffect filter="fade" transition="in">
                                      <p:cBhvr>
                                        <p:cTn dur="500"/>
                                        <p:tgtEl>
                                          <p:spTgt spid="518">
                                            <p:txEl>
                                              <p:pRg end="0" st="0"/>
                                            </p:txEl>
                                          </p:spTgt>
                                        </p:tgtEl>
                                      </p:cBhvr>
                                    </p:animEffect>
                                  </p:childTnLst>
                                </p:cTn>
                              </p:par>
                            </p:childTnLst>
                          </p:cTn>
                        </p:par>
                        <p:par>
                          <p:cTn fill="hold">
                            <p:stCondLst>
                              <p:cond delay="6500"/>
                            </p:stCondLst>
                            <p:childTnLst>
                              <p:par>
                                <p:cTn fill="hold" nodeType="afterEffect" presetClass="entr" presetID="10" presetSubtype="0">
                                  <p:stCondLst>
                                    <p:cond delay="250"/>
                                  </p:stCondLst>
                                  <p:childTnLst>
                                    <p:set>
                                      <p:cBhvr>
                                        <p:cTn dur="1" fill="hold">
                                          <p:stCondLst>
                                            <p:cond delay="0"/>
                                          </p:stCondLst>
                                        </p:cTn>
                                        <p:tgtEl>
                                          <p:spTgt spid="518">
                                            <p:txEl>
                                              <p:pRg end="1" st="1"/>
                                            </p:txEl>
                                          </p:spTgt>
                                        </p:tgtEl>
                                        <p:attrNameLst>
                                          <p:attrName>style.visibility</p:attrName>
                                        </p:attrNameLst>
                                      </p:cBhvr>
                                      <p:to>
                                        <p:strVal val="visible"/>
                                      </p:to>
                                    </p:set>
                                    <p:animEffect filter="fade" transition="in">
                                      <p:cBhvr>
                                        <p:cTn dur="500"/>
                                        <p:tgtEl>
                                          <p:spTgt spid="518">
                                            <p:txEl>
                                              <p:pRg end="1" st="1"/>
                                            </p:txEl>
                                          </p:spTgt>
                                        </p:tgtEl>
                                      </p:cBhvr>
                                    </p:animEffect>
                                  </p:childTnLst>
                                </p:cTn>
                              </p:par>
                            </p:childTnLst>
                          </p:cTn>
                        </p:par>
                        <p:par>
                          <p:cTn fill="hold">
                            <p:stCondLst>
                              <p:cond delay="7000"/>
                            </p:stCondLst>
                            <p:childTnLst>
                              <p:par>
                                <p:cTn fill="hold" nodeType="afterEffect" presetClass="entr" presetID="10" presetSubtype="0">
                                  <p:stCondLst>
                                    <p:cond delay="250"/>
                                  </p:stCondLst>
                                  <p:childTnLst>
                                    <p:set>
                                      <p:cBhvr>
                                        <p:cTn dur="1" fill="hold">
                                          <p:stCondLst>
                                            <p:cond delay="0"/>
                                          </p:stCondLst>
                                        </p:cTn>
                                        <p:tgtEl>
                                          <p:spTgt spid="518">
                                            <p:txEl>
                                              <p:pRg end="2" st="2"/>
                                            </p:txEl>
                                          </p:spTgt>
                                        </p:tgtEl>
                                        <p:attrNameLst>
                                          <p:attrName>style.visibility</p:attrName>
                                        </p:attrNameLst>
                                      </p:cBhvr>
                                      <p:to>
                                        <p:strVal val="visible"/>
                                      </p:to>
                                    </p:set>
                                    <p:animEffect filter="fade" transition="in">
                                      <p:cBhvr>
                                        <p:cTn dur="500"/>
                                        <p:tgtEl>
                                          <p:spTgt spid="518">
                                            <p:txEl>
                                              <p:pRg end="2" st="2"/>
                                            </p:txEl>
                                          </p:spTgt>
                                        </p:tgtEl>
                                      </p:cBhvr>
                                    </p:animEffect>
                                  </p:childTnLst>
                                </p:cTn>
                              </p:par>
                            </p:childTnLst>
                          </p:cTn>
                        </p:par>
                        <p:par>
                          <p:cTn fill="hold">
                            <p:stCondLst>
                              <p:cond delay="7500"/>
                            </p:stCondLst>
                            <p:childTnLst>
                              <p:par>
                                <p:cTn fill="hold" nodeType="afterEffect" presetClass="entr" presetID="10" presetSubtype="0">
                                  <p:stCondLst>
                                    <p:cond delay="250"/>
                                  </p:stCondLst>
                                  <p:childTnLst>
                                    <p:set>
                                      <p:cBhvr>
                                        <p:cTn dur="1" fill="hold">
                                          <p:stCondLst>
                                            <p:cond delay="0"/>
                                          </p:stCondLst>
                                        </p:cTn>
                                        <p:tgtEl>
                                          <p:spTgt spid="518">
                                            <p:txEl>
                                              <p:pRg end="3" st="3"/>
                                            </p:txEl>
                                          </p:spTgt>
                                        </p:tgtEl>
                                        <p:attrNameLst>
                                          <p:attrName>style.visibility</p:attrName>
                                        </p:attrNameLst>
                                      </p:cBhvr>
                                      <p:to>
                                        <p:strVal val="visible"/>
                                      </p:to>
                                    </p:set>
                                    <p:animEffect filter="fade" transition="in">
                                      <p:cBhvr>
                                        <p:cTn dur="500"/>
                                        <p:tgtEl>
                                          <p:spTgt spid="518">
                                            <p:txEl>
                                              <p:pRg end="3" st="3"/>
                                            </p:txEl>
                                          </p:spTgt>
                                        </p:tgtEl>
                                      </p:cBhvr>
                                    </p:animEffect>
                                  </p:childTnLst>
                                </p:cTn>
                              </p:par>
                            </p:childTnLst>
                          </p:cTn>
                        </p:par>
                        <p:par>
                          <p:cTn fill="hold">
                            <p:stCondLst>
                              <p:cond delay="8000"/>
                            </p:stCondLst>
                            <p:childTnLst>
                              <p:par>
                                <p:cTn fill="hold" nodeType="afterEffect" presetClass="entr" presetID="10" presetSubtype="0">
                                  <p:stCondLst>
                                    <p:cond delay="250"/>
                                  </p:stCondLst>
                                  <p:childTnLst>
                                    <p:set>
                                      <p:cBhvr>
                                        <p:cTn dur="1" fill="hold">
                                          <p:stCondLst>
                                            <p:cond delay="0"/>
                                          </p:stCondLst>
                                        </p:cTn>
                                        <p:tgtEl>
                                          <p:spTgt spid="518">
                                            <p:txEl>
                                              <p:pRg end="4" st="4"/>
                                            </p:txEl>
                                          </p:spTgt>
                                        </p:tgtEl>
                                        <p:attrNameLst>
                                          <p:attrName>style.visibility</p:attrName>
                                        </p:attrNameLst>
                                      </p:cBhvr>
                                      <p:to>
                                        <p:strVal val="visible"/>
                                      </p:to>
                                    </p:set>
                                    <p:animEffect filter="fade" transition="in">
                                      <p:cBhvr>
                                        <p:cTn dur="500"/>
                                        <p:tgtEl>
                                          <p:spTgt spid="518">
                                            <p:txEl>
                                              <p:pRg end="4" st="4"/>
                                            </p:txEl>
                                          </p:spTgt>
                                        </p:tgtEl>
                                      </p:cBhvr>
                                    </p:animEffect>
                                  </p:childTnLst>
                                </p:cTn>
                              </p:par>
                            </p:childTnLst>
                          </p:cTn>
                        </p:par>
                        <p:par>
                          <p:cTn fill="hold">
                            <p:stCondLst>
                              <p:cond delay="8500"/>
                            </p:stCondLst>
                            <p:childTnLst>
                              <p:par>
                                <p:cTn fill="hold" nodeType="afterEffect" presetClass="entr" presetID="10" presetSubtype="0">
                                  <p:stCondLst>
                                    <p:cond delay="250"/>
                                  </p:stCondLst>
                                  <p:childTnLst>
                                    <p:set>
                                      <p:cBhvr>
                                        <p:cTn dur="1" fill="hold">
                                          <p:stCondLst>
                                            <p:cond delay="0"/>
                                          </p:stCondLst>
                                        </p:cTn>
                                        <p:tgtEl>
                                          <p:spTgt spid="518">
                                            <p:txEl>
                                              <p:pRg end="5" st="5"/>
                                            </p:txEl>
                                          </p:spTgt>
                                        </p:tgtEl>
                                        <p:attrNameLst>
                                          <p:attrName>style.visibility</p:attrName>
                                        </p:attrNameLst>
                                      </p:cBhvr>
                                      <p:to>
                                        <p:strVal val="visible"/>
                                      </p:to>
                                    </p:set>
                                    <p:animEffect filter="fade" transition="in">
                                      <p:cBhvr>
                                        <p:cTn dur="500"/>
                                        <p:tgtEl>
                                          <p:spTgt spid="518">
                                            <p:txEl>
                                              <p:pRg end="5" st="5"/>
                                            </p:txEl>
                                          </p:spTgt>
                                        </p:tgtEl>
                                      </p:cBhvr>
                                    </p:animEffect>
                                  </p:childTnLst>
                                </p:cTn>
                              </p:par>
                            </p:childTnLst>
                          </p:cTn>
                        </p:par>
                        <p:par>
                          <p:cTn fill="hold">
                            <p:stCondLst>
                              <p:cond delay="9000"/>
                            </p:stCondLst>
                            <p:childTnLst>
                              <p:par>
                                <p:cTn fill="hold" nodeType="afterEffect" presetClass="entr" presetID="10" presetSubtype="0">
                                  <p:stCondLst>
                                    <p:cond delay="250"/>
                                  </p:stCondLst>
                                  <p:childTnLst>
                                    <p:set>
                                      <p:cBhvr>
                                        <p:cTn dur="1" fill="hold">
                                          <p:stCondLst>
                                            <p:cond delay="0"/>
                                          </p:stCondLst>
                                        </p:cTn>
                                        <p:tgtEl>
                                          <p:spTgt spid="518">
                                            <p:txEl>
                                              <p:pRg end="6" st="6"/>
                                            </p:txEl>
                                          </p:spTgt>
                                        </p:tgtEl>
                                        <p:attrNameLst>
                                          <p:attrName>style.visibility</p:attrName>
                                        </p:attrNameLst>
                                      </p:cBhvr>
                                      <p:to>
                                        <p:strVal val="visible"/>
                                      </p:to>
                                    </p:set>
                                    <p:animEffect filter="fade" transition="in">
                                      <p:cBhvr>
                                        <p:cTn dur="500"/>
                                        <p:tgtEl>
                                          <p:spTgt spid="518">
                                            <p:txEl>
                                              <p:pRg end="6" st="6"/>
                                            </p:txEl>
                                          </p:spTgt>
                                        </p:tgtEl>
                                      </p:cBhvr>
                                    </p:animEffect>
                                  </p:childTnLst>
                                </p:cTn>
                              </p:par>
                            </p:childTnLst>
                          </p:cTn>
                        </p:par>
                        <p:par>
                          <p:cTn fill="hold">
                            <p:stCondLst>
                              <p:cond delay="9500"/>
                            </p:stCondLst>
                            <p:childTnLst>
                              <p:par>
                                <p:cTn fill="hold" nodeType="afterEffect" presetClass="entr" presetID="10" presetSubtype="0">
                                  <p:stCondLst>
                                    <p:cond delay="250"/>
                                  </p:stCondLst>
                                  <p:childTnLst>
                                    <p:set>
                                      <p:cBhvr>
                                        <p:cTn dur="1" fill="hold">
                                          <p:stCondLst>
                                            <p:cond delay="0"/>
                                          </p:stCondLst>
                                        </p:cTn>
                                        <p:tgtEl>
                                          <p:spTgt spid="518">
                                            <p:txEl>
                                              <p:pRg end="7" st="7"/>
                                            </p:txEl>
                                          </p:spTgt>
                                        </p:tgtEl>
                                        <p:attrNameLst>
                                          <p:attrName>style.visibility</p:attrName>
                                        </p:attrNameLst>
                                      </p:cBhvr>
                                      <p:to>
                                        <p:strVal val="visible"/>
                                      </p:to>
                                    </p:set>
                                    <p:animEffect filter="fade" transition="in">
                                      <p:cBhvr>
                                        <p:cTn dur="500"/>
                                        <p:tgtEl>
                                          <p:spTgt spid="518">
                                            <p:txEl>
                                              <p:pRg end="7" st="7"/>
                                            </p:txEl>
                                          </p:spTgt>
                                        </p:tgtEl>
                                      </p:cBhvr>
                                    </p:animEffect>
                                  </p:childTnLst>
                                </p:cTn>
                              </p:par>
                            </p:childTnLst>
                          </p:cTn>
                        </p:par>
                        <p:par>
                          <p:cTn fill="hold">
                            <p:stCondLst>
                              <p:cond delay="10000"/>
                            </p:stCondLst>
                            <p:childTnLst>
                              <p:par>
                                <p:cTn fill="hold" nodeType="afterEffect" presetClass="entr" presetID="10" presetSubtype="0">
                                  <p:stCondLst>
                                    <p:cond delay="250"/>
                                  </p:stCondLst>
                                  <p:childTnLst>
                                    <p:set>
                                      <p:cBhvr>
                                        <p:cTn dur="1" fill="hold">
                                          <p:stCondLst>
                                            <p:cond delay="0"/>
                                          </p:stCondLst>
                                        </p:cTn>
                                        <p:tgtEl>
                                          <p:spTgt spid="518">
                                            <p:txEl>
                                              <p:pRg end="8" st="8"/>
                                            </p:txEl>
                                          </p:spTgt>
                                        </p:tgtEl>
                                        <p:attrNameLst>
                                          <p:attrName>style.visibility</p:attrName>
                                        </p:attrNameLst>
                                      </p:cBhvr>
                                      <p:to>
                                        <p:strVal val="visible"/>
                                      </p:to>
                                    </p:set>
                                    <p:animEffect filter="fade" transition="in">
                                      <p:cBhvr>
                                        <p:cTn dur="500"/>
                                        <p:tgtEl>
                                          <p:spTgt spid="518">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par>
                                <p:cTn fill="hold" nodeType="withEffect" presetClass="entr" presetID="10" presetSubtype="0">
                                  <p:stCondLst>
                                    <p:cond delay="25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25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par>
                          <p:cTn fill="hold">
                            <p:stCondLst>
                              <p:cond delay="10500"/>
                            </p:stCondLst>
                            <p:childTnLst>
                              <p:par>
                                <p:cTn fill="hold" nodeType="afterEffect" presetClass="entr" presetID="10" presetSubtype="0">
                                  <p:stCondLst>
                                    <p:cond delay="250"/>
                                  </p:stCondLst>
                                  <p:childTnLst>
                                    <p:set>
                                      <p:cBhvr>
                                        <p:cTn dur="1" fill="hold">
                                          <p:stCondLst>
                                            <p:cond delay="0"/>
                                          </p:stCondLst>
                                        </p:cTn>
                                        <p:tgtEl>
                                          <p:spTgt spid="519">
                                            <p:txEl>
                                              <p:pRg end="0" st="0"/>
                                            </p:txEl>
                                          </p:spTgt>
                                        </p:tgtEl>
                                        <p:attrNameLst>
                                          <p:attrName>style.visibility</p:attrName>
                                        </p:attrNameLst>
                                      </p:cBhvr>
                                      <p:to>
                                        <p:strVal val="visible"/>
                                      </p:to>
                                    </p:set>
                                    <p:animEffect filter="fade" transition="in">
                                      <p:cBhvr>
                                        <p:cTn dur="500"/>
                                        <p:tgtEl>
                                          <p:spTgt spid="519">
                                            <p:txEl>
                                              <p:pRg end="0" st="0"/>
                                            </p:txEl>
                                          </p:spTgt>
                                        </p:tgtEl>
                                      </p:cBhvr>
                                    </p:animEffect>
                                  </p:childTnLst>
                                </p:cTn>
                              </p:par>
                            </p:childTnLst>
                          </p:cTn>
                        </p:par>
                        <p:par>
                          <p:cTn fill="hold">
                            <p:stCondLst>
                              <p:cond delay="11000"/>
                            </p:stCondLst>
                            <p:childTnLst>
                              <p:par>
                                <p:cTn fill="hold" nodeType="afterEffect" presetClass="entr" presetID="10" presetSubtype="0">
                                  <p:stCondLst>
                                    <p:cond delay="250"/>
                                  </p:stCondLst>
                                  <p:childTnLst>
                                    <p:set>
                                      <p:cBhvr>
                                        <p:cTn dur="1" fill="hold">
                                          <p:stCondLst>
                                            <p:cond delay="0"/>
                                          </p:stCondLst>
                                        </p:cTn>
                                        <p:tgtEl>
                                          <p:spTgt spid="519">
                                            <p:txEl>
                                              <p:pRg end="1" st="1"/>
                                            </p:txEl>
                                          </p:spTgt>
                                        </p:tgtEl>
                                        <p:attrNameLst>
                                          <p:attrName>style.visibility</p:attrName>
                                        </p:attrNameLst>
                                      </p:cBhvr>
                                      <p:to>
                                        <p:strVal val="visible"/>
                                      </p:to>
                                    </p:set>
                                    <p:animEffect filter="fade" transition="in">
                                      <p:cBhvr>
                                        <p:cTn dur="500"/>
                                        <p:tgtEl>
                                          <p:spTgt spid="519">
                                            <p:txEl>
                                              <p:pRg end="1" st="1"/>
                                            </p:txEl>
                                          </p:spTgt>
                                        </p:tgtEl>
                                      </p:cBhvr>
                                    </p:animEffect>
                                  </p:childTnLst>
                                </p:cTn>
                              </p:par>
                            </p:childTnLst>
                          </p:cTn>
                        </p:par>
                        <p:par>
                          <p:cTn fill="hold">
                            <p:stCondLst>
                              <p:cond delay="11500"/>
                            </p:stCondLst>
                            <p:childTnLst>
                              <p:par>
                                <p:cTn fill="hold" nodeType="afterEffect" presetClass="entr" presetID="10" presetSubtype="0">
                                  <p:stCondLst>
                                    <p:cond delay="250"/>
                                  </p:stCondLst>
                                  <p:childTnLst>
                                    <p:set>
                                      <p:cBhvr>
                                        <p:cTn dur="1" fill="hold">
                                          <p:stCondLst>
                                            <p:cond delay="0"/>
                                          </p:stCondLst>
                                        </p:cTn>
                                        <p:tgtEl>
                                          <p:spTgt spid="519">
                                            <p:txEl>
                                              <p:pRg end="2" st="2"/>
                                            </p:txEl>
                                          </p:spTgt>
                                        </p:tgtEl>
                                        <p:attrNameLst>
                                          <p:attrName>style.visibility</p:attrName>
                                        </p:attrNameLst>
                                      </p:cBhvr>
                                      <p:to>
                                        <p:strVal val="visible"/>
                                      </p:to>
                                    </p:set>
                                    <p:animEffect filter="fade" transition="in">
                                      <p:cBhvr>
                                        <p:cTn dur="500"/>
                                        <p:tgtEl>
                                          <p:spTgt spid="519">
                                            <p:txEl>
                                              <p:pRg end="2" st="2"/>
                                            </p:txEl>
                                          </p:spTgt>
                                        </p:tgtEl>
                                      </p:cBhvr>
                                    </p:animEffect>
                                  </p:childTnLst>
                                </p:cTn>
                              </p:par>
                            </p:childTnLst>
                          </p:cTn>
                        </p:par>
                        <p:par>
                          <p:cTn fill="hold">
                            <p:stCondLst>
                              <p:cond delay="12000"/>
                            </p:stCondLst>
                            <p:childTnLst>
                              <p:par>
                                <p:cTn fill="hold" nodeType="afterEffect" presetClass="entr" presetID="10" presetSubtype="0">
                                  <p:stCondLst>
                                    <p:cond delay="250"/>
                                  </p:stCondLst>
                                  <p:childTnLst>
                                    <p:set>
                                      <p:cBhvr>
                                        <p:cTn dur="1" fill="hold">
                                          <p:stCondLst>
                                            <p:cond delay="0"/>
                                          </p:stCondLst>
                                        </p:cTn>
                                        <p:tgtEl>
                                          <p:spTgt spid="519">
                                            <p:txEl>
                                              <p:pRg end="3" st="3"/>
                                            </p:txEl>
                                          </p:spTgt>
                                        </p:tgtEl>
                                        <p:attrNameLst>
                                          <p:attrName>style.visibility</p:attrName>
                                        </p:attrNameLst>
                                      </p:cBhvr>
                                      <p:to>
                                        <p:strVal val="visible"/>
                                      </p:to>
                                    </p:set>
                                    <p:animEffect filter="fade" transition="in">
                                      <p:cBhvr>
                                        <p:cTn dur="500"/>
                                        <p:tgtEl>
                                          <p:spTgt spid="519">
                                            <p:txEl>
                                              <p:pRg end="3" st="3"/>
                                            </p:txEl>
                                          </p:spTgt>
                                        </p:tgtEl>
                                      </p:cBhvr>
                                    </p:animEffect>
                                  </p:childTnLst>
                                </p:cTn>
                              </p:par>
                            </p:childTnLst>
                          </p:cTn>
                        </p:par>
                        <p:par>
                          <p:cTn fill="hold">
                            <p:stCondLst>
                              <p:cond delay="12500"/>
                            </p:stCondLst>
                            <p:childTnLst>
                              <p:par>
                                <p:cTn fill="hold" nodeType="afterEffect" presetClass="entr" presetID="10" presetSubtype="0">
                                  <p:stCondLst>
                                    <p:cond delay="250"/>
                                  </p:stCondLst>
                                  <p:childTnLst>
                                    <p:set>
                                      <p:cBhvr>
                                        <p:cTn dur="1" fill="hold">
                                          <p:stCondLst>
                                            <p:cond delay="0"/>
                                          </p:stCondLst>
                                        </p:cTn>
                                        <p:tgtEl>
                                          <p:spTgt spid="519">
                                            <p:txEl>
                                              <p:pRg end="4" st="4"/>
                                            </p:txEl>
                                          </p:spTgt>
                                        </p:tgtEl>
                                        <p:attrNameLst>
                                          <p:attrName>style.visibility</p:attrName>
                                        </p:attrNameLst>
                                      </p:cBhvr>
                                      <p:to>
                                        <p:strVal val="visible"/>
                                      </p:to>
                                    </p:set>
                                    <p:animEffect filter="fade" transition="in">
                                      <p:cBhvr>
                                        <p:cTn dur="500"/>
                                        <p:tgtEl>
                                          <p:spTgt spid="519">
                                            <p:txEl>
                                              <p:pRg end="4" st="4"/>
                                            </p:txEl>
                                          </p:spTgt>
                                        </p:tgtEl>
                                      </p:cBhvr>
                                    </p:animEffect>
                                  </p:childTnLst>
                                </p:cTn>
                              </p:par>
                            </p:childTnLst>
                          </p:cTn>
                        </p:par>
                        <p:par>
                          <p:cTn fill="hold">
                            <p:stCondLst>
                              <p:cond delay="13000"/>
                            </p:stCondLst>
                            <p:childTnLst>
                              <p:par>
                                <p:cTn fill="hold" nodeType="afterEffect" presetClass="entr" presetID="10" presetSubtype="0">
                                  <p:stCondLst>
                                    <p:cond delay="250"/>
                                  </p:stCondLst>
                                  <p:childTnLst>
                                    <p:set>
                                      <p:cBhvr>
                                        <p:cTn dur="1" fill="hold">
                                          <p:stCondLst>
                                            <p:cond delay="0"/>
                                          </p:stCondLst>
                                        </p:cTn>
                                        <p:tgtEl>
                                          <p:spTgt spid="519">
                                            <p:txEl>
                                              <p:pRg end="5" st="5"/>
                                            </p:txEl>
                                          </p:spTgt>
                                        </p:tgtEl>
                                        <p:attrNameLst>
                                          <p:attrName>style.visibility</p:attrName>
                                        </p:attrNameLst>
                                      </p:cBhvr>
                                      <p:to>
                                        <p:strVal val="visible"/>
                                      </p:to>
                                    </p:set>
                                    <p:animEffect filter="fade" transition="in">
                                      <p:cBhvr>
                                        <p:cTn dur="500"/>
                                        <p:tgtEl>
                                          <p:spTgt spid="519">
                                            <p:txEl>
                                              <p:pRg end="5" st="5"/>
                                            </p:txEl>
                                          </p:spTgt>
                                        </p:tgtEl>
                                      </p:cBhvr>
                                    </p:animEffect>
                                  </p:childTnLst>
                                </p:cTn>
                              </p:par>
                            </p:childTnLst>
                          </p:cTn>
                        </p:par>
                        <p:par>
                          <p:cTn fill="hold">
                            <p:stCondLst>
                              <p:cond delay="13500"/>
                            </p:stCondLst>
                            <p:childTnLst>
                              <p:par>
                                <p:cTn fill="hold" nodeType="afterEffect" presetClass="entr" presetID="10" presetSubtype="0">
                                  <p:stCondLst>
                                    <p:cond delay="250"/>
                                  </p:stCondLst>
                                  <p:childTnLst>
                                    <p:set>
                                      <p:cBhvr>
                                        <p:cTn dur="1" fill="hold">
                                          <p:stCondLst>
                                            <p:cond delay="0"/>
                                          </p:stCondLst>
                                        </p:cTn>
                                        <p:tgtEl>
                                          <p:spTgt spid="519">
                                            <p:txEl>
                                              <p:pRg end="6" st="6"/>
                                            </p:txEl>
                                          </p:spTgt>
                                        </p:tgtEl>
                                        <p:attrNameLst>
                                          <p:attrName>style.visibility</p:attrName>
                                        </p:attrNameLst>
                                      </p:cBhvr>
                                      <p:to>
                                        <p:strVal val="visible"/>
                                      </p:to>
                                    </p:set>
                                    <p:animEffect filter="fade" transition="in">
                                      <p:cBhvr>
                                        <p:cTn dur="500"/>
                                        <p:tgtEl>
                                          <p:spTgt spid="519">
                                            <p:txEl>
                                              <p:pRg end="6" st="6"/>
                                            </p:txEl>
                                          </p:spTgt>
                                        </p:tgtEl>
                                      </p:cBhvr>
                                    </p:animEffect>
                                  </p:childTnLst>
                                </p:cTn>
                              </p:par>
                            </p:childTnLst>
                          </p:cTn>
                        </p:par>
                        <p:par>
                          <p:cTn fill="hold">
                            <p:stCondLst>
                              <p:cond delay="14000"/>
                            </p:stCondLst>
                            <p:childTnLst>
                              <p:par>
                                <p:cTn fill="hold" nodeType="afterEffect" presetClass="entr" presetID="10" presetSubtype="0">
                                  <p:stCondLst>
                                    <p:cond delay="250"/>
                                  </p:stCondLst>
                                  <p:childTnLst>
                                    <p:set>
                                      <p:cBhvr>
                                        <p:cTn dur="1" fill="hold">
                                          <p:stCondLst>
                                            <p:cond delay="0"/>
                                          </p:stCondLst>
                                        </p:cTn>
                                        <p:tgtEl>
                                          <p:spTgt spid="519">
                                            <p:txEl>
                                              <p:pRg end="7" st="7"/>
                                            </p:txEl>
                                          </p:spTgt>
                                        </p:tgtEl>
                                        <p:attrNameLst>
                                          <p:attrName>style.visibility</p:attrName>
                                        </p:attrNameLst>
                                      </p:cBhvr>
                                      <p:to>
                                        <p:strVal val="visible"/>
                                      </p:to>
                                    </p:set>
                                    <p:animEffect filter="fade" transition="in">
                                      <p:cBhvr>
                                        <p:cTn dur="500"/>
                                        <p:tgtEl>
                                          <p:spTgt spid="519">
                                            <p:txEl>
                                              <p:pRg end="7" st="7"/>
                                            </p:txEl>
                                          </p:spTgt>
                                        </p:tgtEl>
                                      </p:cBhvr>
                                    </p:animEffect>
                                  </p:childTnLst>
                                </p:cTn>
                              </p:par>
                            </p:childTnLst>
                          </p:cTn>
                        </p:par>
                        <p:par>
                          <p:cTn fill="hold">
                            <p:stCondLst>
                              <p:cond delay="14500"/>
                            </p:stCondLst>
                            <p:childTnLst>
                              <p:par>
                                <p:cTn fill="hold" nodeType="afterEffect" presetClass="entr" presetID="10" presetSubtype="0">
                                  <p:stCondLst>
                                    <p:cond delay="250"/>
                                  </p:stCondLst>
                                  <p:childTnLst>
                                    <p:set>
                                      <p:cBhvr>
                                        <p:cTn dur="1" fill="hold">
                                          <p:stCondLst>
                                            <p:cond delay="0"/>
                                          </p:stCondLst>
                                        </p:cTn>
                                        <p:tgtEl>
                                          <p:spTgt spid="519">
                                            <p:txEl>
                                              <p:pRg end="8" st="8"/>
                                            </p:txEl>
                                          </p:spTgt>
                                        </p:tgtEl>
                                        <p:attrNameLst>
                                          <p:attrName>style.visibility</p:attrName>
                                        </p:attrNameLst>
                                      </p:cBhvr>
                                      <p:to>
                                        <p:strVal val="visible"/>
                                      </p:to>
                                    </p:set>
                                    <p:animEffect filter="fade" transition="in">
                                      <p:cBhvr>
                                        <p:cTn dur="500"/>
                                        <p:tgtEl>
                                          <p:spTgt spid="519">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par>
                                <p:cTn fill="hold" nodeType="withEffect" presetClass="entr" presetID="10" presetSubtype="0">
                                  <p:stCondLst>
                                    <p:cond delay="25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par>
                                <p:cTn fill="hold" nodeType="withEffect" presetClass="entr" presetID="10" presetSubtype="0">
                                  <p:stCondLst>
                                    <p:cond delay="25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par>
                          <p:cTn fill="hold">
                            <p:stCondLst>
                              <p:cond delay="15000"/>
                            </p:stCondLst>
                            <p:childTnLst>
                              <p:par>
                                <p:cTn fill="hold" nodeType="afterEffect" presetClass="entr" presetID="10" presetSubtype="0">
                                  <p:stCondLst>
                                    <p:cond delay="250"/>
                                  </p:stCondLst>
                                  <p:childTnLst>
                                    <p:set>
                                      <p:cBhvr>
                                        <p:cTn dur="1" fill="hold">
                                          <p:stCondLst>
                                            <p:cond delay="0"/>
                                          </p:stCondLst>
                                        </p:cTn>
                                        <p:tgtEl>
                                          <p:spTgt spid="520">
                                            <p:txEl>
                                              <p:pRg end="0" st="0"/>
                                            </p:txEl>
                                          </p:spTgt>
                                        </p:tgtEl>
                                        <p:attrNameLst>
                                          <p:attrName>style.visibility</p:attrName>
                                        </p:attrNameLst>
                                      </p:cBhvr>
                                      <p:to>
                                        <p:strVal val="visible"/>
                                      </p:to>
                                    </p:set>
                                    <p:animEffect filter="fade" transition="in">
                                      <p:cBhvr>
                                        <p:cTn dur="500"/>
                                        <p:tgtEl>
                                          <p:spTgt spid="520">
                                            <p:txEl>
                                              <p:pRg end="0" st="0"/>
                                            </p:txEl>
                                          </p:spTgt>
                                        </p:tgtEl>
                                      </p:cBhvr>
                                    </p:animEffect>
                                  </p:childTnLst>
                                </p:cTn>
                              </p:par>
                            </p:childTnLst>
                          </p:cTn>
                        </p:par>
                        <p:par>
                          <p:cTn fill="hold">
                            <p:stCondLst>
                              <p:cond delay="15500"/>
                            </p:stCondLst>
                            <p:childTnLst>
                              <p:par>
                                <p:cTn fill="hold" nodeType="afterEffect" presetClass="entr" presetID="10" presetSubtype="0">
                                  <p:stCondLst>
                                    <p:cond delay="250"/>
                                  </p:stCondLst>
                                  <p:childTnLst>
                                    <p:set>
                                      <p:cBhvr>
                                        <p:cTn dur="1" fill="hold">
                                          <p:stCondLst>
                                            <p:cond delay="0"/>
                                          </p:stCondLst>
                                        </p:cTn>
                                        <p:tgtEl>
                                          <p:spTgt spid="520">
                                            <p:txEl>
                                              <p:pRg end="1" st="1"/>
                                            </p:txEl>
                                          </p:spTgt>
                                        </p:tgtEl>
                                        <p:attrNameLst>
                                          <p:attrName>style.visibility</p:attrName>
                                        </p:attrNameLst>
                                      </p:cBhvr>
                                      <p:to>
                                        <p:strVal val="visible"/>
                                      </p:to>
                                    </p:set>
                                    <p:animEffect filter="fade" transition="in">
                                      <p:cBhvr>
                                        <p:cTn dur="500"/>
                                        <p:tgtEl>
                                          <p:spTgt spid="520">
                                            <p:txEl>
                                              <p:pRg end="1" st="1"/>
                                            </p:txEl>
                                          </p:spTgt>
                                        </p:tgtEl>
                                      </p:cBhvr>
                                    </p:animEffect>
                                  </p:childTnLst>
                                </p:cTn>
                              </p:par>
                            </p:childTnLst>
                          </p:cTn>
                        </p:par>
                        <p:par>
                          <p:cTn fill="hold">
                            <p:stCondLst>
                              <p:cond delay="16000"/>
                            </p:stCondLst>
                            <p:childTnLst>
                              <p:par>
                                <p:cTn fill="hold" nodeType="afterEffect" presetClass="entr" presetID="10" presetSubtype="0">
                                  <p:stCondLst>
                                    <p:cond delay="250"/>
                                  </p:stCondLst>
                                  <p:childTnLst>
                                    <p:set>
                                      <p:cBhvr>
                                        <p:cTn dur="1" fill="hold">
                                          <p:stCondLst>
                                            <p:cond delay="0"/>
                                          </p:stCondLst>
                                        </p:cTn>
                                        <p:tgtEl>
                                          <p:spTgt spid="520">
                                            <p:txEl>
                                              <p:pRg end="2" st="2"/>
                                            </p:txEl>
                                          </p:spTgt>
                                        </p:tgtEl>
                                        <p:attrNameLst>
                                          <p:attrName>style.visibility</p:attrName>
                                        </p:attrNameLst>
                                      </p:cBhvr>
                                      <p:to>
                                        <p:strVal val="visible"/>
                                      </p:to>
                                    </p:set>
                                    <p:animEffect filter="fade" transition="in">
                                      <p:cBhvr>
                                        <p:cTn dur="500"/>
                                        <p:tgtEl>
                                          <p:spTgt spid="520">
                                            <p:txEl>
                                              <p:pRg end="2" st="2"/>
                                            </p:txEl>
                                          </p:spTgt>
                                        </p:tgtEl>
                                      </p:cBhvr>
                                    </p:animEffect>
                                  </p:childTnLst>
                                </p:cTn>
                              </p:par>
                            </p:childTnLst>
                          </p:cTn>
                        </p:par>
                        <p:par>
                          <p:cTn fill="hold">
                            <p:stCondLst>
                              <p:cond delay="16500"/>
                            </p:stCondLst>
                            <p:childTnLst>
                              <p:par>
                                <p:cTn fill="hold" nodeType="afterEffect" presetClass="entr" presetID="10" presetSubtype="0">
                                  <p:stCondLst>
                                    <p:cond delay="250"/>
                                  </p:stCondLst>
                                  <p:childTnLst>
                                    <p:set>
                                      <p:cBhvr>
                                        <p:cTn dur="1" fill="hold">
                                          <p:stCondLst>
                                            <p:cond delay="0"/>
                                          </p:stCondLst>
                                        </p:cTn>
                                        <p:tgtEl>
                                          <p:spTgt spid="520">
                                            <p:txEl>
                                              <p:pRg end="3" st="3"/>
                                            </p:txEl>
                                          </p:spTgt>
                                        </p:tgtEl>
                                        <p:attrNameLst>
                                          <p:attrName>style.visibility</p:attrName>
                                        </p:attrNameLst>
                                      </p:cBhvr>
                                      <p:to>
                                        <p:strVal val="visible"/>
                                      </p:to>
                                    </p:set>
                                    <p:animEffect filter="fade" transition="in">
                                      <p:cBhvr>
                                        <p:cTn dur="500"/>
                                        <p:tgtEl>
                                          <p:spTgt spid="520">
                                            <p:txEl>
                                              <p:pRg end="3" st="3"/>
                                            </p:txEl>
                                          </p:spTgt>
                                        </p:tgtEl>
                                      </p:cBhvr>
                                    </p:animEffect>
                                  </p:childTnLst>
                                </p:cTn>
                              </p:par>
                            </p:childTnLst>
                          </p:cTn>
                        </p:par>
                        <p:par>
                          <p:cTn fill="hold">
                            <p:stCondLst>
                              <p:cond delay="17000"/>
                            </p:stCondLst>
                            <p:childTnLst>
                              <p:par>
                                <p:cTn fill="hold" nodeType="afterEffect" presetClass="entr" presetID="10" presetSubtype="0">
                                  <p:stCondLst>
                                    <p:cond delay="250"/>
                                  </p:stCondLst>
                                  <p:childTnLst>
                                    <p:set>
                                      <p:cBhvr>
                                        <p:cTn dur="1" fill="hold">
                                          <p:stCondLst>
                                            <p:cond delay="0"/>
                                          </p:stCondLst>
                                        </p:cTn>
                                        <p:tgtEl>
                                          <p:spTgt spid="520">
                                            <p:txEl>
                                              <p:pRg end="4" st="4"/>
                                            </p:txEl>
                                          </p:spTgt>
                                        </p:tgtEl>
                                        <p:attrNameLst>
                                          <p:attrName>style.visibility</p:attrName>
                                        </p:attrNameLst>
                                      </p:cBhvr>
                                      <p:to>
                                        <p:strVal val="visible"/>
                                      </p:to>
                                    </p:set>
                                    <p:animEffect filter="fade" transition="in">
                                      <p:cBhvr>
                                        <p:cTn dur="500"/>
                                        <p:tgtEl>
                                          <p:spTgt spid="520">
                                            <p:txEl>
                                              <p:pRg end="4" st="4"/>
                                            </p:txEl>
                                          </p:spTgt>
                                        </p:tgtEl>
                                      </p:cBhvr>
                                    </p:animEffect>
                                  </p:childTnLst>
                                </p:cTn>
                              </p:par>
                            </p:childTnLst>
                          </p:cTn>
                        </p:par>
                        <p:par>
                          <p:cTn fill="hold">
                            <p:stCondLst>
                              <p:cond delay="17500"/>
                            </p:stCondLst>
                            <p:childTnLst>
                              <p:par>
                                <p:cTn fill="hold" nodeType="afterEffect" presetClass="entr" presetID="10" presetSubtype="0">
                                  <p:stCondLst>
                                    <p:cond delay="250"/>
                                  </p:stCondLst>
                                  <p:childTnLst>
                                    <p:set>
                                      <p:cBhvr>
                                        <p:cTn dur="1" fill="hold">
                                          <p:stCondLst>
                                            <p:cond delay="0"/>
                                          </p:stCondLst>
                                        </p:cTn>
                                        <p:tgtEl>
                                          <p:spTgt spid="520">
                                            <p:txEl>
                                              <p:pRg end="5" st="5"/>
                                            </p:txEl>
                                          </p:spTgt>
                                        </p:tgtEl>
                                        <p:attrNameLst>
                                          <p:attrName>style.visibility</p:attrName>
                                        </p:attrNameLst>
                                      </p:cBhvr>
                                      <p:to>
                                        <p:strVal val="visible"/>
                                      </p:to>
                                    </p:set>
                                    <p:animEffect filter="fade" transition="in">
                                      <p:cBhvr>
                                        <p:cTn dur="500"/>
                                        <p:tgtEl>
                                          <p:spTgt spid="520">
                                            <p:txEl>
                                              <p:pRg end="5" st="5"/>
                                            </p:txEl>
                                          </p:spTgt>
                                        </p:tgtEl>
                                      </p:cBhvr>
                                    </p:animEffect>
                                  </p:childTnLst>
                                </p:cTn>
                              </p:par>
                            </p:childTnLst>
                          </p:cTn>
                        </p:par>
                        <p:par>
                          <p:cTn fill="hold">
                            <p:stCondLst>
                              <p:cond delay="18000"/>
                            </p:stCondLst>
                            <p:childTnLst>
                              <p:par>
                                <p:cTn fill="hold" nodeType="afterEffect" presetClass="entr" presetID="10" presetSubtype="0">
                                  <p:stCondLst>
                                    <p:cond delay="250"/>
                                  </p:stCondLst>
                                  <p:childTnLst>
                                    <p:set>
                                      <p:cBhvr>
                                        <p:cTn dur="1" fill="hold">
                                          <p:stCondLst>
                                            <p:cond delay="0"/>
                                          </p:stCondLst>
                                        </p:cTn>
                                        <p:tgtEl>
                                          <p:spTgt spid="520">
                                            <p:txEl>
                                              <p:pRg end="6" st="6"/>
                                            </p:txEl>
                                          </p:spTgt>
                                        </p:tgtEl>
                                        <p:attrNameLst>
                                          <p:attrName>style.visibility</p:attrName>
                                        </p:attrNameLst>
                                      </p:cBhvr>
                                      <p:to>
                                        <p:strVal val="visible"/>
                                      </p:to>
                                    </p:set>
                                    <p:animEffect filter="fade" transition="in">
                                      <p:cBhvr>
                                        <p:cTn dur="500"/>
                                        <p:tgtEl>
                                          <p:spTgt spid="520">
                                            <p:txEl>
                                              <p:pRg end="6" st="6"/>
                                            </p:txEl>
                                          </p:spTgt>
                                        </p:tgtEl>
                                      </p:cBhvr>
                                    </p:animEffect>
                                  </p:childTnLst>
                                </p:cTn>
                              </p:par>
                            </p:childTnLst>
                          </p:cTn>
                        </p:par>
                        <p:par>
                          <p:cTn fill="hold">
                            <p:stCondLst>
                              <p:cond delay="18500"/>
                            </p:stCondLst>
                            <p:childTnLst>
                              <p:par>
                                <p:cTn fill="hold" nodeType="afterEffect" presetClass="entr" presetID="10" presetSubtype="0">
                                  <p:stCondLst>
                                    <p:cond delay="250"/>
                                  </p:stCondLst>
                                  <p:childTnLst>
                                    <p:set>
                                      <p:cBhvr>
                                        <p:cTn dur="1" fill="hold">
                                          <p:stCondLst>
                                            <p:cond delay="0"/>
                                          </p:stCondLst>
                                        </p:cTn>
                                        <p:tgtEl>
                                          <p:spTgt spid="520">
                                            <p:txEl>
                                              <p:pRg end="7" st="7"/>
                                            </p:txEl>
                                          </p:spTgt>
                                        </p:tgtEl>
                                        <p:attrNameLst>
                                          <p:attrName>style.visibility</p:attrName>
                                        </p:attrNameLst>
                                      </p:cBhvr>
                                      <p:to>
                                        <p:strVal val="visible"/>
                                      </p:to>
                                    </p:set>
                                    <p:animEffect filter="fade" transition="in">
                                      <p:cBhvr>
                                        <p:cTn dur="500"/>
                                        <p:tgtEl>
                                          <p:spTgt spid="520">
                                            <p:txEl>
                                              <p:pRg end="7" st="7"/>
                                            </p:txEl>
                                          </p:spTgt>
                                        </p:tgtEl>
                                      </p:cBhvr>
                                    </p:animEffect>
                                  </p:childTnLst>
                                </p:cTn>
                              </p:par>
                            </p:childTnLst>
                          </p:cTn>
                        </p:par>
                        <p:par>
                          <p:cTn fill="hold">
                            <p:stCondLst>
                              <p:cond delay="19000"/>
                            </p:stCondLst>
                            <p:childTnLst>
                              <p:par>
                                <p:cTn fill="hold" nodeType="afterEffect" presetClass="entr" presetID="10" presetSubtype="0">
                                  <p:stCondLst>
                                    <p:cond delay="250"/>
                                  </p:stCondLst>
                                  <p:childTnLst>
                                    <p:set>
                                      <p:cBhvr>
                                        <p:cTn dur="1" fill="hold">
                                          <p:stCondLst>
                                            <p:cond delay="0"/>
                                          </p:stCondLst>
                                        </p:cTn>
                                        <p:tgtEl>
                                          <p:spTgt spid="520">
                                            <p:txEl>
                                              <p:pRg end="8" st="8"/>
                                            </p:txEl>
                                          </p:spTgt>
                                        </p:tgtEl>
                                        <p:attrNameLst>
                                          <p:attrName>style.visibility</p:attrName>
                                        </p:attrNameLst>
                                      </p:cBhvr>
                                      <p:to>
                                        <p:strVal val="visible"/>
                                      </p:to>
                                    </p:set>
                                    <p:animEffect filter="fade" transition="in">
                                      <p:cBhvr>
                                        <p:cTn dur="500"/>
                                        <p:tgtEl>
                                          <p:spTgt spid="520">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par>
                                <p:cTn fill="hold" nodeType="withEffect" presetClass="entr" presetID="10" presetSubtype="0">
                                  <p:stCondLst>
                                    <p:cond delay="25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par>
                                <p:cTn fill="hold" nodeType="withEffect" presetClass="entr" presetID="10" presetSubtype="0">
                                  <p:stCondLst>
                                    <p:cond delay="25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par>
                          <p:cTn fill="hold">
                            <p:stCondLst>
                              <p:cond delay="19500"/>
                            </p:stCondLst>
                            <p:childTnLst>
                              <p:par>
                                <p:cTn fill="hold" nodeType="afterEffect" presetClass="entr" presetID="10" presetSubtype="0">
                                  <p:stCondLst>
                                    <p:cond delay="25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par>
                                <p:cTn fill="hold" nodeType="withEffect" presetClass="entr" presetID="10" presetSubtype="0">
                                  <p:stCondLst>
                                    <p:cond delay="250"/>
                                  </p:stCondLst>
                                  <p:childTnLst>
                                    <p:set>
                                      <p:cBhvr>
                                        <p:cTn dur="1" fill="hold">
                                          <p:stCondLst>
                                            <p:cond delay="0"/>
                                          </p:stCondLst>
                                        </p:cTn>
                                        <p:tgtEl>
                                          <p:spTgt spid="521">
                                            <p:txEl>
                                              <p:pRg end="0" st="0"/>
                                            </p:txEl>
                                          </p:spTgt>
                                        </p:tgtEl>
                                        <p:attrNameLst>
                                          <p:attrName>style.visibility</p:attrName>
                                        </p:attrNameLst>
                                      </p:cBhvr>
                                      <p:to>
                                        <p:strVal val="visible"/>
                                      </p:to>
                                    </p:set>
                                    <p:animEffect filter="fade" transition="in">
                                      <p:cBhvr>
                                        <p:cTn dur="500"/>
                                        <p:tgtEl>
                                          <p:spTgt spid="521">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21">
                                            <p:txEl>
                                              <p:pRg end="1" st="1"/>
                                            </p:txEl>
                                          </p:spTgt>
                                        </p:tgtEl>
                                        <p:attrNameLst>
                                          <p:attrName>style.visibility</p:attrName>
                                        </p:attrNameLst>
                                      </p:cBhvr>
                                      <p:to>
                                        <p:strVal val="visible"/>
                                      </p:to>
                                    </p:set>
                                    <p:animEffect filter="fade" transition="in">
                                      <p:cBhvr>
                                        <p:cTn dur="500"/>
                                        <p:tgtEl>
                                          <p:spTgt spid="521">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21">
                                            <p:txEl>
                                              <p:pRg end="2" st="2"/>
                                            </p:txEl>
                                          </p:spTgt>
                                        </p:tgtEl>
                                        <p:attrNameLst>
                                          <p:attrName>style.visibility</p:attrName>
                                        </p:attrNameLst>
                                      </p:cBhvr>
                                      <p:to>
                                        <p:strVal val="visible"/>
                                      </p:to>
                                    </p:set>
                                    <p:animEffect filter="fade" transition="in">
                                      <p:cBhvr>
                                        <p:cTn dur="500"/>
                                        <p:tgtEl>
                                          <p:spTgt spid="521">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21">
                                            <p:txEl>
                                              <p:pRg end="3" st="3"/>
                                            </p:txEl>
                                          </p:spTgt>
                                        </p:tgtEl>
                                        <p:attrNameLst>
                                          <p:attrName>style.visibility</p:attrName>
                                        </p:attrNameLst>
                                      </p:cBhvr>
                                      <p:to>
                                        <p:strVal val="visible"/>
                                      </p:to>
                                    </p:set>
                                    <p:animEffect filter="fade" transition="in">
                                      <p:cBhvr>
                                        <p:cTn dur="500"/>
                                        <p:tgtEl>
                                          <p:spTgt spid="521">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21">
                                            <p:txEl>
                                              <p:pRg end="4" st="4"/>
                                            </p:txEl>
                                          </p:spTgt>
                                        </p:tgtEl>
                                        <p:attrNameLst>
                                          <p:attrName>style.visibility</p:attrName>
                                        </p:attrNameLst>
                                      </p:cBhvr>
                                      <p:to>
                                        <p:strVal val="visible"/>
                                      </p:to>
                                    </p:set>
                                    <p:animEffect filter="fade" transition="in">
                                      <p:cBhvr>
                                        <p:cTn dur="500"/>
                                        <p:tgtEl>
                                          <p:spTgt spid="521">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21">
                                            <p:txEl>
                                              <p:pRg end="5" st="5"/>
                                            </p:txEl>
                                          </p:spTgt>
                                        </p:tgtEl>
                                        <p:attrNameLst>
                                          <p:attrName>style.visibility</p:attrName>
                                        </p:attrNameLst>
                                      </p:cBhvr>
                                      <p:to>
                                        <p:strVal val="visible"/>
                                      </p:to>
                                    </p:set>
                                    <p:animEffect filter="fade" transition="in">
                                      <p:cBhvr>
                                        <p:cTn dur="500"/>
                                        <p:tgtEl>
                                          <p:spTgt spid="521">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21">
                                            <p:txEl>
                                              <p:pRg end="6" st="6"/>
                                            </p:txEl>
                                          </p:spTgt>
                                        </p:tgtEl>
                                        <p:attrNameLst>
                                          <p:attrName>style.visibility</p:attrName>
                                        </p:attrNameLst>
                                      </p:cBhvr>
                                      <p:to>
                                        <p:strVal val="visible"/>
                                      </p:to>
                                    </p:set>
                                    <p:animEffect filter="fade" transition="in">
                                      <p:cBhvr>
                                        <p:cTn dur="500"/>
                                        <p:tgtEl>
                                          <p:spTgt spid="521">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21">
                                            <p:txEl>
                                              <p:pRg end="7" st="7"/>
                                            </p:txEl>
                                          </p:spTgt>
                                        </p:tgtEl>
                                        <p:attrNameLst>
                                          <p:attrName>style.visibility</p:attrName>
                                        </p:attrNameLst>
                                      </p:cBhvr>
                                      <p:to>
                                        <p:strVal val="visible"/>
                                      </p:to>
                                    </p:set>
                                    <p:animEffect filter="fade" transition="in">
                                      <p:cBhvr>
                                        <p:cTn dur="500"/>
                                        <p:tgtEl>
                                          <p:spTgt spid="521">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21">
                                            <p:txEl>
                                              <p:pRg end="8" st="8"/>
                                            </p:txEl>
                                          </p:spTgt>
                                        </p:tgtEl>
                                        <p:attrNameLst>
                                          <p:attrName>style.visibility</p:attrName>
                                        </p:attrNameLst>
                                      </p:cBhvr>
                                      <p:to>
                                        <p:strVal val="visible"/>
                                      </p:to>
                                    </p:set>
                                    <p:animEffect filter="fade" transition="in">
                                      <p:cBhvr>
                                        <p:cTn dur="500"/>
                                        <p:tgtEl>
                                          <p:spTgt spid="521">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par>
                                <p:cTn fill="hold" nodeType="withEffect" presetClass="entr" presetID="10" presetSubtype="0">
                                  <p:stCondLst>
                                    <p:cond delay="25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Devices 1">
  <p:cSld name="Mobile Devices 1">
    <p:spTree>
      <p:nvGrpSpPr>
        <p:cNvPr id="522" name="Shape 522"/>
        <p:cNvGrpSpPr/>
        <p:nvPr/>
      </p:nvGrpSpPr>
      <p:grpSpPr>
        <a:xfrm>
          <a:off x="0" y="0"/>
          <a:ext cx="0" cy="0"/>
          <a:chOff x="0" y="0"/>
          <a:chExt cx="0" cy="0"/>
        </a:xfrm>
      </p:grpSpPr>
      <p:cxnSp>
        <p:nvCxnSpPr>
          <p:cNvPr id="523" name="Google Shape;523;p178"/>
          <p:cNvCxnSpPr/>
          <p:nvPr/>
        </p:nvCxnSpPr>
        <p:spPr>
          <a:xfrm rot="10800000">
            <a:off x="0" y="3253290"/>
            <a:ext cx="18286413" cy="0"/>
          </a:xfrm>
          <a:prstGeom prst="straightConnector1">
            <a:avLst/>
          </a:prstGeom>
          <a:noFill/>
          <a:ln cap="flat" cmpd="sng" w="12700">
            <a:solidFill>
              <a:srgbClr val="0096BE"/>
            </a:solidFill>
            <a:prstDash val="solid"/>
            <a:round/>
            <a:headEnd len="sm" w="sm" type="none"/>
            <a:tailEnd len="sm" w="sm" type="none"/>
          </a:ln>
        </p:spPr>
      </p:cxnSp>
      <p:sp>
        <p:nvSpPr>
          <p:cNvPr id="524" name="Google Shape;524;p17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17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526" name="Google Shape;526;p178"/>
          <p:cNvPicPr preferRelativeResize="0"/>
          <p:nvPr/>
        </p:nvPicPr>
        <p:blipFill rotWithShape="1">
          <a:blip r:embed="rId2">
            <a:alphaModFix/>
          </a:blip>
          <a:srcRect b="0" l="0" r="0" t="0"/>
          <a:stretch/>
        </p:blipFill>
        <p:spPr>
          <a:xfrm>
            <a:off x="3067531" y="868025"/>
            <a:ext cx="5715635" cy="8126678"/>
          </a:xfrm>
          <a:prstGeom prst="rect">
            <a:avLst/>
          </a:prstGeom>
          <a:noFill/>
          <a:ln>
            <a:noFill/>
          </a:ln>
        </p:spPr>
      </p:pic>
      <p:pic>
        <p:nvPicPr>
          <p:cNvPr id="527" name="Google Shape;527;p178"/>
          <p:cNvPicPr preferRelativeResize="0"/>
          <p:nvPr/>
        </p:nvPicPr>
        <p:blipFill rotWithShape="1">
          <a:blip r:embed="rId3">
            <a:alphaModFix/>
          </a:blip>
          <a:srcRect b="0" l="0" r="0" t="0"/>
          <a:stretch/>
        </p:blipFill>
        <p:spPr>
          <a:xfrm>
            <a:off x="862286" y="3834097"/>
            <a:ext cx="2533388" cy="5160606"/>
          </a:xfrm>
          <a:prstGeom prst="rect">
            <a:avLst/>
          </a:prstGeom>
          <a:noFill/>
          <a:ln>
            <a:noFill/>
          </a:ln>
        </p:spPr>
      </p:pic>
      <p:sp>
        <p:nvSpPr>
          <p:cNvPr id="528" name="Google Shape;528;p178"/>
          <p:cNvSpPr/>
          <p:nvPr>
            <p:ph idx="2" type="pic"/>
          </p:nvPr>
        </p:nvSpPr>
        <p:spPr>
          <a:xfrm>
            <a:off x="1048686" y="4501463"/>
            <a:ext cx="2160588" cy="3825875"/>
          </a:xfrm>
          <a:prstGeom prst="rect">
            <a:avLst/>
          </a:prstGeom>
          <a:noFill/>
          <a:ln>
            <a:noFill/>
          </a:ln>
        </p:spPr>
      </p:sp>
      <p:sp>
        <p:nvSpPr>
          <p:cNvPr id="529" name="Google Shape;529;p178"/>
          <p:cNvSpPr/>
          <p:nvPr>
            <p:ph idx="3" type="pic"/>
          </p:nvPr>
        </p:nvSpPr>
        <p:spPr>
          <a:xfrm>
            <a:off x="3456428" y="1646033"/>
            <a:ext cx="4937841" cy="6570663"/>
          </a:xfrm>
          <a:prstGeom prst="rect">
            <a:avLst/>
          </a:prstGeom>
          <a:noFill/>
          <a:ln>
            <a:noFill/>
          </a:ln>
        </p:spPr>
      </p:sp>
      <p:sp>
        <p:nvSpPr>
          <p:cNvPr id="530" name="Google Shape;530;p178"/>
          <p:cNvSpPr txBox="1"/>
          <p:nvPr>
            <p:ph idx="1" type="body"/>
          </p:nvPr>
        </p:nvSpPr>
        <p:spPr>
          <a:xfrm>
            <a:off x="9098201" y="1273071"/>
            <a:ext cx="8730970" cy="1988119"/>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1" name="Google Shape;531;p178"/>
          <p:cNvSpPr/>
          <p:nvPr/>
        </p:nvSpPr>
        <p:spPr>
          <a:xfrm>
            <a:off x="9158564" y="3719405"/>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32" name="Google Shape;532;p178"/>
          <p:cNvSpPr txBox="1"/>
          <p:nvPr>
            <p:ph idx="4" type="body"/>
          </p:nvPr>
        </p:nvSpPr>
        <p:spPr>
          <a:xfrm>
            <a:off x="9638261" y="4102749"/>
            <a:ext cx="8190910" cy="189584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3" name="Google Shape;533;p178"/>
          <p:cNvSpPr txBox="1"/>
          <p:nvPr>
            <p:ph idx="5" type="body"/>
          </p:nvPr>
        </p:nvSpPr>
        <p:spPr>
          <a:xfrm>
            <a:off x="9638261" y="3523320"/>
            <a:ext cx="819091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4" name="Google Shape;534;p178"/>
          <p:cNvSpPr/>
          <p:nvPr/>
        </p:nvSpPr>
        <p:spPr>
          <a:xfrm>
            <a:off x="9158564" y="6361320"/>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35" name="Google Shape;535;p178"/>
          <p:cNvSpPr txBox="1"/>
          <p:nvPr>
            <p:ph idx="6" type="body"/>
          </p:nvPr>
        </p:nvSpPr>
        <p:spPr>
          <a:xfrm>
            <a:off x="9638261" y="6744664"/>
            <a:ext cx="8190910" cy="189584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6" name="Google Shape;536;p178"/>
          <p:cNvSpPr txBox="1"/>
          <p:nvPr>
            <p:ph idx="7" type="body"/>
          </p:nvPr>
        </p:nvSpPr>
        <p:spPr>
          <a:xfrm>
            <a:off x="9638261" y="6165235"/>
            <a:ext cx="819091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500"/>
                                        <p:tgtEl>
                                          <p:spTgt spid="53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50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500"/>
                                        <p:tgtEl>
                                          <p:spTgt spid="5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500"/>
                                        <p:tgtEl>
                                          <p:spTgt spid="5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500"/>
                                        <p:tgtEl>
                                          <p:spTgt spid="533"/>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50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500"/>
                                        <p:tgtEl>
                                          <p:spTgt spid="5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500"/>
                                        <p:tgtEl>
                                          <p:spTgt spid="5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500"/>
                                        <p:tgtEl>
                                          <p:spTgt spid="5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and Text">
  <p:cSld name="Icon and Text">
    <p:spTree>
      <p:nvGrpSpPr>
        <p:cNvPr id="28" name="Shape 28"/>
        <p:cNvGrpSpPr/>
        <p:nvPr/>
      </p:nvGrpSpPr>
      <p:grpSpPr>
        <a:xfrm>
          <a:off x="0" y="0"/>
          <a:ext cx="0" cy="0"/>
          <a:chOff x="0" y="0"/>
          <a:chExt cx="0" cy="0"/>
        </a:xfrm>
      </p:grpSpPr>
      <p:sp>
        <p:nvSpPr>
          <p:cNvPr id="29" name="Google Shape;29;p12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1" name="Google Shape;31;p123"/>
          <p:cNvSpPr txBox="1"/>
          <p:nvPr>
            <p:ph idx="1" type="body"/>
          </p:nvPr>
        </p:nvSpPr>
        <p:spPr>
          <a:xfrm>
            <a:off x="2097255" y="4558434"/>
            <a:ext cx="14102428" cy="193521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accent1"/>
              </a:buClr>
              <a:buSzPts val="2400"/>
              <a:buNone/>
              <a:defRPr sz="2400">
                <a:solidFill>
                  <a:schemeClr val="accen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 name="Google Shape;32;p123"/>
          <p:cNvSpPr/>
          <p:nvPr>
            <p:ph idx="2" type="pic"/>
          </p:nvPr>
        </p:nvSpPr>
        <p:spPr>
          <a:xfrm>
            <a:off x="8357297" y="2938255"/>
            <a:ext cx="1550994" cy="1550994"/>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
                                        </p:tgtEl>
                                        <p:attrNameLst>
                                          <p:attrName>style.visibility</p:attrName>
                                        </p:attrNameLst>
                                      </p:cBhvr>
                                      <p:to>
                                        <p:strVal val="visible"/>
                                      </p:to>
                                    </p:set>
                                    <p:animEffect filter="fade" transition="in">
                                      <p:cBhvr>
                                        <p:cTn dur="500"/>
                                        <p:tgtEl>
                                          <p:spTgt spid="32"/>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p:tgtEl>
                                          <p:spTgt spid="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Devices 2">
  <p:cSld name="Mobile Devices 2">
    <p:spTree>
      <p:nvGrpSpPr>
        <p:cNvPr id="537" name="Shape 537"/>
        <p:cNvGrpSpPr/>
        <p:nvPr/>
      </p:nvGrpSpPr>
      <p:grpSpPr>
        <a:xfrm>
          <a:off x="0" y="0"/>
          <a:ext cx="0" cy="0"/>
          <a:chOff x="0" y="0"/>
          <a:chExt cx="0" cy="0"/>
        </a:xfrm>
      </p:grpSpPr>
      <p:sp>
        <p:nvSpPr>
          <p:cNvPr id="538" name="Google Shape;538;p179"/>
          <p:cNvSpPr/>
          <p:nvPr/>
        </p:nvSpPr>
        <p:spPr>
          <a:xfrm>
            <a:off x="0" y="5323520"/>
            <a:ext cx="18286413" cy="135015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39" name="Google Shape;539;p17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17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541" name="Google Shape;541;p179"/>
          <p:cNvPicPr preferRelativeResize="0"/>
          <p:nvPr/>
        </p:nvPicPr>
        <p:blipFill rotWithShape="1">
          <a:blip r:embed="rId2">
            <a:alphaModFix/>
          </a:blip>
          <a:srcRect b="0" l="0" r="0" t="0"/>
          <a:stretch/>
        </p:blipFill>
        <p:spPr>
          <a:xfrm>
            <a:off x="3067531" y="868025"/>
            <a:ext cx="5715635" cy="8126678"/>
          </a:xfrm>
          <a:prstGeom prst="rect">
            <a:avLst/>
          </a:prstGeom>
          <a:noFill/>
          <a:ln>
            <a:noFill/>
          </a:ln>
        </p:spPr>
      </p:pic>
      <p:pic>
        <p:nvPicPr>
          <p:cNvPr id="542" name="Google Shape;542;p179"/>
          <p:cNvPicPr preferRelativeResize="0"/>
          <p:nvPr/>
        </p:nvPicPr>
        <p:blipFill rotWithShape="1">
          <a:blip r:embed="rId3">
            <a:alphaModFix/>
          </a:blip>
          <a:srcRect b="0" l="0" r="0" t="0"/>
          <a:stretch/>
        </p:blipFill>
        <p:spPr>
          <a:xfrm>
            <a:off x="862286" y="3834097"/>
            <a:ext cx="2533388" cy="5160606"/>
          </a:xfrm>
          <a:prstGeom prst="rect">
            <a:avLst/>
          </a:prstGeom>
          <a:noFill/>
          <a:ln>
            <a:noFill/>
          </a:ln>
        </p:spPr>
      </p:pic>
      <p:sp>
        <p:nvSpPr>
          <p:cNvPr id="543" name="Google Shape;543;p179"/>
          <p:cNvSpPr/>
          <p:nvPr>
            <p:ph idx="2" type="pic"/>
          </p:nvPr>
        </p:nvSpPr>
        <p:spPr>
          <a:xfrm>
            <a:off x="1048686" y="4501463"/>
            <a:ext cx="2160588" cy="3825875"/>
          </a:xfrm>
          <a:prstGeom prst="rect">
            <a:avLst/>
          </a:prstGeom>
          <a:noFill/>
          <a:ln>
            <a:noFill/>
          </a:ln>
        </p:spPr>
      </p:sp>
      <p:sp>
        <p:nvSpPr>
          <p:cNvPr id="544" name="Google Shape;544;p179"/>
          <p:cNvSpPr/>
          <p:nvPr>
            <p:ph idx="3" type="pic"/>
          </p:nvPr>
        </p:nvSpPr>
        <p:spPr>
          <a:xfrm>
            <a:off x="3456428" y="1646033"/>
            <a:ext cx="4937841" cy="6570663"/>
          </a:xfrm>
          <a:prstGeom prst="rect">
            <a:avLst/>
          </a:prstGeom>
          <a:noFill/>
          <a:ln>
            <a:noFill/>
          </a:ln>
        </p:spPr>
      </p:sp>
      <p:sp>
        <p:nvSpPr>
          <p:cNvPr id="545" name="Google Shape;545;p179"/>
          <p:cNvSpPr txBox="1"/>
          <p:nvPr>
            <p:ph idx="1" type="body"/>
          </p:nvPr>
        </p:nvSpPr>
        <p:spPr>
          <a:xfrm>
            <a:off x="9008191" y="5413530"/>
            <a:ext cx="8505945" cy="1088019"/>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6" name="Google Shape;546;p179"/>
          <p:cNvSpPr txBox="1"/>
          <p:nvPr>
            <p:ph idx="4" type="body"/>
          </p:nvPr>
        </p:nvSpPr>
        <p:spPr>
          <a:xfrm>
            <a:off x="9038278" y="6763679"/>
            <a:ext cx="8520863" cy="202522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500"/>
                                        <p:tgtEl>
                                          <p:spTgt spid="54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500"/>
                                        <p:tgtEl>
                                          <p:spTgt spid="5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ers">
  <p:cSld name="Layers">
    <p:spTree>
      <p:nvGrpSpPr>
        <p:cNvPr id="547" name="Shape 547"/>
        <p:cNvGrpSpPr/>
        <p:nvPr/>
      </p:nvGrpSpPr>
      <p:grpSpPr>
        <a:xfrm>
          <a:off x="0" y="0"/>
          <a:ext cx="0" cy="0"/>
          <a:chOff x="0" y="0"/>
          <a:chExt cx="0" cy="0"/>
        </a:xfrm>
      </p:grpSpPr>
      <p:sp>
        <p:nvSpPr>
          <p:cNvPr id="548" name="Google Shape;548;p18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18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50" name="Google Shape;550;p180"/>
          <p:cNvSpPr/>
          <p:nvPr/>
        </p:nvSpPr>
        <p:spPr>
          <a:xfrm rot="5400000">
            <a:off x="5939381" y="2737528"/>
            <a:ext cx="6406062" cy="5522467"/>
          </a:xfrm>
          <a:prstGeom prst="hexagon">
            <a:avLst>
              <a:gd fmla="val 28637" name="adj"/>
              <a:gd fmla="val 115470" name="vf"/>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51" name="Google Shape;551;p180"/>
          <p:cNvSpPr/>
          <p:nvPr/>
        </p:nvSpPr>
        <p:spPr>
          <a:xfrm>
            <a:off x="8120711" y="1395630"/>
            <a:ext cx="2025225" cy="202522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52" name="Google Shape;552;p180"/>
          <p:cNvSpPr/>
          <p:nvPr/>
        </p:nvSpPr>
        <p:spPr>
          <a:xfrm>
            <a:off x="10853396" y="2880795"/>
            <a:ext cx="2025225" cy="202522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53" name="Google Shape;553;p180"/>
          <p:cNvSpPr/>
          <p:nvPr/>
        </p:nvSpPr>
        <p:spPr>
          <a:xfrm>
            <a:off x="10853396" y="6031145"/>
            <a:ext cx="2025225" cy="202522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54" name="Google Shape;554;p180"/>
          <p:cNvSpPr/>
          <p:nvPr/>
        </p:nvSpPr>
        <p:spPr>
          <a:xfrm>
            <a:off x="8120711" y="7561315"/>
            <a:ext cx="2025225" cy="202522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55" name="Google Shape;555;p180"/>
          <p:cNvSpPr/>
          <p:nvPr/>
        </p:nvSpPr>
        <p:spPr>
          <a:xfrm>
            <a:off x="5368565" y="6031145"/>
            <a:ext cx="2025225" cy="202522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56" name="Google Shape;556;p180"/>
          <p:cNvSpPr/>
          <p:nvPr/>
        </p:nvSpPr>
        <p:spPr>
          <a:xfrm>
            <a:off x="5368565" y="2872462"/>
            <a:ext cx="2025225" cy="202522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57" name="Google Shape;557;p180"/>
          <p:cNvSpPr txBox="1"/>
          <p:nvPr>
            <p:ph idx="1" type="body"/>
          </p:nvPr>
        </p:nvSpPr>
        <p:spPr>
          <a:xfrm>
            <a:off x="6982966" y="4950496"/>
            <a:ext cx="4275475" cy="990111"/>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58" name="Google Shape;558;p180"/>
          <p:cNvSpPr txBox="1"/>
          <p:nvPr>
            <p:ph idx="2" type="body"/>
          </p:nvPr>
        </p:nvSpPr>
        <p:spPr>
          <a:xfrm>
            <a:off x="5485100" y="3405437"/>
            <a:ext cx="1800201" cy="990111"/>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59" name="Google Shape;559;p180"/>
          <p:cNvSpPr txBox="1"/>
          <p:nvPr>
            <p:ph idx="3" type="body"/>
          </p:nvPr>
        </p:nvSpPr>
        <p:spPr>
          <a:xfrm>
            <a:off x="8216912" y="1882351"/>
            <a:ext cx="1800201" cy="990111"/>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0" name="Google Shape;560;p180"/>
          <p:cNvSpPr txBox="1"/>
          <p:nvPr>
            <p:ph idx="4" type="body"/>
          </p:nvPr>
        </p:nvSpPr>
        <p:spPr>
          <a:xfrm>
            <a:off x="10953207" y="3405437"/>
            <a:ext cx="1800201" cy="990111"/>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1" name="Google Shape;561;p180"/>
          <p:cNvSpPr txBox="1"/>
          <p:nvPr>
            <p:ph idx="5" type="body"/>
          </p:nvPr>
        </p:nvSpPr>
        <p:spPr>
          <a:xfrm>
            <a:off x="5468377" y="6548701"/>
            <a:ext cx="1800201" cy="990111"/>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2" name="Google Shape;562;p180"/>
          <p:cNvSpPr txBox="1"/>
          <p:nvPr>
            <p:ph idx="6" type="body"/>
          </p:nvPr>
        </p:nvSpPr>
        <p:spPr>
          <a:xfrm>
            <a:off x="10936484" y="6548701"/>
            <a:ext cx="1800201" cy="990111"/>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3" name="Google Shape;563;p180"/>
          <p:cNvSpPr txBox="1"/>
          <p:nvPr>
            <p:ph idx="7" type="body"/>
          </p:nvPr>
        </p:nvSpPr>
        <p:spPr>
          <a:xfrm>
            <a:off x="8216912" y="8078871"/>
            <a:ext cx="1800201" cy="990111"/>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4" name="Google Shape;564;p180"/>
          <p:cNvSpPr/>
          <p:nvPr/>
        </p:nvSpPr>
        <p:spPr>
          <a:xfrm rot="2700000">
            <a:off x="7976000" y="1249736"/>
            <a:ext cx="2320588" cy="2320588"/>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565" name="Google Shape;565;p180"/>
          <p:cNvCxnSpPr>
            <a:stCxn id="564" idx="0"/>
          </p:cNvCxnSpPr>
          <p:nvPr/>
        </p:nvCxnSpPr>
        <p:spPr>
          <a:xfrm>
            <a:off x="9956746" y="1589578"/>
            <a:ext cx="5651700" cy="0"/>
          </a:xfrm>
          <a:prstGeom prst="straightConnector1">
            <a:avLst/>
          </a:prstGeom>
          <a:noFill/>
          <a:ln cap="flat" cmpd="sng" w="12700">
            <a:solidFill>
              <a:srgbClr val="0096BE"/>
            </a:solidFill>
            <a:prstDash val="dash"/>
            <a:round/>
            <a:headEnd len="sm" w="sm" type="none"/>
            <a:tailEnd len="lg" w="lg" type="oval"/>
          </a:ln>
        </p:spPr>
      </p:cxnSp>
      <p:sp>
        <p:nvSpPr>
          <p:cNvPr id="566" name="Google Shape;566;p180"/>
          <p:cNvSpPr/>
          <p:nvPr/>
        </p:nvSpPr>
        <p:spPr>
          <a:xfrm rot="2700000">
            <a:off x="10706500" y="2712080"/>
            <a:ext cx="2320588" cy="2320588"/>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567" name="Google Shape;567;p180"/>
          <p:cNvCxnSpPr>
            <a:stCxn id="566" idx="0"/>
          </p:cNvCxnSpPr>
          <p:nvPr/>
        </p:nvCxnSpPr>
        <p:spPr>
          <a:xfrm>
            <a:off x="12687246" y="3051922"/>
            <a:ext cx="5004000" cy="0"/>
          </a:xfrm>
          <a:prstGeom prst="straightConnector1">
            <a:avLst/>
          </a:prstGeom>
          <a:noFill/>
          <a:ln cap="flat" cmpd="sng" w="12700">
            <a:solidFill>
              <a:srgbClr val="0096BE"/>
            </a:solidFill>
            <a:prstDash val="dash"/>
            <a:round/>
            <a:headEnd len="sm" w="sm" type="none"/>
            <a:tailEnd len="lg" w="lg" type="oval"/>
          </a:ln>
        </p:spPr>
      </p:cxnSp>
      <p:sp>
        <p:nvSpPr>
          <p:cNvPr id="568" name="Google Shape;568;p180"/>
          <p:cNvSpPr/>
          <p:nvPr/>
        </p:nvSpPr>
        <p:spPr>
          <a:xfrm rot="2700000">
            <a:off x="10706500" y="5870763"/>
            <a:ext cx="2320588" cy="2320588"/>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569" name="Google Shape;569;p180"/>
          <p:cNvCxnSpPr/>
          <p:nvPr/>
        </p:nvCxnSpPr>
        <p:spPr>
          <a:xfrm>
            <a:off x="12687246" y="6210605"/>
            <a:ext cx="5003854" cy="0"/>
          </a:xfrm>
          <a:prstGeom prst="straightConnector1">
            <a:avLst/>
          </a:prstGeom>
          <a:noFill/>
          <a:ln cap="flat" cmpd="sng" w="12700">
            <a:solidFill>
              <a:srgbClr val="0096BE"/>
            </a:solidFill>
            <a:prstDash val="dash"/>
            <a:round/>
            <a:headEnd len="sm" w="sm" type="none"/>
            <a:tailEnd len="lg" w="lg" type="oval"/>
          </a:ln>
        </p:spPr>
      </p:cxnSp>
      <p:sp>
        <p:nvSpPr>
          <p:cNvPr id="570" name="Google Shape;570;p180"/>
          <p:cNvSpPr/>
          <p:nvPr/>
        </p:nvSpPr>
        <p:spPr>
          <a:xfrm flipH="1" rot="-2700000">
            <a:off x="5212902" y="2712080"/>
            <a:ext cx="2320588" cy="2320588"/>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571" name="Google Shape;571;p180"/>
          <p:cNvCxnSpPr>
            <a:stCxn id="570" idx="0"/>
          </p:cNvCxnSpPr>
          <p:nvPr/>
        </p:nvCxnSpPr>
        <p:spPr>
          <a:xfrm rot="10800000">
            <a:off x="520844" y="3051922"/>
            <a:ext cx="5031900" cy="0"/>
          </a:xfrm>
          <a:prstGeom prst="straightConnector1">
            <a:avLst/>
          </a:prstGeom>
          <a:noFill/>
          <a:ln cap="flat" cmpd="sng" w="12700">
            <a:solidFill>
              <a:srgbClr val="0096BE"/>
            </a:solidFill>
            <a:prstDash val="dash"/>
            <a:round/>
            <a:headEnd len="sm" w="sm" type="none"/>
            <a:tailEnd len="lg" w="lg" type="oval"/>
          </a:ln>
        </p:spPr>
      </p:cxnSp>
      <p:sp>
        <p:nvSpPr>
          <p:cNvPr id="572" name="Google Shape;572;p180"/>
          <p:cNvSpPr/>
          <p:nvPr/>
        </p:nvSpPr>
        <p:spPr>
          <a:xfrm flipH="1" rot="-2700000">
            <a:off x="5212902" y="5870763"/>
            <a:ext cx="2320588" cy="2320588"/>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573" name="Google Shape;573;p180"/>
          <p:cNvCxnSpPr>
            <a:stCxn id="572" idx="0"/>
          </p:cNvCxnSpPr>
          <p:nvPr/>
        </p:nvCxnSpPr>
        <p:spPr>
          <a:xfrm rot="10800000">
            <a:off x="520844" y="6210605"/>
            <a:ext cx="5031900" cy="0"/>
          </a:xfrm>
          <a:prstGeom prst="straightConnector1">
            <a:avLst/>
          </a:prstGeom>
          <a:noFill/>
          <a:ln cap="flat" cmpd="sng" w="12700">
            <a:solidFill>
              <a:srgbClr val="0096BE"/>
            </a:solidFill>
            <a:prstDash val="dash"/>
            <a:round/>
            <a:headEnd len="sm" w="sm" type="none"/>
            <a:tailEnd len="lg" w="lg" type="oval"/>
          </a:ln>
        </p:spPr>
      </p:cxnSp>
      <p:sp>
        <p:nvSpPr>
          <p:cNvPr id="574" name="Google Shape;574;p180"/>
          <p:cNvSpPr/>
          <p:nvPr/>
        </p:nvSpPr>
        <p:spPr>
          <a:xfrm rot="-8100000">
            <a:off x="7943402" y="7426333"/>
            <a:ext cx="2320588" cy="2320588"/>
          </a:xfrm>
          <a:prstGeom prst="arc">
            <a:avLst>
              <a:gd fmla="val 16200000" name="adj1"/>
              <a:gd fmla="val 20055362" name="adj2"/>
            </a:avLst>
          </a:prstGeom>
          <a:noFill/>
          <a:ln cap="flat" cmpd="sng" w="9525">
            <a:solidFill>
              <a:srgbClr val="0096BE"/>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cxnSp>
        <p:nvCxnSpPr>
          <p:cNvPr id="575" name="Google Shape;575;p180"/>
          <p:cNvCxnSpPr>
            <a:stCxn id="574" idx="0"/>
          </p:cNvCxnSpPr>
          <p:nvPr/>
        </p:nvCxnSpPr>
        <p:spPr>
          <a:xfrm rot="10800000">
            <a:off x="2476444" y="9407079"/>
            <a:ext cx="5806800" cy="0"/>
          </a:xfrm>
          <a:prstGeom prst="straightConnector1">
            <a:avLst/>
          </a:prstGeom>
          <a:noFill/>
          <a:ln cap="flat" cmpd="sng" w="12700">
            <a:solidFill>
              <a:srgbClr val="0096BE"/>
            </a:solidFill>
            <a:prstDash val="dash"/>
            <a:round/>
            <a:headEnd len="sm" w="sm" type="none"/>
            <a:tailEnd len="lg" w="lg" type="oval"/>
          </a:ln>
        </p:spPr>
      </p:cxnSp>
      <p:sp>
        <p:nvSpPr>
          <p:cNvPr id="576" name="Google Shape;576;p180"/>
          <p:cNvSpPr txBox="1"/>
          <p:nvPr>
            <p:ph idx="8" type="body"/>
          </p:nvPr>
        </p:nvSpPr>
        <p:spPr>
          <a:xfrm>
            <a:off x="10405071" y="1702393"/>
            <a:ext cx="5203230" cy="84733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7" name="Google Shape;577;p180"/>
          <p:cNvSpPr txBox="1"/>
          <p:nvPr>
            <p:ph idx="9" type="body"/>
          </p:nvPr>
        </p:nvSpPr>
        <p:spPr>
          <a:xfrm>
            <a:off x="13095883" y="3203596"/>
            <a:ext cx="4595217" cy="138110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8" name="Google Shape;578;p180"/>
          <p:cNvSpPr txBox="1"/>
          <p:nvPr>
            <p:ph idx="13" type="body"/>
          </p:nvPr>
        </p:nvSpPr>
        <p:spPr>
          <a:xfrm>
            <a:off x="13108583" y="6340505"/>
            <a:ext cx="4595217" cy="138110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9" name="Google Shape;579;p180"/>
          <p:cNvSpPr txBox="1"/>
          <p:nvPr>
            <p:ph idx="14" type="body"/>
          </p:nvPr>
        </p:nvSpPr>
        <p:spPr>
          <a:xfrm>
            <a:off x="496391" y="3202855"/>
            <a:ext cx="4595217" cy="138110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0" name="Google Shape;580;p180"/>
          <p:cNvSpPr txBox="1"/>
          <p:nvPr>
            <p:ph idx="15" type="body"/>
          </p:nvPr>
        </p:nvSpPr>
        <p:spPr>
          <a:xfrm>
            <a:off x="520700" y="6353205"/>
            <a:ext cx="4595217" cy="138110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1" name="Google Shape;581;p180"/>
          <p:cNvSpPr txBox="1"/>
          <p:nvPr>
            <p:ph idx="16" type="body"/>
          </p:nvPr>
        </p:nvSpPr>
        <p:spPr>
          <a:xfrm>
            <a:off x="2619971" y="8433393"/>
            <a:ext cx="5203230" cy="847338"/>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2" name="Google Shape;582;p180"/>
          <p:cNvSpPr txBox="1"/>
          <p:nvPr>
            <p:ph idx="17" type="body"/>
          </p:nvPr>
        </p:nvSpPr>
        <p:spPr>
          <a:xfrm>
            <a:off x="457200" y="353667"/>
            <a:ext cx="6769100" cy="1983133"/>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583" name="Google Shape;583;p180"/>
          <p:cNvCxnSpPr/>
          <p:nvPr/>
        </p:nvCxnSpPr>
        <p:spPr>
          <a:xfrm rot="10800000">
            <a:off x="-793" y="2372533"/>
            <a:ext cx="7463585" cy="0"/>
          </a:xfrm>
          <a:prstGeom prst="straightConnector1">
            <a:avLst/>
          </a:prstGeom>
          <a:noFill/>
          <a:ln cap="flat" cmpd="sng" w="12700">
            <a:solidFill>
              <a:srgbClr val="0096BE"/>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82">
                                            <p:txEl>
                                              <p:pRg end="0" st="0"/>
                                            </p:txEl>
                                          </p:spTgt>
                                        </p:tgtEl>
                                        <p:attrNameLst>
                                          <p:attrName>style.visibility</p:attrName>
                                        </p:attrNameLst>
                                      </p:cBhvr>
                                      <p:to>
                                        <p:strVal val="visible"/>
                                      </p:to>
                                    </p:set>
                                    <p:anim calcmode="lin" valueType="num">
                                      <p:cBhvr additive="base">
                                        <p:cTn dur="500"/>
                                        <p:tgtEl>
                                          <p:spTgt spid="582">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2">
                                            <p:txEl>
                                              <p:pRg end="1" st="1"/>
                                            </p:txEl>
                                          </p:spTgt>
                                        </p:tgtEl>
                                        <p:attrNameLst>
                                          <p:attrName>style.visibility</p:attrName>
                                        </p:attrNameLst>
                                      </p:cBhvr>
                                      <p:to>
                                        <p:strVal val="visible"/>
                                      </p:to>
                                    </p:set>
                                    <p:anim calcmode="lin" valueType="num">
                                      <p:cBhvr additive="base">
                                        <p:cTn dur="500"/>
                                        <p:tgtEl>
                                          <p:spTgt spid="582">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2">
                                            <p:txEl>
                                              <p:pRg end="2" st="2"/>
                                            </p:txEl>
                                          </p:spTgt>
                                        </p:tgtEl>
                                        <p:attrNameLst>
                                          <p:attrName>style.visibility</p:attrName>
                                        </p:attrNameLst>
                                      </p:cBhvr>
                                      <p:to>
                                        <p:strVal val="visible"/>
                                      </p:to>
                                    </p:set>
                                    <p:anim calcmode="lin" valueType="num">
                                      <p:cBhvr additive="base">
                                        <p:cTn dur="500"/>
                                        <p:tgtEl>
                                          <p:spTgt spid="58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2">
                                            <p:txEl>
                                              <p:pRg end="3" st="3"/>
                                            </p:txEl>
                                          </p:spTgt>
                                        </p:tgtEl>
                                        <p:attrNameLst>
                                          <p:attrName>style.visibility</p:attrName>
                                        </p:attrNameLst>
                                      </p:cBhvr>
                                      <p:to>
                                        <p:strVal val="visible"/>
                                      </p:to>
                                    </p:set>
                                    <p:anim calcmode="lin" valueType="num">
                                      <p:cBhvr additive="base">
                                        <p:cTn dur="500"/>
                                        <p:tgtEl>
                                          <p:spTgt spid="582">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2">
                                            <p:txEl>
                                              <p:pRg end="4" st="4"/>
                                            </p:txEl>
                                          </p:spTgt>
                                        </p:tgtEl>
                                        <p:attrNameLst>
                                          <p:attrName>style.visibility</p:attrName>
                                        </p:attrNameLst>
                                      </p:cBhvr>
                                      <p:to>
                                        <p:strVal val="visible"/>
                                      </p:to>
                                    </p:set>
                                    <p:anim calcmode="lin" valueType="num">
                                      <p:cBhvr additive="base">
                                        <p:cTn dur="500"/>
                                        <p:tgtEl>
                                          <p:spTgt spid="582">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2">
                                            <p:txEl>
                                              <p:pRg end="5" st="5"/>
                                            </p:txEl>
                                          </p:spTgt>
                                        </p:tgtEl>
                                        <p:attrNameLst>
                                          <p:attrName>style.visibility</p:attrName>
                                        </p:attrNameLst>
                                      </p:cBhvr>
                                      <p:to>
                                        <p:strVal val="visible"/>
                                      </p:to>
                                    </p:set>
                                    <p:anim calcmode="lin" valueType="num">
                                      <p:cBhvr additive="base">
                                        <p:cTn dur="500"/>
                                        <p:tgtEl>
                                          <p:spTgt spid="582">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2">
                                            <p:txEl>
                                              <p:pRg end="6" st="6"/>
                                            </p:txEl>
                                          </p:spTgt>
                                        </p:tgtEl>
                                        <p:attrNameLst>
                                          <p:attrName>style.visibility</p:attrName>
                                        </p:attrNameLst>
                                      </p:cBhvr>
                                      <p:to>
                                        <p:strVal val="visible"/>
                                      </p:to>
                                    </p:set>
                                    <p:anim calcmode="lin" valueType="num">
                                      <p:cBhvr additive="base">
                                        <p:cTn dur="500"/>
                                        <p:tgtEl>
                                          <p:spTgt spid="582">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2">
                                            <p:txEl>
                                              <p:pRg end="7" st="7"/>
                                            </p:txEl>
                                          </p:spTgt>
                                        </p:tgtEl>
                                        <p:attrNameLst>
                                          <p:attrName>style.visibility</p:attrName>
                                        </p:attrNameLst>
                                      </p:cBhvr>
                                      <p:to>
                                        <p:strVal val="visible"/>
                                      </p:to>
                                    </p:set>
                                    <p:anim calcmode="lin" valueType="num">
                                      <p:cBhvr additive="base">
                                        <p:cTn dur="500"/>
                                        <p:tgtEl>
                                          <p:spTgt spid="582">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2">
                                            <p:txEl>
                                              <p:pRg end="8" st="8"/>
                                            </p:txEl>
                                          </p:spTgt>
                                        </p:tgtEl>
                                        <p:attrNameLst>
                                          <p:attrName>style.visibility</p:attrName>
                                        </p:attrNameLst>
                                      </p:cBhvr>
                                      <p:to>
                                        <p:strVal val="visible"/>
                                      </p:to>
                                    </p:set>
                                    <p:anim calcmode="lin" valueType="num">
                                      <p:cBhvr additive="base">
                                        <p:cTn dur="500"/>
                                        <p:tgtEl>
                                          <p:spTgt spid="58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par>
                                <p:cTn fill="hold" nodeType="withEffect" presetClass="entr" presetID="10" presetSubtype="0">
                                  <p:stCondLst>
                                    <p:cond delay="500"/>
                                  </p:stCondLst>
                                  <p:childTnLst>
                                    <p:set>
                                      <p:cBhvr>
                                        <p:cTn dur="1" fill="hold">
                                          <p:stCondLst>
                                            <p:cond delay="0"/>
                                          </p:stCondLst>
                                        </p:cTn>
                                        <p:tgtEl>
                                          <p:spTgt spid="557">
                                            <p:txEl>
                                              <p:pRg end="0" st="0"/>
                                            </p:txEl>
                                          </p:spTgt>
                                        </p:tgtEl>
                                        <p:attrNameLst>
                                          <p:attrName>style.visibility</p:attrName>
                                        </p:attrNameLst>
                                      </p:cBhvr>
                                      <p:to>
                                        <p:strVal val="visible"/>
                                      </p:to>
                                    </p:set>
                                    <p:animEffect filter="fade" transition="in">
                                      <p:cBhvr>
                                        <p:cTn dur="500"/>
                                        <p:tgtEl>
                                          <p:spTgt spid="557">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557">
                                            <p:txEl>
                                              <p:pRg end="1" st="1"/>
                                            </p:txEl>
                                          </p:spTgt>
                                        </p:tgtEl>
                                        <p:attrNameLst>
                                          <p:attrName>style.visibility</p:attrName>
                                        </p:attrNameLst>
                                      </p:cBhvr>
                                      <p:to>
                                        <p:strVal val="visible"/>
                                      </p:to>
                                    </p:set>
                                    <p:animEffect filter="fade" transition="in">
                                      <p:cBhvr>
                                        <p:cTn dur="500"/>
                                        <p:tgtEl>
                                          <p:spTgt spid="557">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557">
                                            <p:txEl>
                                              <p:pRg end="2" st="2"/>
                                            </p:txEl>
                                          </p:spTgt>
                                        </p:tgtEl>
                                        <p:attrNameLst>
                                          <p:attrName>style.visibility</p:attrName>
                                        </p:attrNameLst>
                                      </p:cBhvr>
                                      <p:to>
                                        <p:strVal val="visible"/>
                                      </p:to>
                                    </p:set>
                                    <p:animEffect filter="fade" transition="in">
                                      <p:cBhvr>
                                        <p:cTn dur="500"/>
                                        <p:tgtEl>
                                          <p:spTgt spid="557">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557">
                                            <p:txEl>
                                              <p:pRg end="3" st="3"/>
                                            </p:txEl>
                                          </p:spTgt>
                                        </p:tgtEl>
                                        <p:attrNameLst>
                                          <p:attrName>style.visibility</p:attrName>
                                        </p:attrNameLst>
                                      </p:cBhvr>
                                      <p:to>
                                        <p:strVal val="visible"/>
                                      </p:to>
                                    </p:set>
                                    <p:animEffect filter="fade" transition="in">
                                      <p:cBhvr>
                                        <p:cTn dur="500"/>
                                        <p:tgtEl>
                                          <p:spTgt spid="557">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557">
                                            <p:txEl>
                                              <p:pRg end="4" st="4"/>
                                            </p:txEl>
                                          </p:spTgt>
                                        </p:tgtEl>
                                        <p:attrNameLst>
                                          <p:attrName>style.visibility</p:attrName>
                                        </p:attrNameLst>
                                      </p:cBhvr>
                                      <p:to>
                                        <p:strVal val="visible"/>
                                      </p:to>
                                    </p:set>
                                    <p:animEffect filter="fade" transition="in">
                                      <p:cBhvr>
                                        <p:cTn dur="500"/>
                                        <p:tgtEl>
                                          <p:spTgt spid="557">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557">
                                            <p:txEl>
                                              <p:pRg end="5" st="5"/>
                                            </p:txEl>
                                          </p:spTgt>
                                        </p:tgtEl>
                                        <p:attrNameLst>
                                          <p:attrName>style.visibility</p:attrName>
                                        </p:attrNameLst>
                                      </p:cBhvr>
                                      <p:to>
                                        <p:strVal val="visible"/>
                                      </p:to>
                                    </p:set>
                                    <p:animEffect filter="fade" transition="in">
                                      <p:cBhvr>
                                        <p:cTn dur="500"/>
                                        <p:tgtEl>
                                          <p:spTgt spid="557">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557">
                                            <p:txEl>
                                              <p:pRg end="6" st="6"/>
                                            </p:txEl>
                                          </p:spTgt>
                                        </p:tgtEl>
                                        <p:attrNameLst>
                                          <p:attrName>style.visibility</p:attrName>
                                        </p:attrNameLst>
                                      </p:cBhvr>
                                      <p:to>
                                        <p:strVal val="visible"/>
                                      </p:to>
                                    </p:set>
                                    <p:animEffect filter="fade" transition="in">
                                      <p:cBhvr>
                                        <p:cTn dur="500"/>
                                        <p:tgtEl>
                                          <p:spTgt spid="557">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557">
                                            <p:txEl>
                                              <p:pRg end="7" st="7"/>
                                            </p:txEl>
                                          </p:spTgt>
                                        </p:tgtEl>
                                        <p:attrNameLst>
                                          <p:attrName>style.visibility</p:attrName>
                                        </p:attrNameLst>
                                      </p:cBhvr>
                                      <p:to>
                                        <p:strVal val="visible"/>
                                      </p:to>
                                    </p:set>
                                    <p:animEffect filter="fade" transition="in">
                                      <p:cBhvr>
                                        <p:cTn dur="500"/>
                                        <p:tgtEl>
                                          <p:spTgt spid="557">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557">
                                            <p:txEl>
                                              <p:pRg end="8" st="8"/>
                                            </p:txEl>
                                          </p:spTgt>
                                        </p:tgtEl>
                                        <p:attrNameLst>
                                          <p:attrName>style.visibility</p:attrName>
                                        </p:attrNameLst>
                                      </p:cBhvr>
                                      <p:to>
                                        <p:strVal val="visible"/>
                                      </p:to>
                                    </p:set>
                                    <p:animEffect filter="fade" transition="in">
                                      <p:cBhvr>
                                        <p:cTn dur="500"/>
                                        <p:tgtEl>
                                          <p:spTgt spid="557">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9">
                                            <p:txEl>
                                              <p:pRg end="0" st="0"/>
                                            </p:txEl>
                                          </p:spTgt>
                                        </p:tgtEl>
                                        <p:attrNameLst>
                                          <p:attrName>style.visibility</p:attrName>
                                        </p:attrNameLst>
                                      </p:cBhvr>
                                      <p:to>
                                        <p:strVal val="visible"/>
                                      </p:to>
                                    </p:set>
                                    <p:animEffect filter="fade" transition="in">
                                      <p:cBhvr>
                                        <p:cTn dur="500"/>
                                        <p:tgtEl>
                                          <p:spTgt spid="5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9">
                                            <p:txEl>
                                              <p:pRg end="1" st="1"/>
                                            </p:txEl>
                                          </p:spTgt>
                                        </p:tgtEl>
                                        <p:attrNameLst>
                                          <p:attrName>style.visibility</p:attrName>
                                        </p:attrNameLst>
                                      </p:cBhvr>
                                      <p:to>
                                        <p:strVal val="visible"/>
                                      </p:to>
                                    </p:set>
                                    <p:animEffect filter="fade" transition="in">
                                      <p:cBhvr>
                                        <p:cTn dur="500"/>
                                        <p:tgtEl>
                                          <p:spTgt spid="5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9">
                                            <p:txEl>
                                              <p:pRg end="2" st="2"/>
                                            </p:txEl>
                                          </p:spTgt>
                                        </p:tgtEl>
                                        <p:attrNameLst>
                                          <p:attrName>style.visibility</p:attrName>
                                        </p:attrNameLst>
                                      </p:cBhvr>
                                      <p:to>
                                        <p:strVal val="visible"/>
                                      </p:to>
                                    </p:set>
                                    <p:animEffect filter="fade" transition="in">
                                      <p:cBhvr>
                                        <p:cTn dur="500"/>
                                        <p:tgtEl>
                                          <p:spTgt spid="5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9">
                                            <p:txEl>
                                              <p:pRg end="3" st="3"/>
                                            </p:txEl>
                                          </p:spTgt>
                                        </p:tgtEl>
                                        <p:attrNameLst>
                                          <p:attrName>style.visibility</p:attrName>
                                        </p:attrNameLst>
                                      </p:cBhvr>
                                      <p:to>
                                        <p:strVal val="visible"/>
                                      </p:to>
                                    </p:set>
                                    <p:animEffect filter="fade" transition="in">
                                      <p:cBhvr>
                                        <p:cTn dur="500"/>
                                        <p:tgtEl>
                                          <p:spTgt spid="55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9">
                                            <p:txEl>
                                              <p:pRg end="4" st="4"/>
                                            </p:txEl>
                                          </p:spTgt>
                                        </p:tgtEl>
                                        <p:attrNameLst>
                                          <p:attrName>style.visibility</p:attrName>
                                        </p:attrNameLst>
                                      </p:cBhvr>
                                      <p:to>
                                        <p:strVal val="visible"/>
                                      </p:to>
                                    </p:set>
                                    <p:animEffect filter="fade" transition="in">
                                      <p:cBhvr>
                                        <p:cTn dur="500"/>
                                        <p:tgtEl>
                                          <p:spTgt spid="55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9">
                                            <p:txEl>
                                              <p:pRg end="5" st="5"/>
                                            </p:txEl>
                                          </p:spTgt>
                                        </p:tgtEl>
                                        <p:attrNameLst>
                                          <p:attrName>style.visibility</p:attrName>
                                        </p:attrNameLst>
                                      </p:cBhvr>
                                      <p:to>
                                        <p:strVal val="visible"/>
                                      </p:to>
                                    </p:set>
                                    <p:animEffect filter="fade" transition="in">
                                      <p:cBhvr>
                                        <p:cTn dur="500"/>
                                        <p:tgtEl>
                                          <p:spTgt spid="55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9">
                                            <p:txEl>
                                              <p:pRg end="6" st="6"/>
                                            </p:txEl>
                                          </p:spTgt>
                                        </p:tgtEl>
                                        <p:attrNameLst>
                                          <p:attrName>style.visibility</p:attrName>
                                        </p:attrNameLst>
                                      </p:cBhvr>
                                      <p:to>
                                        <p:strVal val="visible"/>
                                      </p:to>
                                    </p:set>
                                    <p:animEffect filter="fade" transition="in">
                                      <p:cBhvr>
                                        <p:cTn dur="500"/>
                                        <p:tgtEl>
                                          <p:spTgt spid="55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9">
                                            <p:txEl>
                                              <p:pRg end="7" st="7"/>
                                            </p:txEl>
                                          </p:spTgt>
                                        </p:tgtEl>
                                        <p:attrNameLst>
                                          <p:attrName>style.visibility</p:attrName>
                                        </p:attrNameLst>
                                      </p:cBhvr>
                                      <p:to>
                                        <p:strVal val="visible"/>
                                      </p:to>
                                    </p:set>
                                    <p:animEffect filter="fade" transition="in">
                                      <p:cBhvr>
                                        <p:cTn dur="500"/>
                                        <p:tgtEl>
                                          <p:spTgt spid="55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9">
                                            <p:txEl>
                                              <p:pRg end="8" st="8"/>
                                            </p:txEl>
                                          </p:spTgt>
                                        </p:tgtEl>
                                        <p:attrNameLst>
                                          <p:attrName>style.visibility</p:attrName>
                                        </p:attrNameLst>
                                      </p:cBhvr>
                                      <p:to>
                                        <p:strVal val="visible"/>
                                      </p:to>
                                    </p:set>
                                    <p:animEffect filter="fade" transition="in">
                                      <p:cBhvr>
                                        <p:cTn dur="500"/>
                                        <p:tgtEl>
                                          <p:spTgt spid="559">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0" st="0"/>
                                            </p:txEl>
                                          </p:spTgt>
                                        </p:tgtEl>
                                        <p:attrNameLst>
                                          <p:attrName>style.visibility</p:attrName>
                                        </p:attrNameLst>
                                      </p:cBhvr>
                                      <p:to>
                                        <p:strVal val="visible"/>
                                      </p:to>
                                    </p:set>
                                    <p:animEffect filter="fade" transition="in">
                                      <p:cBhvr>
                                        <p:cTn dur="500"/>
                                        <p:tgtEl>
                                          <p:spTgt spid="5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1" st="1"/>
                                            </p:txEl>
                                          </p:spTgt>
                                        </p:tgtEl>
                                        <p:attrNameLst>
                                          <p:attrName>style.visibility</p:attrName>
                                        </p:attrNameLst>
                                      </p:cBhvr>
                                      <p:to>
                                        <p:strVal val="visible"/>
                                      </p:to>
                                    </p:set>
                                    <p:animEffect filter="fade" transition="in">
                                      <p:cBhvr>
                                        <p:cTn dur="500"/>
                                        <p:tgtEl>
                                          <p:spTgt spid="5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2" st="2"/>
                                            </p:txEl>
                                          </p:spTgt>
                                        </p:tgtEl>
                                        <p:attrNameLst>
                                          <p:attrName>style.visibility</p:attrName>
                                        </p:attrNameLst>
                                      </p:cBhvr>
                                      <p:to>
                                        <p:strVal val="visible"/>
                                      </p:to>
                                    </p:set>
                                    <p:animEffect filter="fade" transition="in">
                                      <p:cBhvr>
                                        <p:cTn dur="500"/>
                                        <p:tgtEl>
                                          <p:spTgt spid="5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3" st="3"/>
                                            </p:txEl>
                                          </p:spTgt>
                                        </p:tgtEl>
                                        <p:attrNameLst>
                                          <p:attrName>style.visibility</p:attrName>
                                        </p:attrNameLst>
                                      </p:cBhvr>
                                      <p:to>
                                        <p:strVal val="visible"/>
                                      </p:to>
                                    </p:set>
                                    <p:animEffect filter="fade" transition="in">
                                      <p:cBhvr>
                                        <p:cTn dur="500"/>
                                        <p:tgtEl>
                                          <p:spTgt spid="56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4" st="4"/>
                                            </p:txEl>
                                          </p:spTgt>
                                        </p:tgtEl>
                                        <p:attrNameLst>
                                          <p:attrName>style.visibility</p:attrName>
                                        </p:attrNameLst>
                                      </p:cBhvr>
                                      <p:to>
                                        <p:strVal val="visible"/>
                                      </p:to>
                                    </p:set>
                                    <p:animEffect filter="fade" transition="in">
                                      <p:cBhvr>
                                        <p:cTn dur="500"/>
                                        <p:tgtEl>
                                          <p:spTgt spid="56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5" st="5"/>
                                            </p:txEl>
                                          </p:spTgt>
                                        </p:tgtEl>
                                        <p:attrNameLst>
                                          <p:attrName>style.visibility</p:attrName>
                                        </p:attrNameLst>
                                      </p:cBhvr>
                                      <p:to>
                                        <p:strVal val="visible"/>
                                      </p:to>
                                    </p:set>
                                    <p:animEffect filter="fade" transition="in">
                                      <p:cBhvr>
                                        <p:cTn dur="500"/>
                                        <p:tgtEl>
                                          <p:spTgt spid="56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6" st="6"/>
                                            </p:txEl>
                                          </p:spTgt>
                                        </p:tgtEl>
                                        <p:attrNameLst>
                                          <p:attrName>style.visibility</p:attrName>
                                        </p:attrNameLst>
                                      </p:cBhvr>
                                      <p:to>
                                        <p:strVal val="visible"/>
                                      </p:to>
                                    </p:set>
                                    <p:animEffect filter="fade" transition="in">
                                      <p:cBhvr>
                                        <p:cTn dur="500"/>
                                        <p:tgtEl>
                                          <p:spTgt spid="56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7" st="7"/>
                                            </p:txEl>
                                          </p:spTgt>
                                        </p:tgtEl>
                                        <p:attrNameLst>
                                          <p:attrName>style.visibility</p:attrName>
                                        </p:attrNameLst>
                                      </p:cBhvr>
                                      <p:to>
                                        <p:strVal val="visible"/>
                                      </p:to>
                                    </p:set>
                                    <p:animEffect filter="fade" transition="in">
                                      <p:cBhvr>
                                        <p:cTn dur="500"/>
                                        <p:tgtEl>
                                          <p:spTgt spid="56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0">
                                            <p:txEl>
                                              <p:pRg end="8" st="8"/>
                                            </p:txEl>
                                          </p:spTgt>
                                        </p:tgtEl>
                                        <p:attrNameLst>
                                          <p:attrName>style.visibility</p:attrName>
                                        </p:attrNameLst>
                                      </p:cBhvr>
                                      <p:to>
                                        <p:strVal val="visible"/>
                                      </p:to>
                                    </p:set>
                                    <p:animEffect filter="fade" transition="in">
                                      <p:cBhvr>
                                        <p:cTn dur="500"/>
                                        <p:tgtEl>
                                          <p:spTgt spid="560">
                                            <p:txEl>
                                              <p:pRg end="8" st="8"/>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animEffect filter="fade" transition="in">
                                      <p:cBhvr>
                                        <p:cTn dur="500"/>
                                        <p:tgtEl>
                                          <p:spTgt spid="56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1" st="1"/>
                                            </p:txEl>
                                          </p:spTgt>
                                        </p:tgtEl>
                                        <p:attrNameLst>
                                          <p:attrName>style.visibility</p:attrName>
                                        </p:attrNameLst>
                                      </p:cBhvr>
                                      <p:to>
                                        <p:strVal val="visible"/>
                                      </p:to>
                                    </p:set>
                                    <p:animEffect filter="fade" transition="in">
                                      <p:cBhvr>
                                        <p:cTn dur="500"/>
                                        <p:tgtEl>
                                          <p:spTgt spid="56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2" st="2"/>
                                            </p:txEl>
                                          </p:spTgt>
                                        </p:tgtEl>
                                        <p:attrNameLst>
                                          <p:attrName>style.visibility</p:attrName>
                                        </p:attrNameLst>
                                      </p:cBhvr>
                                      <p:to>
                                        <p:strVal val="visible"/>
                                      </p:to>
                                    </p:set>
                                    <p:animEffect filter="fade" transition="in">
                                      <p:cBhvr>
                                        <p:cTn dur="500"/>
                                        <p:tgtEl>
                                          <p:spTgt spid="56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3" st="3"/>
                                            </p:txEl>
                                          </p:spTgt>
                                        </p:tgtEl>
                                        <p:attrNameLst>
                                          <p:attrName>style.visibility</p:attrName>
                                        </p:attrNameLst>
                                      </p:cBhvr>
                                      <p:to>
                                        <p:strVal val="visible"/>
                                      </p:to>
                                    </p:set>
                                    <p:animEffect filter="fade" transition="in">
                                      <p:cBhvr>
                                        <p:cTn dur="500"/>
                                        <p:tgtEl>
                                          <p:spTgt spid="56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4" st="4"/>
                                            </p:txEl>
                                          </p:spTgt>
                                        </p:tgtEl>
                                        <p:attrNameLst>
                                          <p:attrName>style.visibility</p:attrName>
                                        </p:attrNameLst>
                                      </p:cBhvr>
                                      <p:to>
                                        <p:strVal val="visible"/>
                                      </p:to>
                                    </p:set>
                                    <p:animEffect filter="fade" transition="in">
                                      <p:cBhvr>
                                        <p:cTn dur="500"/>
                                        <p:tgtEl>
                                          <p:spTgt spid="56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5" st="5"/>
                                            </p:txEl>
                                          </p:spTgt>
                                        </p:tgtEl>
                                        <p:attrNameLst>
                                          <p:attrName>style.visibility</p:attrName>
                                        </p:attrNameLst>
                                      </p:cBhvr>
                                      <p:to>
                                        <p:strVal val="visible"/>
                                      </p:to>
                                    </p:set>
                                    <p:animEffect filter="fade" transition="in">
                                      <p:cBhvr>
                                        <p:cTn dur="500"/>
                                        <p:tgtEl>
                                          <p:spTgt spid="56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6" st="6"/>
                                            </p:txEl>
                                          </p:spTgt>
                                        </p:tgtEl>
                                        <p:attrNameLst>
                                          <p:attrName>style.visibility</p:attrName>
                                        </p:attrNameLst>
                                      </p:cBhvr>
                                      <p:to>
                                        <p:strVal val="visible"/>
                                      </p:to>
                                    </p:set>
                                    <p:animEffect filter="fade" transition="in">
                                      <p:cBhvr>
                                        <p:cTn dur="500"/>
                                        <p:tgtEl>
                                          <p:spTgt spid="56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7" st="7"/>
                                            </p:txEl>
                                          </p:spTgt>
                                        </p:tgtEl>
                                        <p:attrNameLst>
                                          <p:attrName>style.visibility</p:attrName>
                                        </p:attrNameLst>
                                      </p:cBhvr>
                                      <p:to>
                                        <p:strVal val="visible"/>
                                      </p:to>
                                    </p:set>
                                    <p:animEffect filter="fade" transition="in">
                                      <p:cBhvr>
                                        <p:cTn dur="500"/>
                                        <p:tgtEl>
                                          <p:spTgt spid="56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8" st="8"/>
                                            </p:txEl>
                                          </p:spTgt>
                                        </p:tgtEl>
                                        <p:attrNameLst>
                                          <p:attrName>style.visibility</p:attrName>
                                        </p:attrNameLst>
                                      </p:cBhvr>
                                      <p:to>
                                        <p:strVal val="visible"/>
                                      </p:to>
                                    </p:set>
                                    <p:animEffect filter="fade" transition="in">
                                      <p:cBhvr>
                                        <p:cTn dur="500"/>
                                        <p:tgtEl>
                                          <p:spTgt spid="562">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63">
                                            <p:txEl>
                                              <p:pRg end="0" st="0"/>
                                            </p:txEl>
                                          </p:spTgt>
                                        </p:tgtEl>
                                        <p:attrNameLst>
                                          <p:attrName>style.visibility</p:attrName>
                                        </p:attrNameLst>
                                      </p:cBhvr>
                                      <p:to>
                                        <p:strVal val="visible"/>
                                      </p:to>
                                    </p:set>
                                    <p:animEffect filter="fade" transition="in">
                                      <p:cBhvr>
                                        <p:cTn dur="500"/>
                                        <p:tgtEl>
                                          <p:spTgt spid="563">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63">
                                            <p:txEl>
                                              <p:pRg end="1" st="1"/>
                                            </p:txEl>
                                          </p:spTgt>
                                        </p:tgtEl>
                                        <p:attrNameLst>
                                          <p:attrName>style.visibility</p:attrName>
                                        </p:attrNameLst>
                                      </p:cBhvr>
                                      <p:to>
                                        <p:strVal val="visible"/>
                                      </p:to>
                                    </p:set>
                                    <p:animEffect filter="fade" transition="in">
                                      <p:cBhvr>
                                        <p:cTn dur="500"/>
                                        <p:tgtEl>
                                          <p:spTgt spid="563">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63">
                                            <p:txEl>
                                              <p:pRg end="2" st="2"/>
                                            </p:txEl>
                                          </p:spTgt>
                                        </p:tgtEl>
                                        <p:attrNameLst>
                                          <p:attrName>style.visibility</p:attrName>
                                        </p:attrNameLst>
                                      </p:cBhvr>
                                      <p:to>
                                        <p:strVal val="visible"/>
                                      </p:to>
                                    </p:set>
                                    <p:animEffect filter="fade" transition="in">
                                      <p:cBhvr>
                                        <p:cTn dur="500"/>
                                        <p:tgtEl>
                                          <p:spTgt spid="563">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563">
                                            <p:txEl>
                                              <p:pRg end="3" st="3"/>
                                            </p:txEl>
                                          </p:spTgt>
                                        </p:tgtEl>
                                        <p:attrNameLst>
                                          <p:attrName>style.visibility</p:attrName>
                                        </p:attrNameLst>
                                      </p:cBhvr>
                                      <p:to>
                                        <p:strVal val="visible"/>
                                      </p:to>
                                    </p:set>
                                    <p:animEffect filter="fade" transition="in">
                                      <p:cBhvr>
                                        <p:cTn dur="500"/>
                                        <p:tgtEl>
                                          <p:spTgt spid="563">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563">
                                            <p:txEl>
                                              <p:pRg end="4" st="4"/>
                                            </p:txEl>
                                          </p:spTgt>
                                        </p:tgtEl>
                                        <p:attrNameLst>
                                          <p:attrName>style.visibility</p:attrName>
                                        </p:attrNameLst>
                                      </p:cBhvr>
                                      <p:to>
                                        <p:strVal val="visible"/>
                                      </p:to>
                                    </p:set>
                                    <p:animEffect filter="fade" transition="in">
                                      <p:cBhvr>
                                        <p:cTn dur="500"/>
                                        <p:tgtEl>
                                          <p:spTgt spid="563">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563">
                                            <p:txEl>
                                              <p:pRg end="5" st="5"/>
                                            </p:txEl>
                                          </p:spTgt>
                                        </p:tgtEl>
                                        <p:attrNameLst>
                                          <p:attrName>style.visibility</p:attrName>
                                        </p:attrNameLst>
                                      </p:cBhvr>
                                      <p:to>
                                        <p:strVal val="visible"/>
                                      </p:to>
                                    </p:set>
                                    <p:animEffect filter="fade" transition="in">
                                      <p:cBhvr>
                                        <p:cTn dur="500"/>
                                        <p:tgtEl>
                                          <p:spTgt spid="563">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563">
                                            <p:txEl>
                                              <p:pRg end="6" st="6"/>
                                            </p:txEl>
                                          </p:spTgt>
                                        </p:tgtEl>
                                        <p:attrNameLst>
                                          <p:attrName>style.visibility</p:attrName>
                                        </p:attrNameLst>
                                      </p:cBhvr>
                                      <p:to>
                                        <p:strVal val="visible"/>
                                      </p:to>
                                    </p:set>
                                    <p:animEffect filter="fade" transition="in">
                                      <p:cBhvr>
                                        <p:cTn dur="500"/>
                                        <p:tgtEl>
                                          <p:spTgt spid="563">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563">
                                            <p:txEl>
                                              <p:pRg end="7" st="7"/>
                                            </p:txEl>
                                          </p:spTgt>
                                        </p:tgtEl>
                                        <p:attrNameLst>
                                          <p:attrName>style.visibility</p:attrName>
                                        </p:attrNameLst>
                                      </p:cBhvr>
                                      <p:to>
                                        <p:strVal val="visible"/>
                                      </p:to>
                                    </p:set>
                                    <p:animEffect filter="fade" transition="in">
                                      <p:cBhvr>
                                        <p:cTn dur="500"/>
                                        <p:tgtEl>
                                          <p:spTgt spid="563">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563">
                                            <p:txEl>
                                              <p:pRg end="8" st="8"/>
                                            </p:txEl>
                                          </p:spTgt>
                                        </p:tgtEl>
                                        <p:attrNameLst>
                                          <p:attrName>style.visibility</p:attrName>
                                        </p:attrNameLst>
                                      </p:cBhvr>
                                      <p:to>
                                        <p:strVal val="visible"/>
                                      </p:to>
                                    </p:set>
                                    <p:animEffect filter="fade" transition="in">
                                      <p:cBhvr>
                                        <p:cTn dur="500"/>
                                        <p:tgtEl>
                                          <p:spTgt spid="56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561">
                                            <p:txEl>
                                              <p:pRg end="0" st="0"/>
                                            </p:txEl>
                                          </p:spTgt>
                                        </p:tgtEl>
                                        <p:attrNameLst>
                                          <p:attrName>style.visibility</p:attrName>
                                        </p:attrNameLst>
                                      </p:cBhvr>
                                      <p:to>
                                        <p:strVal val="visible"/>
                                      </p:to>
                                    </p:set>
                                    <p:animEffect filter="fade" transition="in">
                                      <p:cBhvr>
                                        <p:cTn dur="500"/>
                                        <p:tgtEl>
                                          <p:spTgt spid="561">
                                            <p:txEl>
                                              <p:pRg end="0" st="0"/>
                                            </p:txEl>
                                          </p:spTgt>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561">
                                            <p:txEl>
                                              <p:pRg end="1" st="1"/>
                                            </p:txEl>
                                          </p:spTgt>
                                        </p:tgtEl>
                                        <p:attrNameLst>
                                          <p:attrName>style.visibility</p:attrName>
                                        </p:attrNameLst>
                                      </p:cBhvr>
                                      <p:to>
                                        <p:strVal val="visible"/>
                                      </p:to>
                                    </p:set>
                                    <p:animEffect filter="fade" transition="in">
                                      <p:cBhvr>
                                        <p:cTn dur="500"/>
                                        <p:tgtEl>
                                          <p:spTgt spid="561">
                                            <p:txEl>
                                              <p:pRg end="1" st="1"/>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561">
                                            <p:txEl>
                                              <p:pRg end="2" st="2"/>
                                            </p:txEl>
                                          </p:spTgt>
                                        </p:tgtEl>
                                        <p:attrNameLst>
                                          <p:attrName>style.visibility</p:attrName>
                                        </p:attrNameLst>
                                      </p:cBhvr>
                                      <p:to>
                                        <p:strVal val="visible"/>
                                      </p:to>
                                    </p:set>
                                    <p:animEffect filter="fade" transition="in">
                                      <p:cBhvr>
                                        <p:cTn dur="500"/>
                                        <p:tgtEl>
                                          <p:spTgt spid="561">
                                            <p:txEl>
                                              <p:pRg end="2" st="2"/>
                                            </p:txEl>
                                          </p:spTgt>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561">
                                            <p:txEl>
                                              <p:pRg end="3" st="3"/>
                                            </p:txEl>
                                          </p:spTgt>
                                        </p:tgtEl>
                                        <p:attrNameLst>
                                          <p:attrName>style.visibility</p:attrName>
                                        </p:attrNameLst>
                                      </p:cBhvr>
                                      <p:to>
                                        <p:strVal val="visible"/>
                                      </p:to>
                                    </p:set>
                                    <p:animEffect filter="fade" transition="in">
                                      <p:cBhvr>
                                        <p:cTn dur="500"/>
                                        <p:tgtEl>
                                          <p:spTgt spid="561">
                                            <p:txEl>
                                              <p:pRg end="3" st="3"/>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561">
                                            <p:txEl>
                                              <p:pRg end="4" st="4"/>
                                            </p:txEl>
                                          </p:spTgt>
                                        </p:tgtEl>
                                        <p:attrNameLst>
                                          <p:attrName>style.visibility</p:attrName>
                                        </p:attrNameLst>
                                      </p:cBhvr>
                                      <p:to>
                                        <p:strVal val="visible"/>
                                      </p:to>
                                    </p:set>
                                    <p:animEffect filter="fade" transition="in">
                                      <p:cBhvr>
                                        <p:cTn dur="500"/>
                                        <p:tgtEl>
                                          <p:spTgt spid="561">
                                            <p:txEl>
                                              <p:pRg end="4" st="4"/>
                                            </p:txEl>
                                          </p:spTgt>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561">
                                            <p:txEl>
                                              <p:pRg end="5" st="5"/>
                                            </p:txEl>
                                          </p:spTgt>
                                        </p:tgtEl>
                                        <p:attrNameLst>
                                          <p:attrName>style.visibility</p:attrName>
                                        </p:attrNameLst>
                                      </p:cBhvr>
                                      <p:to>
                                        <p:strVal val="visible"/>
                                      </p:to>
                                    </p:set>
                                    <p:animEffect filter="fade" transition="in">
                                      <p:cBhvr>
                                        <p:cTn dur="500"/>
                                        <p:tgtEl>
                                          <p:spTgt spid="561">
                                            <p:txEl>
                                              <p:pRg end="5" st="5"/>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561">
                                            <p:txEl>
                                              <p:pRg end="6" st="6"/>
                                            </p:txEl>
                                          </p:spTgt>
                                        </p:tgtEl>
                                        <p:attrNameLst>
                                          <p:attrName>style.visibility</p:attrName>
                                        </p:attrNameLst>
                                      </p:cBhvr>
                                      <p:to>
                                        <p:strVal val="visible"/>
                                      </p:to>
                                    </p:set>
                                    <p:animEffect filter="fade" transition="in">
                                      <p:cBhvr>
                                        <p:cTn dur="500"/>
                                        <p:tgtEl>
                                          <p:spTgt spid="561">
                                            <p:txEl>
                                              <p:pRg end="6" st="6"/>
                                            </p:txEl>
                                          </p:spTgt>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561">
                                            <p:txEl>
                                              <p:pRg end="7" st="7"/>
                                            </p:txEl>
                                          </p:spTgt>
                                        </p:tgtEl>
                                        <p:attrNameLst>
                                          <p:attrName>style.visibility</p:attrName>
                                        </p:attrNameLst>
                                      </p:cBhvr>
                                      <p:to>
                                        <p:strVal val="visible"/>
                                      </p:to>
                                    </p:set>
                                    <p:animEffect filter="fade" transition="in">
                                      <p:cBhvr>
                                        <p:cTn dur="500"/>
                                        <p:tgtEl>
                                          <p:spTgt spid="561">
                                            <p:txEl>
                                              <p:pRg end="7" st="7"/>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561">
                                            <p:txEl>
                                              <p:pRg end="8" st="8"/>
                                            </p:txEl>
                                          </p:spTgt>
                                        </p:tgtEl>
                                        <p:attrNameLst>
                                          <p:attrName>style.visibility</p:attrName>
                                        </p:attrNameLst>
                                      </p:cBhvr>
                                      <p:to>
                                        <p:strVal val="visible"/>
                                      </p:to>
                                    </p:set>
                                    <p:animEffect filter="fade" transition="in">
                                      <p:cBhvr>
                                        <p:cTn dur="500"/>
                                        <p:tgtEl>
                                          <p:spTgt spid="56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558">
                                            <p:txEl>
                                              <p:pRg end="0" st="0"/>
                                            </p:txEl>
                                          </p:spTgt>
                                        </p:tgtEl>
                                        <p:attrNameLst>
                                          <p:attrName>style.visibility</p:attrName>
                                        </p:attrNameLst>
                                      </p:cBhvr>
                                      <p:to>
                                        <p:strVal val="visible"/>
                                      </p:to>
                                    </p:set>
                                    <p:animEffect filter="fade" transition="in">
                                      <p:cBhvr>
                                        <p:cTn dur="500"/>
                                        <p:tgtEl>
                                          <p:spTgt spid="558">
                                            <p:txEl>
                                              <p:pRg end="0" st="0"/>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558">
                                            <p:txEl>
                                              <p:pRg end="1" st="1"/>
                                            </p:txEl>
                                          </p:spTgt>
                                        </p:tgtEl>
                                        <p:attrNameLst>
                                          <p:attrName>style.visibility</p:attrName>
                                        </p:attrNameLst>
                                      </p:cBhvr>
                                      <p:to>
                                        <p:strVal val="visible"/>
                                      </p:to>
                                    </p:set>
                                    <p:animEffect filter="fade" transition="in">
                                      <p:cBhvr>
                                        <p:cTn dur="500"/>
                                        <p:tgtEl>
                                          <p:spTgt spid="558">
                                            <p:txEl>
                                              <p:pRg end="1" st="1"/>
                                            </p:txEl>
                                          </p:spTgt>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558">
                                            <p:txEl>
                                              <p:pRg end="2" st="2"/>
                                            </p:txEl>
                                          </p:spTgt>
                                        </p:tgtEl>
                                        <p:attrNameLst>
                                          <p:attrName>style.visibility</p:attrName>
                                        </p:attrNameLst>
                                      </p:cBhvr>
                                      <p:to>
                                        <p:strVal val="visible"/>
                                      </p:to>
                                    </p:set>
                                    <p:animEffect filter="fade" transition="in">
                                      <p:cBhvr>
                                        <p:cTn dur="500"/>
                                        <p:tgtEl>
                                          <p:spTgt spid="558">
                                            <p:txEl>
                                              <p:pRg end="2" st="2"/>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558">
                                            <p:txEl>
                                              <p:pRg end="3" st="3"/>
                                            </p:txEl>
                                          </p:spTgt>
                                        </p:tgtEl>
                                        <p:attrNameLst>
                                          <p:attrName>style.visibility</p:attrName>
                                        </p:attrNameLst>
                                      </p:cBhvr>
                                      <p:to>
                                        <p:strVal val="visible"/>
                                      </p:to>
                                    </p:set>
                                    <p:animEffect filter="fade" transition="in">
                                      <p:cBhvr>
                                        <p:cTn dur="500"/>
                                        <p:tgtEl>
                                          <p:spTgt spid="558">
                                            <p:txEl>
                                              <p:pRg end="3" st="3"/>
                                            </p:txEl>
                                          </p:spTgt>
                                        </p:tgtEl>
                                      </p:cBhvr>
                                    </p:animEffect>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558">
                                            <p:txEl>
                                              <p:pRg end="4" st="4"/>
                                            </p:txEl>
                                          </p:spTgt>
                                        </p:tgtEl>
                                        <p:attrNameLst>
                                          <p:attrName>style.visibility</p:attrName>
                                        </p:attrNameLst>
                                      </p:cBhvr>
                                      <p:to>
                                        <p:strVal val="visible"/>
                                      </p:to>
                                    </p:set>
                                    <p:animEffect filter="fade" transition="in">
                                      <p:cBhvr>
                                        <p:cTn dur="500"/>
                                        <p:tgtEl>
                                          <p:spTgt spid="558">
                                            <p:txEl>
                                              <p:pRg end="4" st="4"/>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558">
                                            <p:txEl>
                                              <p:pRg end="5" st="5"/>
                                            </p:txEl>
                                          </p:spTgt>
                                        </p:tgtEl>
                                        <p:attrNameLst>
                                          <p:attrName>style.visibility</p:attrName>
                                        </p:attrNameLst>
                                      </p:cBhvr>
                                      <p:to>
                                        <p:strVal val="visible"/>
                                      </p:to>
                                    </p:set>
                                    <p:animEffect filter="fade" transition="in">
                                      <p:cBhvr>
                                        <p:cTn dur="500"/>
                                        <p:tgtEl>
                                          <p:spTgt spid="558">
                                            <p:txEl>
                                              <p:pRg end="5" st="5"/>
                                            </p:txEl>
                                          </p:spTgt>
                                        </p:tgtEl>
                                      </p:cBhvr>
                                    </p:animEffect>
                                  </p:childTnLst>
                                </p:cTn>
                              </p:par>
                            </p:childTnLst>
                          </p:cTn>
                        </p:par>
                        <p:par>
                          <p:cTn fill="hold">
                            <p:stCondLst>
                              <p:cond delay="19500"/>
                            </p:stCondLst>
                            <p:childTnLst>
                              <p:par>
                                <p:cTn fill="hold" nodeType="afterEffect" presetClass="entr" presetID="10" presetSubtype="0">
                                  <p:stCondLst>
                                    <p:cond delay="0"/>
                                  </p:stCondLst>
                                  <p:childTnLst>
                                    <p:set>
                                      <p:cBhvr>
                                        <p:cTn dur="1" fill="hold">
                                          <p:stCondLst>
                                            <p:cond delay="0"/>
                                          </p:stCondLst>
                                        </p:cTn>
                                        <p:tgtEl>
                                          <p:spTgt spid="558">
                                            <p:txEl>
                                              <p:pRg end="6" st="6"/>
                                            </p:txEl>
                                          </p:spTgt>
                                        </p:tgtEl>
                                        <p:attrNameLst>
                                          <p:attrName>style.visibility</p:attrName>
                                        </p:attrNameLst>
                                      </p:cBhvr>
                                      <p:to>
                                        <p:strVal val="visible"/>
                                      </p:to>
                                    </p:set>
                                    <p:animEffect filter="fade" transition="in">
                                      <p:cBhvr>
                                        <p:cTn dur="500"/>
                                        <p:tgtEl>
                                          <p:spTgt spid="558">
                                            <p:txEl>
                                              <p:pRg end="6" st="6"/>
                                            </p:txEl>
                                          </p:spTgt>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558">
                                            <p:txEl>
                                              <p:pRg end="7" st="7"/>
                                            </p:txEl>
                                          </p:spTgt>
                                        </p:tgtEl>
                                        <p:attrNameLst>
                                          <p:attrName>style.visibility</p:attrName>
                                        </p:attrNameLst>
                                      </p:cBhvr>
                                      <p:to>
                                        <p:strVal val="visible"/>
                                      </p:to>
                                    </p:set>
                                    <p:animEffect filter="fade" transition="in">
                                      <p:cBhvr>
                                        <p:cTn dur="500"/>
                                        <p:tgtEl>
                                          <p:spTgt spid="558">
                                            <p:txEl>
                                              <p:pRg end="7" st="7"/>
                                            </p:txEl>
                                          </p:spTgt>
                                        </p:tgtEl>
                                      </p:cBhvr>
                                    </p:animEffect>
                                  </p:childTnLst>
                                </p:cTn>
                              </p:par>
                            </p:childTnLst>
                          </p:cTn>
                        </p:par>
                        <p:par>
                          <p:cTn fill="hold">
                            <p:stCondLst>
                              <p:cond delay="20500"/>
                            </p:stCondLst>
                            <p:childTnLst>
                              <p:par>
                                <p:cTn fill="hold" nodeType="afterEffect" presetClass="entr" presetID="10" presetSubtype="0">
                                  <p:stCondLst>
                                    <p:cond delay="0"/>
                                  </p:stCondLst>
                                  <p:childTnLst>
                                    <p:set>
                                      <p:cBhvr>
                                        <p:cTn dur="1" fill="hold">
                                          <p:stCondLst>
                                            <p:cond delay="0"/>
                                          </p:stCondLst>
                                        </p:cTn>
                                        <p:tgtEl>
                                          <p:spTgt spid="558">
                                            <p:txEl>
                                              <p:pRg end="8" st="8"/>
                                            </p:txEl>
                                          </p:spTgt>
                                        </p:tgtEl>
                                        <p:attrNameLst>
                                          <p:attrName>style.visibility</p:attrName>
                                        </p:attrNameLst>
                                      </p:cBhvr>
                                      <p:to>
                                        <p:strVal val="visible"/>
                                      </p:to>
                                    </p:set>
                                    <p:animEffect filter="fade" transition="in">
                                      <p:cBhvr>
                                        <p:cTn dur="500"/>
                                        <p:tgtEl>
                                          <p:spTgt spid="55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childTnLst>
                          </p:cTn>
                        </p:par>
                        <p:par>
                          <p:cTn fill="hold">
                            <p:stCondLst>
                              <p:cond delay="21500"/>
                            </p:stCondLst>
                            <p:childTnLst>
                              <p:par>
                                <p:cTn fill="hold" nodeType="after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5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C and iPhone">
  <p:cSld name="PC and iPhone">
    <p:spTree>
      <p:nvGrpSpPr>
        <p:cNvPr id="584" name="Shape 584"/>
        <p:cNvGrpSpPr/>
        <p:nvPr/>
      </p:nvGrpSpPr>
      <p:grpSpPr>
        <a:xfrm>
          <a:off x="0" y="0"/>
          <a:ext cx="0" cy="0"/>
          <a:chOff x="0" y="0"/>
          <a:chExt cx="0" cy="0"/>
        </a:xfrm>
      </p:grpSpPr>
      <p:cxnSp>
        <p:nvCxnSpPr>
          <p:cNvPr id="585" name="Google Shape;585;p181"/>
          <p:cNvCxnSpPr/>
          <p:nvPr/>
        </p:nvCxnSpPr>
        <p:spPr>
          <a:xfrm rot="10800000">
            <a:off x="0" y="4775560"/>
            <a:ext cx="18286413" cy="0"/>
          </a:xfrm>
          <a:prstGeom prst="straightConnector1">
            <a:avLst/>
          </a:prstGeom>
          <a:noFill/>
          <a:ln cap="flat" cmpd="sng" w="12700">
            <a:solidFill>
              <a:srgbClr val="0096BE"/>
            </a:solidFill>
            <a:prstDash val="solid"/>
            <a:round/>
            <a:headEnd len="sm" w="sm" type="none"/>
            <a:tailEnd len="sm" w="sm" type="none"/>
          </a:ln>
        </p:spPr>
      </p:cxnSp>
      <p:sp>
        <p:nvSpPr>
          <p:cNvPr id="586" name="Google Shape;586;p181"/>
          <p:cNvSpPr txBox="1"/>
          <p:nvPr>
            <p:ph idx="1" type="body"/>
          </p:nvPr>
        </p:nvSpPr>
        <p:spPr>
          <a:xfrm>
            <a:off x="10988412" y="1993151"/>
            <a:ext cx="6840760" cy="279031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7" name="Google Shape;587;p181"/>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181"/>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589" name="Google Shape;589;p181"/>
          <p:cNvPicPr preferRelativeResize="0"/>
          <p:nvPr/>
        </p:nvPicPr>
        <p:blipFill rotWithShape="1">
          <a:blip r:embed="rId2">
            <a:alphaModFix/>
          </a:blip>
          <a:srcRect b="0" l="0" r="0" t="0"/>
          <a:stretch/>
        </p:blipFill>
        <p:spPr>
          <a:xfrm>
            <a:off x="2806763" y="1700461"/>
            <a:ext cx="7911618" cy="6409096"/>
          </a:xfrm>
          <a:prstGeom prst="rect">
            <a:avLst/>
          </a:prstGeom>
          <a:noFill/>
          <a:ln>
            <a:noFill/>
          </a:ln>
        </p:spPr>
      </p:pic>
      <p:sp>
        <p:nvSpPr>
          <p:cNvPr id="590" name="Google Shape;590;p181"/>
          <p:cNvSpPr/>
          <p:nvPr>
            <p:ph idx="2" type="pic"/>
          </p:nvPr>
        </p:nvSpPr>
        <p:spPr>
          <a:xfrm>
            <a:off x="3097428" y="1970491"/>
            <a:ext cx="7335815" cy="4056234"/>
          </a:xfrm>
          <a:prstGeom prst="rect">
            <a:avLst/>
          </a:prstGeom>
          <a:noFill/>
          <a:ln>
            <a:noFill/>
          </a:ln>
        </p:spPr>
      </p:sp>
      <p:pic>
        <p:nvPicPr>
          <p:cNvPr id="591" name="Google Shape;591;p181"/>
          <p:cNvPicPr preferRelativeResize="0"/>
          <p:nvPr/>
        </p:nvPicPr>
        <p:blipFill rotWithShape="1">
          <a:blip r:embed="rId3">
            <a:alphaModFix/>
          </a:blip>
          <a:srcRect b="0" l="0" r="0" t="0"/>
          <a:stretch/>
        </p:blipFill>
        <p:spPr>
          <a:xfrm>
            <a:off x="929413" y="4128186"/>
            <a:ext cx="2044962" cy="4165664"/>
          </a:xfrm>
          <a:prstGeom prst="rect">
            <a:avLst/>
          </a:prstGeom>
          <a:noFill/>
          <a:ln>
            <a:noFill/>
          </a:ln>
        </p:spPr>
      </p:pic>
      <p:sp>
        <p:nvSpPr>
          <p:cNvPr id="592" name="Google Shape;592;p181"/>
          <p:cNvSpPr/>
          <p:nvPr>
            <p:ph idx="3" type="pic"/>
          </p:nvPr>
        </p:nvSpPr>
        <p:spPr>
          <a:xfrm>
            <a:off x="1097026" y="4658443"/>
            <a:ext cx="1709737" cy="3105150"/>
          </a:xfrm>
          <a:prstGeom prst="rect">
            <a:avLst/>
          </a:prstGeom>
          <a:noFill/>
          <a:ln>
            <a:noFill/>
          </a:ln>
        </p:spPr>
      </p:sp>
      <p:sp>
        <p:nvSpPr>
          <p:cNvPr id="593" name="Google Shape;593;p181"/>
          <p:cNvSpPr txBox="1"/>
          <p:nvPr>
            <p:ph idx="4" type="body"/>
          </p:nvPr>
        </p:nvSpPr>
        <p:spPr>
          <a:xfrm>
            <a:off x="10988411" y="4905010"/>
            <a:ext cx="6840759" cy="3523856"/>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500"/>
                                        <p:tgtEl>
                                          <p:spTgt spid="58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593"/>
                                        </p:tgtEl>
                                        <p:attrNameLst>
                                          <p:attrName>style.visibility</p:attrName>
                                        </p:attrNameLst>
                                      </p:cBhvr>
                                      <p:to>
                                        <p:strVal val="visible"/>
                                      </p:to>
                                    </p:set>
                                    <p:anim calcmode="lin" valueType="num">
                                      <p:cBhvr additive="base">
                                        <p:cTn dur="500"/>
                                        <p:tgtEl>
                                          <p:spTgt spid="5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1">
  <p:cSld name="Flow 1">
    <p:spTree>
      <p:nvGrpSpPr>
        <p:cNvPr id="594" name="Shape 594"/>
        <p:cNvGrpSpPr/>
        <p:nvPr/>
      </p:nvGrpSpPr>
      <p:grpSpPr>
        <a:xfrm>
          <a:off x="0" y="0"/>
          <a:ext cx="0" cy="0"/>
          <a:chOff x="0" y="0"/>
          <a:chExt cx="0" cy="0"/>
        </a:xfrm>
      </p:grpSpPr>
      <p:sp>
        <p:nvSpPr>
          <p:cNvPr id="595" name="Google Shape;595;p182"/>
          <p:cNvSpPr/>
          <p:nvPr/>
        </p:nvSpPr>
        <p:spPr>
          <a:xfrm>
            <a:off x="0" y="2628900"/>
            <a:ext cx="18351500" cy="2959100"/>
          </a:xfrm>
          <a:custGeom>
            <a:rect b="b" l="l" r="r" t="t"/>
            <a:pathLst>
              <a:path extrusionOk="0" h="2959100" w="183515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cap="flat" cmpd="sng" w="76200">
            <a:solidFill>
              <a:srgbClr val="7F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596" name="Google Shape;596;p182"/>
          <p:cNvGrpSpPr/>
          <p:nvPr/>
        </p:nvGrpSpPr>
        <p:grpSpPr>
          <a:xfrm>
            <a:off x="874986" y="5956564"/>
            <a:ext cx="3420380" cy="1717950"/>
            <a:chOff x="187211" y="5765810"/>
            <a:chExt cx="3420380" cy="1717950"/>
          </a:xfrm>
        </p:grpSpPr>
        <p:sp>
          <p:nvSpPr>
            <p:cNvPr id="597" name="Google Shape;597;p182"/>
            <p:cNvSpPr/>
            <p:nvPr/>
          </p:nvSpPr>
          <p:spPr>
            <a:xfrm>
              <a:off x="187211" y="5998595"/>
              <a:ext cx="3420380"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98" name="Google Shape;598;p182"/>
            <p:cNvSpPr/>
            <p:nvPr/>
          </p:nvSpPr>
          <p:spPr>
            <a:xfrm>
              <a:off x="1627371" y="5765810"/>
              <a:ext cx="540060" cy="465569"/>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599" name="Google Shape;599;p182"/>
          <p:cNvSpPr/>
          <p:nvPr/>
        </p:nvSpPr>
        <p:spPr>
          <a:xfrm>
            <a:off x="295888" y="5742032"/>
            <a:ext cx="927891" cy="927891"/>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00" name="Google Shape;600;p182"/>
          <p:cNvSpPr/>
          <p:nvPr>
            <p:ph idx="2" type="pic"/>
          </p:nvPr>
        </p:nvSpPr>
        <p:spPr>
          <a:xfrm>
            <a:off x="519121" y="5981964"/>
            <a:ext cx="446291" cy="446291"/>
          </a:xfrm>
          <a:prstGeom prst="rect">
            <a:avLst/>
          </a:prstGeom>
          <a:noFill/>
          <a:ln>
            <a:noFill/>
          </a:ln>
        </p:spPr>
      </p:sp>
      <p:sp>
        <p:nvSpPr>
          <p:cNvPr id="601" name="Google Shape;601;p182"/>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2" name="Google Shape;602;p182"/>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03" name="Google Shape;603;p182"/>
          <p:cNvSpPr txBox="1"/>
          <p:nvPr>
            <p:ph idx="1" type="body"/>
          </p:nvPr>
        </p:nvSpPr>
        <p:spPr>
          <a:xfrm>
            <a:off x="43410" y="4537974"/>
            <a:ext cx="3538537" cy="990111"/>
          </a:xfrm>
          <a:prstGeom prst="rect">
            <a:avLst/>
          </a:prstGeom>
          <a:noFill/>
          <a:ln>
            <a:noFill/>
          </a:ln>
        </p:spPr>
        <p:txBody>
          <a:bodyPr anchorCtr="0" anchor="b" bIns="81625" lIns="163275" spcFirstLastPara="1" rIns="163275" wrap="square" tIns="81625">
            <a:noAutofit/>
          </a:bodyPr>
          <a:lstStyle>
            <a:lvl1pPr indent="-228600" lvl="0" marL="45720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4" name="Google Shape;604;p182"/>
          <p:cNvSpPr txBox="1"/>
          <p:nvPr>
            <p:ph idx="3" type="body"/>
          </p:nvPr>
        </p:nvSpPr>
        <p:spPr>
          <a:xfrm>
            <a:off x="1223779" y="6279182"/>
            <a:ext cx="2846562" cy="1380411"/>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5" name="Google Shape;605;p182"/>
          <p:cNvSpPr txBox="1"/>
          <p:nvPr>
            <p:ph idx="4" type="body"/>
          </p:nvPr>
        </p:nvSpPr>
        <p:spPr>
          <a:xfrm>
            <a:off x="3750679" y="2692769"/>
            <a:ext cx="3538537" cy="990111"/>
          </a:xfrm>
          <a:prstGeom prst="rect">
            <a:avLst/>
          </a:prstGeom>
          <a:noFill/>
          <a:ln>
            <a:noFill/>
          </a:ln>
        </p:spPr>
        <p:txBody>
          <a:bodyPr anchorCtr="0" anchor="t" bIns="81625" lIns="163275" spcFirstLastPara="1" rIns="163275" wrap="square" tIns="81625">
            <a:noAutofit/>
          </a:bodyPr>
          <a:lstStyle>
            <a:lvl1pPr indent="-228600" lvl="0" marL="45720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6" name="Google Shape;606;p182"/>
          <p:cNvSpPr txBox="1"/>
          <p:nvPr>
            <p:ph idx="5" type="body"/>
          </p:nvPr>
        </p:nvSpPr>
        <p:spPr>
          <a:xfrm>
            <a:off x="11069636" y="3543982"/>
            <a:ext cx="3538537" cy="990111"/>
          </a:xfrm>
          <a:prstGeom prst="rect">
            <a:avLst/>
          </a:prstGeom>
          <a:noFill/>
          <a:ln>
            <a:noFill/>
          </a:ln>
        </p:spPr>
        <p:txBody>
          <a:bodyPr anchorCtr="0" anchor="t" bIns="81625" lIns="163275" spcFirstLastPara="1" rIns="163275" wrap="square" tIns="81625">
            <a:noAutofit/>
          </a:bodyPr>
          <a:lstStyle>
            <a:lvl1pPr indent="-228600" lvl="0" marL="45720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7" name="Google Shape;607;p182"/>
          <p:cNvSpPr txBox="1"/>
          <p:nvPr>
            <p:ph idx="6" type="body"/>
          </p:nvPr>
        </p:nvSpPr>
        <p:spPr>
          <a:xfrm>
            <a:off x="7408026" y="3731562"/>
            <a:ext cx="3538537" cy="990111"/>
          </a:xfrm>
          <a:prstGeom prst="rect">
            <a:avLst/>
          </a:prstGeom>
          <a:noFill/>
          <a:ln>
            <a:noFill/>
          </a:ln>
        </p:spPr>
        <p:txBody>
          <a:bodyPr anchorCtr="0" anchor="b" bIns="81625" lIns="163275" spcFirstLastPara="1" rIns="163275" wrap="square" tIns="81625">
            <a:noAutofit/>
          </a:bodyPr>
          <a:lstStyle>
            <a:lvl1pPr indent="-228600" lvl="0" marL="45720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8" name="Google Shape;608;p182"/>
          <p:cNvSpPr txBox="1"/>
          <p:nvPr>
            <p:ph idx="7" type="body"/>
          </p:nvPr>
        </p:nvSpPr>
        <p:spPr>
          <a:xfrm>
            <a:off x="14715041" y="4402958"/>
            <a:ext cx="3538537" cy="990111"/>
          </a:xfrm>
          <a:prstGeom prst="rect">
            <a:avLst/>
          </a:prstGeom>
          <a:noFill/>
          <a:ln>
            <a:noFill/>
          </a:ln>
        </p:spPr>
        <p:txBody>
          <a:bodyPr anchorCtr="0" anchor="b" bIns="81625" lIns="163275" spcFirstLastPara="1" rIns="163275" wrap="square" tIns="81625">
            <a:noAutofit/>
          </a:bodyPr>
          <a:lstStyle>
            <a:lvl1pPr indent="-228600" lvl="0" marL="457200" algn="r">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609" name="Google Shape;609;p182"/>
          <p:cNvGrpSpPr/>
          <p:nvPr/>
        </p:nvGrpSpPr>
        <p:grpSpPr>
          <a:xfrm rot="10800000">
            <a:off x="3759991" y="757555"/>
            <a:ext cx="3420380" cy="1717950"/>
            <a:chOff x="187211" y="5765810"/>
            <a:chExt cx="3420380" cy="1717950"/>
          </a:xfrm>
        </p:grpSpPr>
        <p:sp>
          <p:nvSpPr>
            <p:cNvPr id="610" name="Google Shape;610;p182"/>
            <p:cNvSpPr/>
            <p:nvPr/>
          </p:nvSpPr>
          <p:spPr>
            <a:xfrm>
              <a:off x="187211" y="5998595"/>
              <a:ext cx="3420380"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11" name="Google Shape;611;p182"/>
            <p:cNvSpPr/>
            <p:nvPr/>
          </p:nvSpPr>
          <p:spPr>
            <a:xfrm>
              <a:off x="1627371" y="5765810"/>
              <a:ext cx="540060" cy="465569"/>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612" name="Google Shape;612;p182"/>
          <p:cNvSpPr txBox="1"/>
          <p:nvPr>
            <p:ph idx="8" type="body"/>
          </p:nvPr>
        </p:nvSpPr>
        <p:spPr>
          <a:xfrm>
            <a:off x="4197180" y="810142"/>
            <a:ext cx="2758166" cy="1380411"/>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613" name="Google Shape;613;p182"/>
          <p:cNvGrpSpPr/>
          <p:nvPr/>
        </p:nvGrpSpPr>
        <p:grpSpPr>
          <a:xfrm rot="10800000">
            <a:off x="11078421" y="1612650"/>
            <a:ext cx="3420380" cy="1717950"/>
            <a:chOff x="187211" y="5765810"/>
            <a:chExt cx="3420380" cy="1717950"/>
          </a:xfrm>
        </p:grpSpPr>
        <p:sp>
          <p:nvSpPr>
            <p:cNvPr id="614" name="Google Shape;614;p182"/>
            <p:cNvSpPr/>
            <p:nvPr/>
          </p:nvSpPr>
          <p:spPr>
            <a:xfrm>
              <a:off x="187211" y="5998595"/>
              <a:ext cx="3420380"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15" name="Google Shape;615;p182"/>
            <p:cNvSpPr/>
            <p:nvPr/>
          </p:nvSpPr>
          <p:spPr>
            <a:xfrm>
              <a:off x="1627371" y="5765810"/>
              <a:ext cx="540060" cy="465569"/>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616" name="Google Shape;616;p182"/>
          <p:cNvSpPr txBox="1"/>
          <p:nvPr>
            <p:ph idx="9" type="body"/>
          </p:nvPr>
        </p:nvSpPr>
        <p:spPr>
          <a:xfrm>
            <a:off x="11542367" y="1665237"/>
            <a:ext cx="2731410" cy="1380411"/>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617" name="Google Shape;617;p182"/>
          <p:cNvGrpSpPr/>
          <p:nvPr/>
        </p:nvGrpSpPr>
        <p:grpSpPr>
          <a:xfrm>
            <a:off x="7432223" y="5200545"/>
            <a:ext cx="3420380" cy="1717950"/>
            <a:chOff x="187211" y="5765810"/>
            <a:chExt cx="3420380" cy="1717950"/>
          </a:xfrm>
        </p:grpSpPr>
        <p:sp>
          <p:nvSpPr>
            <p:cNvPr id="618" name="Google Shape;618;p182"/>
            <p:cNvSpPr/>
            <p:nvPr/>
          </p:nvSpPr>
          <p:spPr>
            <a:xfrm>
              <a:off x="187211" y="5998595"/>
              <a:ext cx="3420380"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19" name="Google Shape;619;p182"/>
            <p:cNvSpPr/>
            <p:nvPr/>
          </p:nvSpPr>
          <p:spPr>
            <a:xfrm>
              <a:off x="1627371" y="5765810"/>
              <a:ext cx="540060" cy="465569"/>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620" name="Google Shape;620;p182"/>
          <p:cNvSpPr txBox="1"/>
          <p:nvPr>
            <p:ph idx="13" type="body"/>
          </p:nvPr>
        </p:nvSpPr>
        <p:spPr>
          <a:xfrm>
            <a:off x="7904047" y="5523163"/>
            <a:ext cx="2723532" cy="1380411"/>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621" name="Google Shape;621;p182"/>
          <p:cNvGrpSpPr/>
          <p:nvPr/>
        </p:nvGrpSpPr>
        <p:grpSpPr>
          <a:xfrm>
            <a:off x="14678821" y="5830920"/>
            <a:ext cx="3420380" cy="1717950"/>
            <a:chOff x="187211" y="5765810"/>
            <a:chExt cx="3420380" cy="1717950"/>
          </a:xfrm>
        </p:grpSpPr>
        <p:sp>
          <p:nvSpPr>
            <p:cNvPr id="622" name="Google Shape;622;p182"/>
            <p:cNvSpPr/>
            <p:nvPr/>
          </p:nvSpPr>
          <p:spPr>
            <a:xfrm>
              <a:off x="187211" y="5998595"/>
              <a:ext cx="3420380"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23" name="Google Shape;623;p182"/>
            <p:cNvSpPr/>
            <p:nvPr/>
          </p:nvSpPr>
          <p:spPr>
            <a:xfrm>
              <a:off x="1627371" y="5765810"/>
              <a:ext cx="540060" cy="465569"/>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624" name="Google Shape;624;p182"/>
          <p:cNvSpPr txBox="1"/>
          <p:nvPr>
            <p:ph idx="14" type="body"/>
          </p:nvPr>
        </p:nvSpPr>
        <p:spPr>
          <a:xfrm>
            <a:off x="15142767" y="6102738"/>
            <a:ext cx="2731410" cy="1380411"/>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5" name="Google Shape;625;p182"/>
          <p:cNvSpPr/>
          <p:nvPr/>
        </p:nvSpPr>
        <p:spPr>
          <a:xfrm rot="8100000">
            <a:off x="3408293" y="4036796"/>
            <a:ext cx="405045" cy="40504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26" name="Google Shape;626;p182"/>
          <p:cNvSpPr/>
          <p:nvPr/>
        </p:nvSpPr>
        <p:spPr>
          <a:xfrm rot="-2700000">
            <a:off x="14476298" y="4100467"/>
            <a:ext cx="405045" cy="40504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27" name="Google Shape;627;p182"/>
          <p:cNvSpPr/>
          <p:nvPr/>
        </p:nvSpPr>
        <p:spPr>
          <a:xfrm>
            <a:off x="3295854" y="293608"/>
            <a:ext cx="927891" cy="927891"/>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28" name="Google Shape;628;p182"/>
          <p:cNvSpPr/>
          <p:nvPr>
            <p:ph idx="15" type="pic"/>
          </p:nvPr>
        </p:nvSpPr>
        <p:spPr>
          <a:xfrm>
            <a:off x="3519087" y="533540"/>
            <a:ext cx="446291" cy="446291"/>
          </a:xfrm>
          <a:prstGeom prst="rect">
            <a:avLst/>
          </a:prstGeom>
          <a:noFill/>
          <a:ln>
            <a:noFill/>
          </a:ln>
        </p:spPr>
      </p:sp>
      <p:sp>
        <p:nvSpPr>
          <p:cNvPr id="629" name="Google Shape;629;p182"/>
          <p:cNvSpPr/>
          <p:nvPr/>
        </p:nvSpPr>
        <p:spPr>
          <a:xfrm>
            <a:off x="6968277" y="4939206"/>
            <a:ext cx="927891" cy="927891"/>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30" name="Google Shape;630;p182"/>
          <p:cNvSpPr/>
          <p:nvPr>
            <p:ph idx="16" type="pic"/>
          </p:nvPr>
        </p:nvSpPr>
        <p:spPr>
          <a:xfrm>
            <a:off x="7191510" y="5179138"/>
            <a:ext cx="446291" cy="446291"/>
          </a:xfrm>
          <a:prstGeom prst="rect">
            <a:avLst/>
          </a:prstGeom>
          <a:noFill/>
          <a:ln>
            <a:noFill/>
          </a:ln>
        </p:spPr>
      </p:sp>
      <p:sp>
        <p:nvSpPr>
          <p:cNvPr id="631" name="Google Shape;631;p182"/>
          <p:cNvSpPr/>
          <p:nvPr/>
        </p:nvSpPr>
        <p:spPr>
          <a:xfrm>
            <a:off x="10614476" y="1144705"/>
            <a:ext cx="927891" cy="927891"/>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32" name="Google Shape;632;p182"/>
          <p:cNvSpPr/>
          <p:nvPr>
            <p:ph idx="17" type="pic"/>
          </p:nvPr>
        </p:nvSpPr>
        <p:spPr>
          <a:xfrm>
            <a:off x="10837709" y="1384637"/>
            <a:ext cx="446291" cy="446291"/>
          </a:xfrm>
          <a:prstGeom prst="rect">
            <a:avLst/>
          </a:prstGeom>
          <a:noFill/>
          <a:ln>
            <a:noFill/>
          </a:ln>
        </p:spPr>
      </p:sp>
      <p:sp>
        <p:nvSpPr>
          <p:cNvPr id="633" name="Google Shape;633;p182"/>
          <p:cNvSpPr/>
          <p:nvPr/>
        </p:nvSpPr>
        <p:spPr>
          <a:xfrm>
            <a:off x="14214876" y="5595760"/>
            <a:ext cx="927891" cy="927891"/>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34" name="Google Shape;634;p182"/>
          <p:cNvSpPr/>
          <p:nvPr>
            <p:ph idx="18" type="pic"/>
          </p:nvPr>
        </p:nvSpPr>
        <p:spPr>
          <a:xfrm>
            <a:off x="14438109" y="5835692"/>
            <a:ext cx="446291" cy="446291"/>
          </a:xfrm>
          <a:prstGeom prst="rect">
            <a:avLst/>
          </a:prstGeom>
          <a:noFill/>
          <a:ln>
            <a:noFill/>
          </a:ln>
        </p:spPr>
      </p:sp>
      <p:sp>
        <p:nvSpPr>
          <p:cNvPr id="635" name="Google Shape;635;p182"/>
          <p:cNvSpPr txBox="1"/>
          <p:nvPr>
            <p:ph idx="19" type="body"/>
          </p:nvPr>
        </p:nvSpPr>
        <p:spPr>
          <a:xfrm>
            <a:off x="4921595" y="7077099"/>
            <a:ext cx="8399077" cy="1224261"/>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636" name="Google Shape;636;p182"/>
          <p:cNvCxnSpPr/>
          <p:nvPr/>
        </p:nvCxnSpPr>
        <p:spPr>
          <a:xfrm rot="10800000">
            <a:off x="3332956" y="8335059"/>
            <a:ext cx="11620500" cy="1"/>
          </a:xfrm>
          <a:prstGeom prst="straightConnector1">
            <a:avLst/>
          </a:prstGeom>
          <a:noFill/>
          <a:ln cap="flat" cmpd="sng" w="12700">
            <a:solidFill>
              <a:srgbClr val="0096BE"/>
            </a:solidFill>
            <a:prstDash val="solid"/>
            <a:round/>
            <a:headEnd len="sm" w="sm" type="none"/>
            <a:tailEnd len="sm" w="sm" type="none"/>
          </a:ln>
        </p:spPr>
      </p:cxnSp>
      <p:sp>
        <p:nvSpPr>
          <p:cNvPr id="637" name="Google Shape;637;p182"/>
          <p:cNvSpPr txBox="1"/>
          <p:nvPr>
            <p:ph idx="20" type="body"/>
          </p:nvPr>
        </p:nvSpPr>
        <p:spPr>
          <a:xfrm>
            <a:off x="3332956" y="8432800"/>
            <a:ext cx="11632275" cy="109220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750"/>
                                        <p:tgtEl>
                                          <p:spTgt spid="595"/>
                                        </p:tgtEl>
                                      </p:cBhvr>
                                    </p:animEffect>
                                  </p:childTnLst>
                                </p:cTn>
                              </p:par>
                            </p:childTnLst>
                          </p:cTn>
                        </p:par>
                        <p:par>
                          <p:cTn fill="hold">
                            <p:stCondLst>
                              <p:cond delay="750"/>
                            </p:stCondLst>
                            <p:childTnLst>
                              <p:par>
                                <p:cTn fill="hold" nodeType="afterEffect" presetClass="entr" presetID="2" presetSubtype="1">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500"/>
                                        <p:tgtEl>
                                          <p:spTgt spid="603"/>
                                        </p:tgtEl>
                                        <p:attrNameLst>
                                          <p:attrName>ppt_y</p:attrName>
                                        </p:attrNameLst>
                                      </p:cBhvr>
                                      <p:tavLst>
                                        <p:tav fmla="" tm="0">
                                          <p:val>
                                            <p:strVal val="#ppt_y-1"/>
                                          </p:val>
                                        </p:tav>
                                        <p:tav fmla="" tm="100000">
                                          <p:val>
                                            <p:strVal val="#ppt_y"/>
                                          </p:val>
                                        </p:tav>
                                      </p:tavLst>
                                    </p:anim>
                                  </p:childTnLst>
                                </p:cTn>
                              </p:par>
                            </p:childTnLst>
                          </p:cTn>
                        </p:par>
                        <p:par>
                          <p:cTn fill="hold">
                            <p:stCondLst>
                              <p:cond delay="1250"/>
                            </p:stCondLst>
                            <p:childTnLst>
                              <p:par>
                                <p:cTn fill="hold" nodeType="afterEffect" presetClass="entr" presetID="2" presetSubtype="4">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500"/>
                                        <p:tgtEl>
                                          <p:spTgt spid="5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500"/>
                                        <p:tgtEl>
                                          <p:spTgt spid="604"/>
                                        </p:tgtEl>
                                        <p:attrNameLst>
                                          <p:attrName>ppt_y</p:attrName>
                                        </p:attrNameLst>
                                      </p:cBhvr>
                                      <p:tavLst>
                                        <p:tav fmla="" tm="0">
                                          <p:val>
                                            <p:strVal val="#ppt_y+1"/>
                                          </p:val>
                                        </p:tav>
                                        <p:tav fmla="" tm="100000">
                                          <p:val>
                                            <p:strVal val="#ppt_y"/>
                                          </p:val>
                                        </p:tav>
                                      </p:tavLst>
                                    </p:anim>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childTnLst>
                          </p:cTn>
                        </p:par>
                        <p:par>
                          <p:cTn fill="hold">
                            <p:stCondLst>
                              <p:cond delay="2750"/>
                            </p:stCondLst>
                            <p:childTnLst>
                              <p:par>
                                <p:cTn fill="hold" nodeType="afterEffect" presetClass="entr" presetID="2" presetSubtype="4">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ppt_y</p:attrName>
                                        </p:attrNameLst>
                                      </p:cBhvr>
                                      <p:tavLst>
                                        <p:tav fmla="" tm="0">
                                          <p:val>
                                            <p:strVal val="#ppt_y+1"/>
                                          </p:val>
                                        </p:tav>
                                        <p:tav fmla="" tm="100000">
                                          <p:val>
                                            <p:strVal val="#ppt_y"/>
                                          </p:val>
                                        </p:tav>
                                      </p:tavLst>
                                    </p:anim>
                                  </p:childTnLst>
                                </p:cTn>
                              </p:par>
                            </p:childTnLst>
                          </p:cTn>
                        </p:par>
                        <p:par>
                          <p:cTn fill="hold">
                            <p:stCondLst>
                              <p:cond delay="3250"/>
                            </p:stCondLst>
                            <p:childTnLst>
                              <p:par>
                                <p:cTn fill="hold" nodeType="afterEffect" presetClass="entr" presetID="2" presetSubtype="1">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500"/>
                                        <p:tgtEl>
                                          <p:spTgt spid="6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500"/>
                                        <p:tgtEl>
                                          <p:spTgt spid="612"/>
                                        </p:tgtEl>
                                        <p:attrNameLst>
                                          <p:attrName>ppt_y</p:attrName>
                                        </p:attrNameLst>
                                      </p:cBhvr>
                                      <p:tavLst>
                                        <p:tav fmla="" tm="0">
                                          <p:val>
                                            <p:strVal val="#ppt_y-1"/>
                                          </p:val>
                                        </p:tav>
                                        <p:tav fmla="" tm="100000">
                                          <p:val>
                                            <p:strVal val="#ppt_y"/>
                                          </p:val>
                                        </p:tav>
                                      </p:tavLst>
                                    </p:anim>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par>
                          <p:cTn fill="hold">
                            <p:stCondLst>
                              <p:cond delay="4250"/>
                            </p:stCondLst>
                            <p:childTnLst>
                              <p:par>
                                <p:cTn fill="hold" nodeType="afterEffect" presetClass="entr" presetID="2" presetSubtype="1">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500"/>
                                        <p:tgtEl>
                                          <p:spTgt spid="607"/>
                                        </p:tgtEl>
                                        <p:attrNameLst>
                                          <p:attrName>ppt_y</p:attrName>
                                        </p:attrNameLst>
                                      </p:cBhvr>
                                      <p:tavLst>
                                        <p:tav fmla="" tm="0">
                                          <p:val>
                                            <p:strVal val="#ppt_y-1"/>
                                          </p:val>
                                        </p:tav>
                                        <p:tav fmla="" tm="100000">
                                          <p:val>
                                            <p:strVal val="#ppt_y"/>
                                          </p:val>
                                        </p:tav>
                                      </p:tavLst>
                                    </p:anim>
                                  </p:childTnLst>
                                </p:cTn>
                              </p:par>
                            </p:childTnLst>
                          </p:cTn>
                        </p:par>
                        <p:par>
                          <p:cTn fill="hold">
                            <p:stCondLst>
                              <p:cond delay="4750"/>
                            </p:stCondLst>
                            <p:childTnLst>
                              <p:par>
                                <p:cTn fill="hold" nodeType="afterEffect" presetClass="entr" presetID="2" presetSubtype="4">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500"/>
                                        <p:tgtEl>
                                          <p:spTgt spid="6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500"/>
                                        <p:tgtEl>
                                          <p:spTgt spid="620"/>
                                        </p:tgtEl>
                                        <p:attrNameLst>
                                          <p:attrName>ppt_y</p:attrName>
                                        </p:attrNameLst>
                                      </p:cBhvr>
                                      <p:tavLst>
                                        <p:tav fmla="" tm="0">
                                          <p:val>
                                            <p:strVal val="#ppt_y+1"/>
                                          </p:val>
                                        </p:tav>
                                        <p:tav fmla="" tm="100000">
                                          <p:val>
                                            <p:strVal val="#ppt_y"/>
                                          </p:val>
                                        </p:tav>
                                      </p:tavLst>
                                    </p:anim>
                                  </p:childTnLst>
                                </p:cTn>
                              </p:par>
                            </p:childTnLst>
                          </p:cTn>
                        </p:par>
                        <p:par>
                          <p:cTn fill="hold">
                            <p:stCondLst>
                              <p:cond delay="5250"/>
                            </p:stCondLst>
                            <p:childTnLst>
                              <p:par>
                                <p:cTn fill="hold" nodeType="after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childTnLst>
                          </p:cTn>
                        </p:par>
                        <p:par>
                          <p:cTn fill="hold">
                            <p:stCondLst>
                              <p:cond delay="5750"/>
                            </p:stCondLst>
                            <p:childTnLst>
                              <p:par>
                                <p:cTn fill="hold" nodeType="afterEffect" presetClass="entr" presetID="2" presetSubtype="4">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500"/>
                                        <p:tgtEl>
                                          <p:spTgt spid="606"/>
                                        </p:tgtEl>
                                        <p:attrNameLst>
                                          <p:attrName>ppt_y</p:attrName>
                                        </p:attrNameLst>
                                      </p:cBhvr>
                                      <p:tavLst>
                                        <p:tav fmla="" tm="0">
                                          <p:val>
                                            <p:strVal val="#ppt_y+1"/>
                                          </p:val>
                                        </p:tav>
                                        <p:tav fmla="" tm="100000">
                                          <p:val>
                                            <p:strVal val="#ppt_y"/>
                                          </p:val>
                                        </p:tav>
                                      </p:tavLst>
                                    </p:anim>
                                  </p:childTnLst>
                                </p:cTn>
                              </p:par>
                            </p:childTnLst>
                          </p:cTn>
                        </p:par>
                        <p:par>
                          <p:cTn fill="hold">
                            <p:stCondLst>
                              <p:cond delay="6250"/>
                            </p:stCondLst>
                            <p:childTnLst>
                              <p:par>
                                <p:cTn fill="hold" nodeType="afterEffect" presetClass="entr" presetID="2" presetSubtype="1">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500"/>
                                        <p:tgtEl>
                                          <p:spTgt spid="6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500"/>
                                        <p:tgtEl>
                                          <p:spTgt spid="613"/>
                                        </p:tgtEl>
                                        <p:attrNameLst>
                                          <p:attrName>ppt_y</p:attrName>
                                        </p:attrNameLst>
                                      </p:cBhvr>
                                      <p:tavLst>
                                        <p:tav fmla="" tm="0">
                                          <p:val>
                                            <p:strVal val="#ppt_y-1"/>
                                          </p:val>
                                        </p:tav>
                                        <p:tav fmla="" tm="100000">
                                          <p:val>
                                            <p:strVal val="#ppt_y"/>
                                          </p:val>
                                        </p:tav>
                                      </p:tavLst>
                                    </p:anim>
                                  </p:childTnLst>
                                </p:cTn>
                              </p:par>
                            </p:childTnLst>
                          </p:cTn>
                        </p:par>
                        <p:par>
                          <p:cTn fill="hold">
                            <p:stCondLst>
                              <p:cond delay="6750"/>
                            </p:stCondLst>
                            <p:childTnLst>
                              <p:par>
                                <p:cTn fill="hold" nodeType="after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childTnLst>
                          </p:cTn>
                        </p:par>
                        <p:par>
                          <p:cTn fill="hold">
                            <p:stCondLst>
                              <p:cond delay="7250"/>
                            </p:stCondLst>
                            <p:childTnLst>
                              <p:par>
                                <p:cTn fill="hold" nodeType="after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par>
                          <p:cTn fill="hold">
                            <p:stCondLst>
                              <p:cond delay="7750"/>
                            </p:stCondLst>
                            <p:childTnLst>
                              <p:par>
                                <p:cTn fill="hold" nodeType="afterEffect" presetClass="entr" presetID="2" presetSubtype="1">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500"/>
                                        <p:tgtEl>
                                          <p:spTgt spid="608"/>
                                        </p:tgtEl>
                                        <p:attrNameLst>
                                          <p:attrName>ppt_y</p:attrName>
                                        </p:attrNameLst>
                                      </p:cBhvr>
                                      <p:tavLst>
                                        <p:tav fmla="" tm="0">
                                          <p:val>
                                            <p:strVal val="#ppt_y-1"/>
                                          </p:val>
                                        </p:tav>
                                        <p:tav fmla="" tm="100000">
                                          <p:val>
                                            <p:strVal val="#ppt_y"/>
                                          </p:val>
                                        </p:tav>
                                      </p:tavLst>
                                    </p:anim>
                                  </p:childTnLst>
                                </p:cTn>
                              </p:par>
                            </p:childTnLst>
                          </p:cTn>
                        </p:par>
                        <p:par>
                          <p:cTn fill="hold">
                            <p:stCondLst>
                              <p:cond delay="8250"/>
                            </p:stCondLst>
                            <p:childTnLst>
                              <p:par>
                                <p:cTn fill="hold" nodeType="afterEffect" presetClass="entr" presetID="2" presetSubtype="4">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500"/>
                                        <p:tgtEl>
                                          <p:spTgt spid="6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500"/>
                                        <p:tgtEl>
                                          <p:spTgt spid="624"/>
                                        </p:tgtEl>
                                        <p:attrNameLst>
                                          <p:attrName>ppt_y</p:attrName>
                                        </p:attrNameLst>
                                      </p:cBhvr>
                                      <p:tavLst>
                                        <p:tav fmla="" tm="0">
                                          <p:val>
                                            <p:strVal val="#ppt_y+1"/>
                                          </p:val>
                                        </p:tav>
                                        <p:tav fmla="" tm="100000">
                                          <p:val>
                                            <p:strVal val="#ppt_y"/>
                                          </p:val>
                                        </p:tav>
                                      </p:tavLst>
                                    </p:anim>
                                  </p:childTnLst>
                                </p:cTn>
                              </p:par>
                            </p:childTnLst>
                          </p:cTn>
                        </p:par>
                        <p:par>
                          <p:cTn fill="hold">
                            <p:stCondLst>
                              <p:cond delay="8750"/>
                            </p:stCondLst>
                            <p:childTnLst>
                              <p:par>
                                <p:cTn fill="hold" nodeType="after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childTnLst>
                          </p:cTn>
                        </p:par>
                        <p:par>
                          <p:cTn fill="hold">
                            <p:stCondLst>
                              <p:cond delay="9250"/>
                            </p:stCondLst>
                            <p:childTnLst>
                              <p:par>
                                <p:cTn fill="hold" nodeType="afterEffect" presetClass="entr" presetID="2" presetSubtype="4">
                                  <p:stCondLst>
                                    <p:cond delay="0"/>
                                  </p:stCondLst>
                                  <p:childTnLst>
                                    <p:set>
                                      <p:cBhvr>
                                        <p:cTn dur="1" fill="hold">
                                          <p:stCondLst>
                                            <p:cond delay="0"/>
                                          </p:stCondLst>
                                        </p:cTn>
                                        <p:tgtEl>
                                          <p:spTgt spid="635"/>
                                        </p:tgtEl>
                                        <p:attrNameLst>
                                          <p:attrName>style.visibility</p:attrName>
                                        </p:attrNameLst>
                                      </p:cBhvr>
                                      <p:to>
                                        <p:strVal val="visible"/>
                                      </p:to>
                                    </p:set>
                                    <p:anim calcmode="lin" valueType="num">
                                      <p:cBhvr additive="base">
                                        <p:cTn dur="500"/>
                                        <p:tgtEl>
                                          <p:spTgt spid="635"/>
                                        </p:tgtEl>
                                        <p:attrNameLst>
                                          <p:attrName>ppt_y</p:attrName>
                                        </p:attrNameLst>
                                      </p:cBhvr>
                                      <p:tavLst>
                                        <p:tav fmla="" tm="0">
                                          <p:val>
                                            <p:strVal val="#ppt_y+1"/>
                                          </p:val>
                                        </p:tav>
                                        <p:tav fmla="" tm="100000">
                                          <p:val>
                                            <p:strVal val="#ppt_y"/>
                                          </p:val>
                                        </p:tav>
                                      </p:tavLst>
                                    </p:anim>
                                  </p:childTnLst>
                                </p:cTn>
                              </p:par>
                            </p:childTnLst>
                          </p:cTn>
                        </p:par>
                        <p:par>
                          <p:cTn fill="hold">
                            <p:stCondLst>
                              <p:cond delay="9750"/>
                            </p:stCondLst>
                            <p:childTnLst>
                              <p:par>
                                <p:cTn fill="hold" nodeType="after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childTnLst>
                          </p:cTn>
                        </p:par>
                        <p:par>
                          <p:cTn fill="hold">
                            <p:stCondLst>
                              <p:cond delay="10250"/>
                            </p:stCondLst>
                            <p:childTnLst>
                              <p:par>
                                <p:cTn fill="hold" nodeType="afterEffect" presetClass="entr" presetID="2" presetSubtype="4">
                                  <p:stCondLst>
                                    <p:cond delay="0"/>
                                  </p:stCondLst>
                                  <p:childTnLst>
                                    <p:set>
                                      <p:cBhvr>
                                        <p:cTn dur="1" fill="hold">
                                          <p:stCondLst>
                                            <p:cond delay="0"/>
                                          </p:stCondLst>
                                        </p:cTn>
                                        <p:tgtEl>
                                          <p:spTgt spid="637"/>
                                        </p:tgtEl>
                                        <p:attrNameLst>
                                          <p:attrName>style.visibility</p:attrName>
                                        </p:attrNameLst>
                                      </p:cBhvr>
                                      <p:to>
                                        <p:strVal val="visible"/>
                                      </p:to>
                                    </p:set>
                                    <p:anim calcmode="lin" valueType="num">
                                      <p:cBhvr additive="base">
                                        <p:cTn dur="500"/>
                                        <p:tgtEl>
                                          <p:spTgt spid="6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and Picture">
  <p:cSld name="Phone and Picture">
    <p:spTree>
      <p:nvGrpSpPr>
        <p:cNvPr id="638" name="Shape 638"/>
        <p:cNvGrpSpPr/>
        <p:nvPr/>
      </p:nvGrpSpPr>
      <p:grpSpPr>
        <a:xfrm>
          <a:off x="0" y="0"/>
          <a:ext cx="0" cy="0"/>
          <a:chOff x="0" y="0"/>
          <a:chExt cx="0" cy="0"/>
        </a:xfrm>
      </p:grpSpPr>
      <p:sp>
        <p:nvSpPr>
          <p:cNvPr id="639" name="Google Shape;639;p19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0" name="Google Shape;640;p19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41" name="Google Shape;641;p196"/>
          <p:cNvSpPr/>
          <p:nvPr>
            <p:ph idx="2" type="pic"/>
          </p:nvPr>
        </p:nvSpPr>
        <p:spPr>
          <a:xfrm>
            <a:off x="0" y="-1"/>
            <a:ext cx="18286413" cy="6583661"/>
          </a:xfrm>
          <a:prstGeom prst="rect">
            <a:avLst/>
          </a:prstGeom>
          <a:noFill/>
          <a:ln>
            <a:noFill/>
          </a:ln>
        </p:spPr>
      </p:sp>
      <p:sp>
        <p:nvSpPr>
          <p:cNvPr id="642" name="Google Shape;642;p196"/>
          <p:cNvSpPr txBox="1"/>
          <p:nvPr>
            <p:ph idx="1" type="body"/>
          </p:nvPr>
        </p:nvSpPr>
        <p:spPr>
          <a:xfrm>
            <a:off x="0" y="4063290"/>
            <a:ext cx="18286413" cy="765175"/>
          </a:xfrm>
          <a:prstGeom prst="rect">
            <a:avLst/>
          </a:prstGeom>
          <a:solidFill>
            <a:schemeClr val="accent1">
              <a:alpha val="68627"/>
            </a:schemeClr>
          </a:solidFill>
          <a:ln>
            <a:noFill/>
          </a:ln>
        </p:spPr>
        <p:txBody>
          <a:bodyPr anchorCtr="0" anchor="t" bIns="81625" lIns="163275" spcFirstLastPara="1" rIns="163275" wrap="square" tIns="81625">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3" name="Google Shape;643;p196"/>
          <p:cNvSpPr txBox="1"/>
          <p:nvPr>
            <p:ph idx="3" type="body"/>
          </p:nvPr>
        </p:nvSpPr>
        <p:spPr>
          <a:xfrm>
            <a:off x="0" y="4828951"/>
            <a:ext cx="18286413" cy="1754709"/>
          </a:xfrm>
          <a:prstGeom prst="rect">
            <a:avLst/>
          </a:prstGeom>
          <a:solidFill>
            <a:schemeClr val="dk2">
              <a:alpha val="68627"/>
            </a:schemeClr>
          </a:solidFill>
          <a:ln>
            <a:noFill/>
          </a:ln>
        </p:spPr>
        <p:txBody>
          <a:bodyPr anchorCtr="0" anchor="t" bIns="81625" lIns="163275" spcFirstLastPara="1" rIns="163275" wrap="square" tIns="81625">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4" name="Google Shape;644;p196"/>
          <p:cNvSpPr txBox="1"/>
          <p:nvPr>
            <p:ph idx="4" type="body"/>
          </p:nvPr>
        </p:nvSpPr>
        <p:spPr>
          <a:xfrm>
            <a:off x="1311688" y="823020"/>
            <a:ext cx="3691058" cy="5757015"/>
          </a:xfrm>
          <a:prstGeom prst="rect">
            <a:avLst/>
          </a:prstGeom>
          <a:blipFill rotWithShape="1">
            <a:blip r:embed="rId2">
              <a:alphaModFix/>
            </a:blip>
            <a:stretch>
              <a:fillRect b="-27422" l="0" r="0" t="0"/>
            </a:stretch>
          </a:blipFill>
          <a:ln>
            <a:noFill/>
          </a:ln>
        </p:spPr>
        <p:txBody>
          <a:bodyPr anchorCtr="0" anchor="t" bIns="81625" lIns="163275" spcFirstLastPara="1" rIns="163275" wrap="square" tIns="81625">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5" name="Google Shape;645;p196"/>
          <p:cNvSpPr txBox="1"/>
          <p:nvPr>
            <p:ph idx="5" type="body"/>
          </p:nvPr>
        </p:nvSpPr>
        <p:spPr>
          <a:xfrm>
            <a:off x="5137761" y="4052646"/>
            <a:ext cx="1242138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lt1"/>
              </a:buClr>
              <a:buSzPts val="3200"/>
              <a:buNone/>
              <a:defRPr sz="32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6" name="Google Shape;646;p196"/>
          <p:cNvSpPr txBox="1"/>
          <p:nvPr>
            <p:ph idx="6" type="body"/>
          </p:nvPr>
        </p:nvSpPr>
        <p:spPr>
          <a:xfrm>
            <a:off x="5137761" y="4880358"/>
            <a:ext cx="12421380" cy="1658297"/>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lt1"/>
              </a:buClr>
              <a:buSzPts val="2000"/>
              <a:buNone/>
              <a:defRPr sz="20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7" name="Google Shape;647;p196"/>
          <p:cNvSpPr/>
          <p:nvPr>
            <p:ph idx="7" type="pic"/>
          </p:nvPr>
        </p:nvSpPr>
        <p:spPr>
          <a:xfrm>
            <a:off x="1582417" y="1767765"/>
            <a:ext cx="3149600" cy="4816475"/>
          </a:xfrm>
          <a:prstGeom prst="rect">
            <a:avLst/>
          </a:prstGeom>
          <a:noFill/>
          <a:ln>
            <a:noFill/>
          </a:ln>
        </p:spPr>
      </p:sp>
      <p:sp>
        <p:nvSpPr>
          <p:cNvPr id="648" name="Google Shape;648;p196"/>
          <p:cNvSpPr txBox="1"/>
          <p:nvPr>
            <p:ph idx="8" type="body"/>
          </p:nvPr>
        </p:nvSpPr>
        <p:spPr>
          <a:xfrm>
            <a:off x="2842148" y="6619890"/>
            <a:ext cx="12612643" cy="1224261"/>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649" name="Google Shape;649;p196"/>
          <p:cNvCxnSpPr/>
          <p:nvPr/>
        </p:nvCxnSpPr>
        <p:spPr>
          <a:xfrm rot="10800000">
            <a:off x="3332956" y="7853145"/>
            <a:ext cx="11620500" cy="1"/>
          </a:xfrm>
          <a:prstGeom prst="straightConnector1">
            <a:avLst/>
          </a:prstGeom>
          <a:noFill/>
          <a:ln cap="flat" cmpd="sng" w="12700">
            <a:solidFill>
              <a:srgbClr val="0096BE"/>
            </a:solidFill>
            <a:prstDash val="solid"/>
            <a:round/>
            <a:headEnd len="sm" w="sm" type="none"/>
            <a:tailEnd len="sm" w="sm" type="none"/>
          </a:ln>
        </p:spPr>
      </p:cxnSp>
      <p:sp>
        <p:nvSpPr>
          <p:cNvPr id="650" name="Google Shape;650;p196"/>
          <p:cNvSpPr txBox="1"/>
          <p:nvPr>
            <p:ph idx="9"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25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par>
                                <p:cTn fill="hold" nodeType="withEffect" presetClass="entr" presetID="10" presetSubtype="0">
                                  <p:stCondLst>
                                    <p:cond delay="25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par>
                                <p:cTn fill="hold" nodeType="withEffect" presetClass="entr" presetID="10" presetSubtype="0">
                                  <p:stCondLst>
                                    <p:cond delay="25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childTnLst>
                          </p:cTn>
                        </p:par>
                        <p:par>
                          <p:cTn fill="hold">
                            <p:stCondLst>
                              <p:cond delay="1500"/>
                            </p:stCondLst>
                            <p:childTnLst>
                              <p:par>
                                <p:cTn fill="hold" nodeType="afterEffect" presetClass="entr" presetID="2" presetSubtype="4">
                                  <p:stCondLst>
                                    <p:cond delay="50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500"/>
                                        <p:tgtEl>
                                          <p:spTgt spid="64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500"/>
                                        <p:tgtEl>
                                          <p:spTgt spid="6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p:cSld name="2 Images">
    <p:spTree>
      <p:nvGrpSpPr>
        <p:cNvPr id="651" name="Shape 651"/>
        <p:cNvGrpSpPr/>
        <p:nvPr/>
      </p:nvGrpSpPr>
      <p:grpSpPr>
        <a:xfrm>
          <a:off x="0" y="0"/>
          <a:ext cx="0" cy="0"/>
          <a:chOff x="0" y="0"/>
          <a:chExt cx="0" cy="0"/>
        </a:xfrm>
      </p:grpSpPr>
      <p:sp>
        <p:nvSpPr>
          <p:cNvPr id="652" name="Google Shape;652;p197"/>
          <p:cNvSpPr/>
          <p:nvPr/>
        </p:nvSpPr>
        <p:spPr>
          <a:xfrm>
            <a:off x="-14757" y="3291830"/>
            <a:ext cx="18286413" cy="329183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53" name="Google Shape;653;p197"/>
          <p:cNvSpPr/>
          <p:nvPr/>
        </p:nvSpPr>
        <p:spPr>
          <a:xfrm>
            <a:off x="-7192" y="3722610"/>
            <a:ext cx="18286413" cy="243027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54" name="Google Shape;654;p197"/>
          <p:cNvSpPr/>
          <p:nvPr/>
        </p:nvSpPr>
        <p:spPr>
          <a:xfrm>
            <a:off x="-1" y="0"/>
            <a:ext cx="18286413" cy="329183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55" name="Google Shape;655;p197"/>
          <p:cNvSpPr/>
          <p:nvPr/>
        </p:nvSpPr>
        <p:spPr>
          <a:xfrm>
            <a:off x="0" y="417975"/>
            <a:ext cx="18271655" cy="2430270"/>
          </a:xfrm>
          <a:prstGeom prst="rect">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56" name="Google Shape;656;p197"/>
          <p:cNvSpPr/>
          <p:nvPr>
            <p:ph idx="2" type="pic"/>
          </p:nvPr>
        </p:nvSpPr>
        <p:spPr>
          <a:xfrm>
            <a:off x="9143206" y="3291830"/>
            <a:ext cx="9139924" cy="3291830"/>
          </a:xfrm>
          <a:prstGeom prst="rect">
            <a:avLst/>
          </a:prstGeom>
          <a:noFill/>
          <a:ln>
            <a:noFill/>
          </a:ln>
        </p:spPr>
      </p:sp>
      <p:sp>
        <p:nvSpPr>
          <p:cNvPr id="657" name="Google Shape;657;p197"/>
          <p:cNvSpPr/>
          <p:nvPr>
            <p:ph idx="3" type="pic"/>
          </p:nvPr>
        </p:nvSpPr>
        <p:spPr>
          <a:xfrm>
            <a:off x="1" y="0"/>
            <a:ext cx="9139924" cy="3291830"/>
          </a:xfrm>
          <a:prstGeom prst="rect">
            <a:avLst/>
          </a:prstGeom>
          <a:noFill/>
          <a:ln>
            <a:noFill/>
          </a:ln>
        </p:spPr>
      </p:sp>
      <p:sp>
        <p:nvSpPr>
          <p:cNvPr id="658" name="Google Shape;658;p19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 name="Google Shape;659;p19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60" name="Google Shape;660;p197"/>
          <p:cNvSpPr txBox="1"/>
          <p:nvPr>
            <p:ph idx="1" type="body"/>
          </p:nvPr>
        </p:nvSpPr>
        <p:spPr>
          <a:xfrm>
            <a:off x="2842148" y="6619890"/>
            <a:ext cx="12612643" cy="1224261"/>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661" name="Google Shape;661;p197"/>
          <p:cNvCxnSpPr/>
          <p:nvPr/>
        </p:nvCxnSpPr>
        <p:spPr>
          <a:xfrm rot="10800000">
            <a:off x="3332956" y="7853145"/>
            <a:ext cx="11620500" cy="1"/>
          </a:xfrm>
          <a:prstGeom prst="straightConnector1">
            <a:avLst/>
          </a:prstGeom>
          <a:noFill/>
          <a:ln cap="flat" cmpd="sng" w="12700">
            <a:solidFill>
              <a:srgbClr val="0096BE"/>
            </a:solidFill>
            <a:prstDash val="solid"/>
            <a:round/>
            <a:headEnd len="sm" w="sm" type="none"/>
            <a:tailEnd len="sm" w="sm" type="none"/>
          </a:ln>
        </p:spPr>
      </p:cxnSp>
      <p:sp>
        <p:nvSpPr>
          <p:cNvPr id="662" name="Google Shape;662;p197"/>
          <p:cNvSpPr txBox="1"/>
          <p:nvPr>
            <p:ph idx="4"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3" name="Google Shape;663;p197"/>
          <p:cNvSpPr txBox="1"/>
          <p:nvPr>
            <p:ph idx="5" type="body"/>
          </p:nvPr>
        </p:nvSpPr>
        <p:spPr>
          <a:xfrm>
            <a:off x="9150226" y="1177425"/>
            <a:ext cx="8498925" cy="1445796"/>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4" name="Google Shape;664;p197"/>
          <p:cNvSpPr txBox="1"/>
          <p:nvPr>
            <p:ph idx="6" type="body"/>
          </p:nvPr>
        </p:nvSpPr>
        <p:spPr>
          <a:xfrm>
            <a:off x="9150226" y="597995"/>
            <a:ext cx="8498925"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5" name="Google Shape;665;p197"/>
          <p:cNvSpPr txBox="1"/>
          <p:nvPr>
            <p:ph idx="7" type="body"/>
          </p:nvPr>
        </p:nvSpPr>
        <p:spPr>
          <a:xfrm>
            <a:off x="599276" y="4513430"/>
            <a:ext cx="8498925" cy="1395156"/>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6" name="Google Shape;666;p197"/>
          <p:cNvSpPr txBox="1"/>
          <p:nvPr>
            <p:ph idx="8" type="body"/>
          </p:nvPr>
        </p:nvSpPr>
        <p:spPr>
          <a:xfrm>
            <a:off x="599276" y="3934000"/>
            <a:ext cx="8498925"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par>
                                <p:cTn fill="hold" nodeType="withEffect" presetClass="entr" presetID="10" presetSubtype="0">
                                  <p:stCondLst>
                                    <p:cond delay="25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par>
                          <p:cTn fill="hold">
                            <p:stCondLst>
                              <p:cond delay="1500"/>
                            </p:stCondLst>
                            <p:childTnLst>
                              <p:par>
                                <p:cTn fill="hold" nodeType="afterEffect" presetClass="entr" presetID="10" presetSubtype="0">
                                  <p:stCondLst>
                                    <p:cond delay="75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par>
                                <p:cTn fill="hold" nodeType="withEffect" presetClass="entr" presetID="10" presetSubtype="0">
                                  <p:stCondLst>
                                    <p:cond delay="25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childTnLst>
                          </p:cTn>
                        </p:par>
                        <p:par>
                          <p:cTn fill="hold">
                            <p:stCondLst>
                              <p:cond delay="3000"/>
                            </p:stCondLst>
                            <p:childTnLst>
                              <p:par>
                                <p:cTn fill="hold" nodeType="afterEffect" presetClass="entr" presetID="2" presetSubtype="4">
                                  <p:stCondLst>
                                    <p:cond delay="50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500"/>
                                        <p:tgtEl>
                                          <p:spTgt spid="660"/>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662"/>
                                        </p:tgtEl>
                                        <p:attrNameLst>
                                          <p:attrName>style.visibility</p:attrName>
                                        </p:attrNameLst>
                                      </p:cBhvr>
                                      <p:to>
                                        <p:strVal val="visible"/>
                                      </p:to>
                                    </p:set>
                                    <p:anim calcmode="lin" valueType="num">
                                      <p:cBhvr additive="base">
                                        <p:cTn dur="500"/>
                                        <p:tgtEl>
                                          <p:spTgt spid="6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3">
  <p:cSld name="Mobile 3">
    <p:spTree>
      <p:nvGrpSpPr>
        <p:cNvPr id="667" name="Shape 667"/>
        <p:cNvGrpSpPr/>
        <p:nvPr/>
      </p:nvGrpSpPr>
      <p:grpSpPr>
        <a:xfrm>
          <a:off x="0" y="0"/>
          <a:ext cx="0" cy="0"/>
          <a:chOff x="0" y="0"/>
          <a:chExt cx="0" cy="0"/>
        </a:xfrm>
      </p:grpSpPr>
      <p:sp>
        <p:nvSpPr>
          <p:cNvPr id="668" name="Google Shape;668;p198"/>
          <p:cNvSpPr/>
          <p:nvPr/>
        </p:nvSpPr>
        <p:spPr>
          <a:xfrm>
            <a:off x="511092" y="6268625"/>
            <a:ext cx="8685965" cy="1710190"/>
          </a:xfrm>
          <a:prstGeom prst="parallelogram">
            <a:avLst>
              <a:gd fmla="val 3367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69" name="Google Shape;669;p198"/>
          <p:cNvSpPr/>
          <p:nvPr/>
        </p:nvSpPr>
        <p:spPr>
          <a:xfrm>
            <a:off x="293200" y="6268625"/>
            <a:ext cx="859609" cy="1710189"/>
          </a:xfrm>
          <a:prstGeom prst="parallelogram">
            <a:avLst>
              <a:gd fmla="val 6764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70" name="Google Shape;670;p198"/>
          <p:cNvSpPr/>
          <p:nvPr/>
        </p:nvSpPr>
        <p:spPr>
          <a:xfrm>
            <a:off x="1906247" y="2083160"/>
            <a:ext cx="6660739" cy="1710190"/>
          </a:xfrm>
          <a:prstGeom prst="parallelogram">
            <a:avLst>
              <a:gd fmla="val 3367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71" name="Google Shape;671;p198"/>
          <p:cNvSpPr/>
          <p:nvPr/>
        </p:nvSpPr>
        <p:spPr>
          <a:xfrm>
            <a:off x="1696178" y="2083160"/>
            <a:ext cx="859609" cy="1710189"/>
          </a:xfrm>
          <a:prstGeom prst="parallelogram">
            <a:avLst>
              <a:gd fmla="val 6764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72" name="Google Shape;672;p198"/>
          <p:cNvSpPr/>
          <p:nvPr/>
        </p:nvSpPr>
        <p:spPr>
          <a:xfrm>
            <a:off x="1186167" y="4175893"/>
            <a:ext cx="7650850" cy="1710190"/>
          </a:xfrm>
          <a:prstGeom prst="parallelogram">
            <a:avLst>
              <a:gd fmla="val 3367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73" name="Google Shape;673;p198"/>
          <p:cNvSpPr/>
          <p:nvPr/>
        </p:nvSpPr>
        <p:spPr>
          <a:xfrm>
            <a:off x="976098" y="4175892"/>
            <a:ext cx="859609" cy="1710189"/>
          </a:xfrm>
          <a:prstGeom prst="parallelogram">
            <a:avLst>
              <a:gd fmla="val 67641"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cxnSp>
        <p:nvCxnSpPr>
          <p:cNvPr id="674" name="Google Shape;674;p198"/>
          <p:cNvCxnSpPr/>
          <p:nvPr/>
        </p:nvCxnSpPr>
        <p:spPr>
          <a:xfrm rot="10800000">
            <a:off x="9006996" y="4773424"/>
            <a:ext cx="9279417" cy="0"/>
          </a:xfrm>
          <a:prstGeom prst="straightConnector1">
            <a:avLst/>
          </a:prstGeom>
          <a:noFill/>
          <a:ln cap="flat" cmpd="sng" w="12700">
            <a:solidFill>
              <a:srgbClr val="0096BE"/>
            </a:solidFill>
            <a:prstDash val="solid"/>
            <a:round/>
            <a:headEnd len="sm" w="sm" type="none"/>
            <a:tailEnd len="sm" w="sm" type="none"/>
          </a:ln>
        </p:spPr>
      </p:cxnSp>
      <p:sp>
        <p:nvSpPr>
          <p:cNvPr id="675" name="Google Shape;675;p19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6" name="Google Shape;676;p19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677" name="Google Shape;677;p198"/>
          <p:cNvPicPr preferRelativeResize="0"/>
          <p:nvPr/>
        </p:nvPicPr>
        <p:blipFill rotWithShape="1">
          <a:blip r:embed="rId2">
            <a:alphaModFix/>
          </a:blip>
          <a:srcRect b="0" l="0" r="0" t="0"/>
          <a:stretch/>
        </p:blipFill>
        <p:spPr>
          <a:xfrm>
            <a:off x="7184115" y="951470"/>
            <a:ext cx="3894306" cy="7956932"/>
          </a:xfrm>
          <a:prstGeom prst="rect">
            <a:avLst/>
          </a:prstGeom>
          <a:noFill/>
          <a:ln>
            <a:noFill/>
          </a:ln>
        </p:spPr>
      </p:pic>
      <p:sp>
        <p:nvSpPr>
          <p:cNvPr id="678" name="Google Shape;678;p198"/>
          <p:cNvSpPr/>
          <p:nvPr>
            <p:ph idx="2" type="pic"/>
          </p:nvPr>
        </p:nvSpPr>
        <p:spPr>
          <a:xfrm>
            <a:off x="7463342" y="1976438"/>
            <a:ext cx="3335852" cy="5956300"/>
          </a:xfrm>
          <a:prstGeom prst="rect">
            <a:avLst/>
          </a:prstGeom>
          <a:noFill/>
          <a:ln>
            <a:noFill/>
          </a:ln>
        </p:spPr>
      </p:sp>
      <p:sp>
        <p:nvSpPr>
          <p:cNvPr id="679" name="Google Shape;679;p198"/>
          <p:cNvSpPr txBox="1"/>
          <p:nvPr>
            <p:ph idx="1" type="body"/>
          </p:nvPr>
        </p:nvSpPr>
        <p:spPr>
          <a:xfrm>
            <a:off x="11258441" y="2038155"/>
            <a:ext cx="6750750" cy="272730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0" name="Google Shape;680;p198"/>
          <p:cNvSpPr txBox="1"/>
          <p:nvPr>
            <p:ph idx="3" type="body"/>
          </p:nvPr>
        </p:nvSpPr>
        <p:spPr>
          <a:xfrm>
            <a:off x="11258440" y="4929936"/>
            <a:ext cx="6480721" cy="349892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1" name="Google Shape;681;p198"/>
          <p:cNvSpPr txBox="1"/>
          <p:nvPr>
            <p:ph idx="4" type="body"/>
          </p:nvPr>
        </p:nvSpPr>
        <p:spPr>
          <a:xfrm>
            <a:off x="2543098" y="2263180"/>
            <a:ext cx="4583730" cy="137713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2" name="Google Shape;682;p198"/>
          <p:cNvSpPr txBox="1"/>
          <p:nvPr>
            <p:ph idx="5" type="body"/>
          </p:nvPr>
        </p:nvSpPr>
        <p:spPr>
          <a:xfrm>
            <a:off x="1906247" y="4342423"/>
            <a:ext cx="5239692" cy="137713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3" name="Google Shape;683;p198"/>
          <p:cNvSpPr txBox="1"/>
          <p:nvPr>
            <p:ph idx="6" type="body"/>
          </p:nvPr>
        </p:nvSpPr>
        <p:spPr>
          <a:xfrm>
            <a:off x="1276177" y="6435155"/>
            <a:ext cx="5869762" cy="137713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4" name="Google Shape;684;p198"/>
          <p:cNvSpPr/>
          <p:nvPr/>
        </p:nvSpPr>
        <p:spPr>
          <a:xfrm rot="5400000">
            <a:off x="1752351" y="1322658"/>
            <a:ext cx="848875" cy="848875"/>
          </a:xfrm>
          <a:prstGeom prst="teardrop">
            <a:avLst>
              <a:gd fmla="val 100000" name="adj"/>
            </a:avLst>
          </a:prstGeom>
          <a:solidFill>
            <a:srgbClr val="BFF1FF"/>
          </a:solidFill>
          <a:ln cap="flat" cmpd="sng" w="76200">
            <a:solidFill>
              <a:srgbClr val="7FE4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85" name="Google Shape;685;p198"/>
          <p:cNvSpPr txBox="1"/>
          <p:nvPr/>
        </p:nvSpPr>
        <p:spPr>
          <a:xfrm>
            <a:off x="1970642" y="1466965"/>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Roboto Light"/>
                <a:ea typeface="Roboto Light"/>
                <a:cs typeface="Roboto Light"/>
                <a:sym typeface="Roboto Light"/>
              </a:rPr>
              <a:t>1</a:t>
            </a:r>
            <a:endParaRPr sz="3200">
              <a:solidFill>
                <a:schemeClr val="accent1"/>
              </a:solidFill>
              <a:latin typeface="Roboto Light"/>
              <a:ea typeface="Roboto Light"/>
              <a:cs typeface="Roboto Light"/>
              <a:sym typeface="Roboto Light"/>
            </a:endParaRPr>
          </a:p>
        </p:txBody>
      </p:sp>
      <p:sp>
        <p:nvSpPr>
          <p:cNvPr id="686" name="Google Shape;686;p198"/>
          <p:cNvSpPr/>
          <p:nvPr/>
        </p:nvSpPr>
        <p:spPr>
          <a:xfrm rot="5400000">
            <a:off x="1057372" y="3368912"/>
            <a:ext cx="848875" cy="848875"/>
          </a:xfrm>
          <a:prstGeom prst="teardrop">
            <a:avLst>
              <a:gd fmla="val 100000" name="adj"/>
            </a:avLst>
          </a:prstGeom>
          <a:solidFill>
            <a:srgbClr val="BFF1FF"/>
          </a:solidFill>
          <a:ln cap="flat" cmpd="sng" w="76200">
            <a:solidFill>
              <a:srgbClr val="7FE4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87" name="Google Shape;687;p198"/>
          <p:cNvSpPr txBox="1"/>
          <p:nvPr/>
        </p:nvSpPr>
        <p:spPr>
          <a:xfrm>
            <a:off x="1275663" y="3513219"/>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Roboto Light"/>
                <a:ea typeface="Roboto Light"/>
                <a:cs typeface="Roboto Light"/>
                <a:sym typeface="Roboto Light"/>
              </a:rPr>
              <a:t>2</a:t>
            </a:r>
            <a:endParaRPr sz="3200">
              <a:solidFill>
                <a:schemeClr val="accent1"/>
              </a:solidFill>
              <a:latin typeface="Roboto Light"/>
              <a:ea typeface="Roboto Light"/>
              <a:cs typeface="Roboto Light"/>
              <a:sym typeface="Roboto Light"/>
            </a:endParaRPr>
          </a:p>
        </p:txBody>
      </p:sp>
      <p:sp>
        <p:nvSpPr>
          <p:cNvPr id="688" name="Google Shape;688;p198"/>
          <p:cNvSpPr/>
          <p:nvPr/>
        </p:nvSpPr>
        <p:spPr>
          <a:xfrm rot="5400000">
            <a:off x="382297" y="5461645"/>
            <a:ext cx="848875" cy="848875"/>
          </a:xfrm>
          <a:prstGeom prst="teardrop">
            <a:avLst>
              <a:gd fmla="val 100000" name="adj"/>
            </a:avLst>
          </a:prstGeom>
          <a:solidFill>
            <a:srgbClr val="BFF1FF"/>
          </a:solidFill>
          <a:ln cap="flat" cmpd="sng" w="76200">
            <a:solidFill>
              <a:srgbClr val="7FE4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89" name="Google Shape;689;p198"/>
          <p:cNvSpPr txBox="1"/>
          <p:nvPr/>
        </p:nvSpPr>
        <p:spPr>
          <a:xfrm>
            <a:off x="600588" y="5605952"/>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Roboto Light"/>
                <a:ea typeface="Roboto Light"/>
                <a:cs typeface="Roboto Light"/>
                <a:sym typeface="Roboto Light"/>
              </a:rPr>
              <a:t>3</a:t>
            </a:r>
            <a:endParaRPr sz="3200">
              <a:solidFill>
                <a:schemeClr val="accen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500"/>
                                        <p:tgtEl>
                                          <p:spTgt spid="67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680"/>
                                        </p:tgtEl>
                                        <p:attrNameLst>
                                          <p:attrName>style.visibility</p:attrName>
                                        </p:attrNameLst>
                                      </p:cBhvr>
                                      <p:to>
                                        <p:strVal val="visible"/>
                                      </p:to>
                                    </p:set>
                                    <p:anim calcmode="lin" valueType="num">
                                      <p:cBhvr additive="base">
                                        <p:cTn dur="500"/>
                                        <p:tgtEl>
                                          <p:spTgt spid="68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par>
                                <p:cTn fill="hold" nodeType="withEffect" presetClass="entr" presetID="10" presetSubtype="0">
                                  <p:stCondLst>
                                    <p:cond delay="25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par>
                                <p:cTn fill="hold" nodeType="withEffect" presetClass="entr" presetID="10" presetSubtype="0">
                                  <p:stCondLst>
                                    <p:cond delay="25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par>
                                <p:cTn fill="hold" nodeType="withEffect" presetClass="entr" presetID="2" presetSubtype="1">
                                  <p:stCondLst>
                                    <p:cond delay="250"/>
                                  </p:stCondLst>
                                  <p:childTnLst>
                                    <p:set>
                                      <p:cBhvr>
                                        <p:cTn dur="1" fill="hold">
                                          <p:stCondLst>
                                            <p:cond delay="0"/>
                                          </p:stCondLst>
                                        </p:cTn>
                                        <p:tgtEl>
                                          <p:spTgt spid="684"/>
                                        </p:tgtEl>
                                        <p:attrNameLst>
                                          <p:attrName>style.visibility</p:attrName>
                                        </p:attrNameLst>
                                      </p:cBhvr>
                                      <p:to>
                                        <p:strVal val="visible"/>
                                      </p:to>
                                    </p:set>
                                    <p:anim calcmode="lin" valueType="num">
                                      <p:cBhvr additive="base">
                                        <p:cTn dur="500"/>
                                        <p:tgtEl>
                                          <p:spTgt spid="6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500"/>
                                        <p:tgtEl>
                                          <p:spTgt spid="68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par>
                                <p:cTn fill="hold" nodeType="withEffect" presetClass="entr" presetID="10" presetSubtype="0">
                                  <p:stCondLst>
                                    <p:cond delay="50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par>
                                <p:cTn fill="hold" nodeType="withEffect" presetClass="entr" presetID="10" presetSubtype="0">
                                  <p:stCondLst>
                                    <p:cond delay="50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par>
                                <p:cTn fill="hold" nodeType="withEffect" presetClass="entr" presetID="2" presetSubtype="1">
                                  <p:stCondLst>
                                    <p:cond delay="500"/>
                                  </p:stCondLst>
                                  <p:childTnLst>
                                    <p:set>
                                      <p:cBhvr>
                                        <p:cTn dur="1" fill="hold">
                                          <p:stCondLst>
                                            <p:cond delay="0"/>
                                          </p:stCondLst>
                                        </p:cTn>
                                        <p:tgtEl>
                                          <p:spTgt spid="687"/>
                                        </p:tgtEl>
                                        <p:attrNameLst>
                                          <p:attrName>style.visibility</p:attrName>
                                        </p:attrNameLst>
                                      </p:cBhvr>
                                      <p:to>
                                        <p:strVal val="visible"/>
                                      </p:to>
                                    </p:set>
                                    <p:anim calcmode="lin" valueType="num">
                                      <p:cBhvr additive="base">
                                        <p:cTn dur="500"/>
                                        <p:tgtEl>
                                          <p:spTgt spid="6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686"/>
                                        </p:tgtEl>
                                        <p:attrNameLst>
                                          <p:attrName>style.visibility</p:attrName>
                                        </p:attrNameLst>
                                      </p:cBhvr>
                                      <p:to>
                                        <p:strVal val="visible"/>
                                      </p:to>
                                    </p:set>
                                    <p:anim calcmode="lin" valueType="num">
                                      <p:cBhvr additive="base">
                                        <p:cTn dur="500"/>
                                        <p:tgtEl>
                                          <p:spTgt spid="686"/>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669"/>
                                        </p:tgtEl>
                                        <p:attrNameLst>
                                          <p:attrName>style.visibility</p:attrName>
                                        </p:attrNameLst>
                                      </p:cBhvr>
                                      <p:to>
                                        <p:strVal val="visible"/>
                                      </p:to>
                                    </p:set>
                                    <p:animEffect filter="fade" transition="in">
                                      <p:cBhvr>
                                        <p:cTn dur="500"/>
                                        <p:tgtEl>
                                          <p:spTgt spid="669"/>
                                        </p:tgtEl>
                                      </p:cBhvr>
                                    </p:animEffect>
                                  </p:childTnLst>
                                </p:cTn>
                              </p:par>
                              <p:par>
                                <p:cTn fill="hold" nodeType="withEffect" presetClass="entr" presetID="10" presetSubtype="0">
                                  <p:stCondLst>
                                    <p:cond delay="50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par>
                                <p:cTn fill="hold" nodeType="withEffect" presetClass="entr" presetID="10" presetSubtype="0">
                                  <p:stCondLst>
                                    <p:cond delay="50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par>
                                <p:cTn fill="hold" nodeType="withEffect" presetClass="entr" presetID="2" presetSubtype="1">
                                  <p:stCondLst>
                                    <p:cond delay="50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500"/>
                                        <p:tgtEl>
                                          <p:spTgt spid="6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688"/>
                                        </p:tgtEl>
                                        <p:attrNameLst>
                                          <p:attrName>style.visibility</p:attrName>
                                        </p:attrNameLst>
                                      </p:cBhvr>
                                      <p:to>
                                        <p:strVal val="visible"/>
                                      </p:to>
                                    </p:set>
                                    <p:anim calcmode="lin" valueType="num">
                                      <p:cBhvr additive="base">
                                        <p:cTn dur="500"/>
                                        <p:tgtEl>
                                          <p:spTgt spid="6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ig Images">
  <p:cSld name="2 Big Images">
    <p:spTree>
      <p:nvGrpSpPr>
        <p:cNvPr id="690" name="Shape 690"/>
        <p:cNvGrpSpPr/>
        <p:nvPr/>
      </p:nvGrpSpPr>
      <p:grpSpPr>
        <a:xfrm>
          <a:off x="0" y="0"/>
          <a:ext cx="0" cy="0"/>
          <a:chOff x="0" y="0"/>
          <a:chExt cx="0" cy="0"/>
        </a:xfrm>
      </p:grpSpPr>
      <p:sp>
        <p:nvSpPr>
          <p:cNvPr id="691" name="Google Shape;691;p199"/>
          <p:cNvSpPr/>
          <p:nvPr>
            <p:ph idx="2" type="pic"/>
          </p:nvPr>
        </p:nvSpPr>
        <p:spPr>
          <a:xfrm>
            <a:off x="0" y="0"/>
            <a:ext cx="10425055" cy="6583660"/>
          </a:xfrm>
          <a:prstGeom prst="rect">
            <a:avLst/>
          </a:prstGeom>
          <a:noFill/>
          <a:ln>
            <a:noFill/>
          </a:ln>
        </p:spPr>
      </p:sp>
      <p:sp>
        <p:nvSpPr>
          <p:cNvPr id="692" name="Google Shape;692;p199"/>
          <p:cNvSpPr/>
          <p:nvPr>
            <p:ph idx="3" type="pic"/>
          </p:nvPr>
        </p:nvSpPr>
        <p:spPr>
          <a:xfrm>
            <a:off x="5461000" y="3221875"/>
            <a:ext cx="3951609" cy="788150"/>
          </a:xfrm>
          <a:prstGeom prst="rect">
            <a:avLst/>
          </a:prstGeom>
          <a:solidFill>
            <a:schemeClr val="accent1">
              <a:alpha val="68627"/>
            </a:schemeClr>
          </a:solidFill>
          <a:ln>
            <a:noFill/>
          </a:ln>
        </p:spPr>
      </p:sp>
      <p:sp>
        <p:nvSpPr>
          <p:cNvPr id="693" name="Google Shape;693;p199"/>
          <p:cNvSpPr/>
          <p:nvPr>
            <p:ph idx="4" type="pic"/>
          </p:nvPr>
        </p:nvSpPr>
        <p:spPr>
          <a:xfrm>
            <a:off x="7838062" y="-2"/>
            <a:ext cx="10448350" cy="6583660"/>
          </a:xfrm>
          <a:prstGeom prst="rect">
            <a:avLst/>
          </a:prstGeom>
          <a:noFill/>
          <a:ln>
            <a:noFill/>
          </a:ln>
        </p:spPr>
      </p:sp>
      <p:sp>
        <p:nvSpPr>
          <p:cNvPr id="694" name="Google Shape;694;p19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19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96" name="Google Shape;696;p199"/>
          <p:cNvSpPr txBox="1"/>
          <p:nvPr>
            <p:ph idx="1" type="body"/>
          </p:nvPr>
        </p:nvSpPr>
        <p:spPr>
          <a:xfrm>
            <a:off x="2842148" y="6619890"/>
            <a:ext cx="12612643" cy="1224261"/>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697" name="Google Shape;697;p199"/>
          <p:cNvCxnSpPr/>
          <p:nvPr/>
        </p:nvCxnSpPr>
        <p:spPr>
          <a:xfrm rot="10800000">
            <a:off x="3332956" y="7853145"/>
            <a:ext cx="11620500" cy="1"/>
          </a:xfrm>
          <a:prstGeom prst="straightConnector1">
            <a:avLst/>
          </a:prstGeom>
          <a:noFill/>
          <a:ln cap="flat" cmpd="sng" w="12700">
            <a:solidFill>
              <a:srgbClr val="0096BE"/>
            </a:solidFill>
            <a:prstDash val="solid"/>
            <a:round/>
            <a:headEnd len="sm" w="sm" type="none"/>
            <a:tailEnd len="sm" w="sm" type="none"/>
          </a:ln>
        </p:spPr>
      </p:cxnSp>
      <p:sp>
        <p:nvSpPr>
          <p:cNvPr id="698" name="Google Shape;698;p199"/>
          <p:cNvSpPr txBox="1"/>
          <p:nvPr>
            <p:ph idx="5"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9" name="Google Shape;699;p199"/>
          <p:cNvSpPr txBox="1"/>
          <p:nvPr>
            <p:ph idx="6" type="body"/>
          </p:nvPr>
        </p:nvSpPr>
        <p:spPr>
          <a:xfrm>
            <a:off x="5746750" y="3228975"/>
            <a:ext cx="3381375" cy="77152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0" name="Google Shape;700;p199"/>
          <p:cNvSpPr/>
          <p:nvPr>
            <p:ph idx="7" type="pic"/>
          </p:nvPr>
        </p:nvSpPr>
        <p:spPr>
          <a:xfrm>
            <a:off x="8777288" y="2424950"/>
            <a:ext cx="3951609" cy="788150"/>
          </a:xfrm>
          <a:prstGeom prst="rect">
            <a:avLst/>
          </a:prstGeom>
          <a:solidFill>
            <a:schemeClr val="accent1">
              <a:alpha val="68627"/>
            </a:schemeClr>
          </a:solidFill>
          <a:ln>
            <a:noFill/>
          </a:ln>
        </p:spPr>
      </p:sp>
      <p:sp>
        <p:nvSpPr>
          <p:cNvPr id="701" name="Google Shape;701;p199"/>
          <p:cNvSpPr txBox="1"/>
          <p:nvPr>
            <p:ph idx="8" type="body"/>
          </p:nvPr>
        </p:nvSpPr>
        <p:spPr>
          <a:xfrm>
            <a:off x="9063038" y="2432050"/>
            <a:ext cx="3381375" cy="77152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500"/>
                                        <p:tgtEl>
                                          <p:spTgt spid="6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99">
                                            <p:txEl>
                                              <p:pRg end="0" st="0"/>
                                            </p:txEl>
                                          </p:spTgt>
                                        </p:tgtEl>
                                        <p:attrNameLst>
                                          <p:attrName>style.visibility</p:attrName>
                                        </p:attrNameLst>
                                      </p:cBhvr>
                                      <p:to>
                                        <p:strVal val="visible"/>
                                      </p:to>
                                    </p:set>
                                    <p:animEffect filter="fade" transition="in">
                                      <p:cBhvr>
                                        <p:cTn dur="500"/>
                                        <p:tgtEl>
                                          <p:spTgt spid="69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9">
                                            <p:txEl>
                                              <p:pRg end="1" st="1"/>
                                            </p:txEl>
                                          </p:spTgt>
                                        </p:tgtEl>
                                        <p:attrNameLst>
                                          <p:attrName>style.visibility</p:attrName>
                                        </p:attrNameLst>
                                      </p:cBhvr>
                                      <p:to>
                                        <p:strVal val="visible"/>
                                      </p:to>
                                    </p:set>
                                    <p:animEffect filter="fade" transition="in">
                                      <p:cBhvr>
                                        <p:cTn dur="500"/>
                                        <p:tgtEl>
                                          <p:spTgt spid="69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99">
                                            <p:txEl>
                                              <p:pRg end="2" st="2"/>
                                            </p:txEl>
                                          </p:spTgt>
                                        </p:tgtEl>
                                        <p:attrNameLst>
                                          <p:attrName>style.visibility</p:attrName>
                                        </p:attrNameLst>
                                      </p:cBhvr>
                                      <p:to>
                                        <p:strVal val="visible"/>
                                      </p:to>
                                    </p:set>
                                    <p:animEffect filter="fade" transition="in">
                                      <p:cBhvr>
                                        <p:cTn dur="500"/>
                                        <p:tgtEl>
                                          <p:spTgt spid="69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99">
                                            <p:txEl>
                                              <p:pRg end="3" st="3"/>
                                            </p:txEl>
                                          </p:spTgt>
                                        </p:tgtEl>
                                        <p:attrNameLst>
                                          <p:attrName>style.visibility</p:attrName>
                                        </p:attrNameLst>
                                      </p:cBhvr>
                                      <p:to>
                                        <p:strVal val="visible"/>
                                      </p:to>
                                    </p:set>
                                    <p:animEffect filter="fade" transition="in">
                                      <p:cBhvr>
                                        <p:cTn dur="500"/>
                                        <p:tgtEl>
                                          <p:spTgt spid="699">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99">
                                            <p:txEl>
                                              <p:pRg end="4" st="4"/>
                                            </p:txEl>
                                          </p:spTgt>
                                        </p:tgtEl>
                                        <p:attrNameLst>
                                          <p:attrName>style.visibility</p:attrName>
                                        </p:attrNameLst>
                                      </p:cBhvr>
                                      <p:to>
                                        <p:strVal val="visible"/>
                                      </p:to>
                                    </p:set>
                                    <p:animEffect filter="fade" transition="in">
                                      <p:cBhvr>
                                        <p:cTn dur="500"/>
                                        <p:tgtEl>
                                          <p:spTgt spid="699">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99">
                                            <p:txEl>
                                              <p:pRg end="5" st="5"/>
                                            </p:txEl>
                                          </p:spTgt>
                                        </p:tgtEl>
                                        <p:attrNameLst>
                                          <p:attrName>style.visibility</p:attrName>
                                        </p:attrNameLst>
                                      </p:cBhvr>
                                      <p:to>
                                        <p:strVal val="visible"/>
                                      </p:to>
                                    </p:set>
                                    <p:animEffect filter="fade" transition="in">
                                      <p:cBhvr>
                                        <p:cTn dur="500"/>
                                        <p:tgtEl>
                                          <p:spTgt spid="699">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99">
                                            <p:txEl>
                                              <p:pRg end="6" st="6"/>
                                            </p:txEl>
                                          </p:spTgt>
                                        </p:tgtEl>
                                        <p:attrNameLst>
                                          <p:attrName>style.visibility</p:attrName>
                                        </p:attrNameLst>
                                      </p:cBhvr>
                                      <p:to>
                                        <p:strVal val="visible"/>
                                      </p:to>
                                    </p:set>
                                    <p:animEffect filter="fade" transition="in">
                                      <p:cBhvr>
                                        <p:cTn dur="500"/>
                                        <p:tgtEl>
                                          <p:spTgt spid="699">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99">
                                            <p:txEl>
                                              <p:pRg end="7" st="7"/>
                                            </p:txEl>
                                          </p:spTgt>
                                        </p:tgtEl>
                                        <p:attrNameLst>
                                          <p:attrName>style.visibility</p:attrName>
                                        </p:attrNameLst>
                                      </p:cBhvr>
                                      <p:to>
                                        <p:strVal val="visible"/>
                                      </p:to>
                                    </p:set>
                                    <p:animEffect filter="fade" transition="in">
                                      <p:cBhvr>
                                        <p:cTn dur="500"/>
                                        <p:tgtEl>
                                          <p:spTgt spid="699">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99">
                                            <p:txEl>
                                              <p:pRg end="8" st="8"/>
                                            </p:txEl>
                                          </p:spTgt>
                                        </p:tgtEl>
                                        <p:attrNameLst>
                                          <p:attrName>style.visibility</p:attrName>
                                        </p:attrNameLst>
                                      </p:cBhvr>
                                      <p:to>
                                        <p:strVal val="visible"/>
                                      </p:to>
                                    </p:set>
                                    <p:animEffect filter="fade" transition="in">
                                      <p:cBhvr>
                                        <p:cTn dur="500"/>
                                        <p:tgtEl>
                                          <p:spTgt spid="69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500"/>
                                        <p:tgtEl>
                                          <p:spTgt spid="692"/>
                                        </p:tgtEl>
                                      </p:cBhvr>
                                    </p:animEffect>
                                  </p:childTnLst>
                                </p:cTn>
                              </p:par>
                            </p:childTnLst>
                          </p:cTn>
                        </p:par>
                        <p:par>
                          <p:cTn fill="hold">
                            <p:stCondLst>
                              <p:cond delay="5000"/>
                            </p:stCondLst>
                            <p:childTnLst>
                              <p:par>
                                <p:cTn fill="hold" nodeType="afterEffect" presetClass="entr" presetID="10" presetSubtype="0">
                                  <p:stCondLst>
                                    <p:cond delay="500"/>
                                  </p:stCondLst>
                                  <p:childTnLst>
                                    <p:set>
                                      <p:cBhvr>
                                        <p:cTn dur="1" fill="hold">
                                          <p:stCondLst>
                                            <p:cond delay="0"/>
                                          </p:stCondLst>
                                        </p:cTn>
                                        <p:tgtEl>
                                          <p:spTgt spid="693"/>
                                        </p:tgtEl>
                                        <p:attrNameLst>
                                          <p:attrName>style.visibility</p:attrName>
                                        </p:attrNameLst>
                                      </p:cBhvr>
                                      <p:to>
                                        <p:strVal val="visible"/>
                                      </p:to>
                                    </p:set>
                                    <p:animEffect filter="fade" transition="in">
                                      <p:cBhvr>
                                        <p:cTn dur="500"/>
                                        <p:tgtEl>
                                          <p:spTgt spid="693"/>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701">
                                            <p:txEl>
                                              <p:pRg end="0" st="0"/>
                                            </p:txEl>
                                          </p:spTgt>
                                        </p:tgtEl>
                                        <p:attrNameLst>
                                          <p:attrName>style.visibility</p:attrName>
                                        </p:attrNameLst>
                                      </p:cBhvr>
                                      <p:to>
                                        <p:strVal val="visible"/>
                                      </p:to>
                                    </p:set>
                                    <p:animEffect filter="fade" transition="in">
                                      <p:cBhvr>
                                        <p:cTn dur="500"/>
                                        <p:tgtEl>
                                          <p:spTgt spid="701">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701">
                                            <p:txEl>
                                              <p:pRg end="1" st="1"/>
                                            </p:txEl>
                                          </p:spTgt>
                                        </p:tgtEl>
                                        <p:attrNameLst>
                                          <p:attrName>style.visibility</p:attrName>
                                        </p:attrNameLst>
                                      </p:cBhvr>
                                      <p:to>
                                        <p:strVal val="visible"/>
                                      </p:to>
                                    </p:set>
                                    <p:animEffect filter="fade" transition="in">
                                      <p:cBhvr>
                                        <p:cTn dur="500"/>
                                        <p:tgtEl>
                                          <p:spTgt spid="701">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701">
                                            <p:txEl>
                                              <p:pRg end="2" st="2"/>
                                            </p:txEl>
                                          </p:spTgt>
                                        </p:tgtEl>
                                        <p:attrNameLst>
                                          <p:attrName>style.visibility</p:attrName>
                                        </p:attrNameLst>
                                      </p:cBhvr>
                                      <p:to>
                                        <p:strVal val="visible"/>
                                      </p:to>
                                    </p:set>
                                    <p:animEffect filter="fade" transition="in">
                                      <p:cBhvr>
                                        <p:cTn dur="500"/>
                                        <p:tgtEl>
                                          <p:spTgt spid="701">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701">
                                            <p:txEl>
                                              <p:pRg end="3" st="3"/>
                                            </p:txEl>
                                          </p:spTgt>
                                        </p:tgtEl>
                                        <p:attrNameLst>
                                          <p:attrName>style.visibility</p:attrName>
                                        </p:attrNameLst>
                                      </p:cBhvr>
                                      <p:to>
                                        <p:strVal val="visible"/>
                                      </p:to>
                                    </p:set>
                                    <p:animEffect filter="fade" transition="in">
                                      <p:cBhvr>
                                        <p:cTn dur="500"/>
                                        <p:tgtEl>
                                          <p:spTgt spid="701">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701">
                                            <p:txEl>
                                              <p:pRg end="4" st="4"/>
                                            </p:txEl>
                                          </p:spTgt>
                                        </p:tgtEl>
                                        <p:attrNameLst>
                                          <p:attrName>style.visibility</p:attrName>
                                        </p:attrNameLst>
                                      </p:cBhvr>
                                      <p:to>
                                        <p:strVal val="visible"/>
                                      </p:to>
                                    </p:set>
                                    <p:animEffect filter="fade" transition="in">
                                      <p:cBhvr>
                                        <p:cTn dur="500"/>
                                        <p:tgtEl>
                                          <p:spTgt spid="701">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701">
                                            <p:txEl>
                                              <p:pRg end="5" st="5"/>
                                            </p:txEl>
                                          </p:spTgt>
                                        </p:tgtEl>
                                        <p:attrNameLst>
                                          <p:attrName>style.visibility</p:attrName>
                                        </p:attrNameLst>
                                      </p:cBhvr>
                                      <p:to>
                                        <p:strVal val="visible"/>
                                      </p:to>
                                    </p:set>
                                    <p:animEffect filter="fade" transition="in">
                                      <p:cBhvr>
                                        <p:cTn dur="500"/>
                                        <p:tgtEl>
                                          <p:spTgt spid="701">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701">
                                            <p:txEl>
                                              <p:pRg end="6" st="6"/>
                                            </p:txEl>
                                          </p:spTgt>
                                        </p:tgtEl>
                                        <p:attrNameLst>
                                          <p:attrName>style.visibility</p:attrName>
                                        </p:attrNameLst>
                                      </p:cBhvr>
                                      <p:to>
                                        <p:strVal val="visible"/>
                                      </p:to>
                                    </p:set>
                                    <p:animEffect filter="fade" transition="in">
                                      <p:cBhvr>
                                        <p:cTn dur="500"/>
                                        <p:tgtEl>
                                          <p:spTgt spid="701">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701">
                                            <p:txEl>
                                              <p:pRg end="7" st="7"/>
                                            </p:txEl>
                                          </p:spTgt>
                                        </p:tgtEl>
                                        <p:attrNameLst>
                                          <p:attrName>style.visibility</p:attrName>
                                        </p:attrNameLst>
                                      </p:cBhvr>
                                      <p:to>
                                        <p:strVal val="visible"/>
                                      </p:to>
                                    </p:set>
                                    <p:animEffect filter="fade" transition="in">
                                      <p:cBhvr>
                                        <p:cTn dur="500"/>
                                        <p:tgtEl>
                                          <p:spTgt spid="701">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701">
                                            <p:txEl>
                                              <p:pRg end="8" st="8"/>
                                            </p:txEl>
                                          </p:spTgt>
                                        </p:tgtEl>
                                        <p:attrNameLst>
                                          <p:attrName>style.visibility</p:attrName>
                                        </p:attrNameLst>
                                      </p:cBhvr>
                                      <p:to>
                                        <p:strVal val="visible"/>
                                      </p:to>
                                    </p:set>
                                    <p:animEffect filter="fade" transition="in">
                                      <p:cBhvr>
                                        <p:cTn dur="500"/>
                                        <p:tgtEl>
                                          <p:spTgt spid="70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par>
                          <p:cTn fill="hold">
                            <p:stCondLst>
                              <p:cond delay="10000"/>
                            </p:stCondLst>
                            <p:childTnLst>
                              <p:par>
                                <p:cTn fill="hold" nodeType="afterEffect" presetClass="entr" presetID="2" presetSubtype="4">
                                  <p:stCondLst>
                                    <p:cond delay="50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500"/>
                                        <p:tgtEl>
                                          <p:spTgt spid="696"/>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500"/>
                                        <p:tgtEl>
                                          <p:spTgt spid="697"/>
                                        </p:tgtEl>
                                      </p:cBhvr>
                                    </p:animEffect>
                                  </p:childTnLst>
                                </p:cTn>
                              </p:par>
                            </p:childTnLst>
                          </p:cTn>
                        </p:par>
                        <p:par>
                          <p:cTn fill="hold">
                            <p:stCondLst>
                              <p:cond delay="11000"/>
                            </p:stCondLst>
                            <p:childTnLst>
                              <p:par>
                                <p:cTn fill="hold" nodeType="afterEffect" presetClass="entr" presetID="2" presetSubtype="4">
                                  <p:stCondLst>
                                    <p:cond delay="0"/>
                                  </p:stCondLst>
                                  <p:childTnLst>
                                    <p:set>
                                      <p:cBhvr>
                                        <p:cTn dur="1" fill="hold">
                                          <p:stCondLst>
                                            <p:cond delay="0"/>
                                          </p:stCondLst>
                                        </p:cTn>
                                        <p:tgtEl>
                                          <p:spTgt spid="698"/>
                                        </p:tgtEl>
                                        <p:attrNameLst>
                                          <p:attrName>style.visibility</p:attrName>
                                        </p:attrNameLst>
                                      </p:cBhvr>
                                      <p:to>
                                        <p:strVal val="visible"/>
                                      </p:to>
                                    </p:set>
                                    <p:anim calcmode="lin" valueType="num">
                                      <p:cBhvr additive="base">
                                        <p:cTn dur="500"/>
                                        <p:tgtEl>
                                          <p:spTgt spid="6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1">
  <p:cSld name="World Map 1">
    <p:spTree>
      <p:nvGrpSpPr>
        <p:cNvPr id="702" name="Shape 702"/>
        <p:cNvGrpSpPr/>
        <p:nvPr/>
      </p:nvGrpSpPr>
      <p:grpSpPr>
        <a:xfrm>
          <a:off x="0" y="0"/>
          <a:ext cx="0" cy="0"/>
          <a:chOff x="0" y="0"/>
          <a:chExt cx="0" cy="0"/>
        </a:xfrm>
      </p:grpSpPr>
      <p:sp>
        <p:nvSpPr>
          <p:cNvPr id="703" name="Google Shape;703;p20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 name="Google Shape;704;p20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705" name="Google Shape;705;p200"/>
          <p:cNvPicPr preferRelativeResize="0"/>
          <p:nvPr/>
        </p:nvPicPr>
        <p:blipFill rotWithShape="1">
          <a:blip r:embed="rId2">
            <a:alphaModFix/>
          </a:blip>
          <a:srcRect b="0" l="0" r="0" t="0"/>
          <a:stretch/>
        </p:blipFill>
        <p:spPr>
          <a:xfrm>
            <a:off x="2406954" y="1016929"/>
            <a:ext cx="13127627" cy="6236485"/>
          </a:xfrm>
          <a:prstGeom prst="rect">
            <a:avLst/>
          </a:prstGeom>
          <a:noFill/>
          <a:ln>
            <a:noFill/>
          </a:ln>
        </p:spPr>
      </p:pic>
      <p:sp>
        <p:nvSpPr>
          <p:cNvPr id="706" name="Google Shape;706;p200"/>
          <p:cNvSpPr txBox="1"/>
          <p:nvPr>
            <p:ph idx="1" type="body"/>
          </p:nvPr>
        </p:nvSpPr>
        <p:spPr>
          <a:xfrm>
            <a:off x="2842148" y="6619890"/>
            <a:ext cx="12612643" cy="1224261"/>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707" name="Google Shape;707;p200"/>
          <p:cNvCxnSpPr/>
          <p:nvPr/>
        </p:nvCxnSpPr>
        <p:spPr>
          <a:xfrm rot="10800000">
            <a:off x="3332956" y="7853145"/>
            <a:ext cx="11620500" cy="1"/>
          </a:xfrm>
          <a:prstGeom prst="straightConnector1">
            <a:avLst/>
          </a:prstGeom>
          <a:noFill/>
          <a:ln cap="flat" cmpd="sng" w="12700">
            <a:solidFill>
              <a:srgbClr val="0096BE"/>
            </a:solidFill>
            <a:prstDash val="solid"/>
            <a:round/>
            <a:headEnd len="sm" w="sm" type="none"/>
            <a:tailEnd len="sm" w="sm" type="none"/>
          </a:ln>
        </p:spPr>
      </p:cxnSp>
      <p:sp>
        <p:nvSpPr>
          <p:cNvPr id="708" name="Google Shape;708;p200"/>
          <p:cNvSpPr txBox="1"/>
          <p:nvPr>
            <p:ph idx="2"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9" name="Google Shape;709;p200"/>
          <p:cNvSpPr/>
          <p:nvPr/>
        </p:nvSpPr>
        <p:spPr>
          <a:xfrm rot="8100000">
            <a:off x="3189655" y="1155774"/>
            <a:ext cx="1396314" cy="1396314"/>
          </a:xfrm>
          <a:prstGeom prst="teardrop">
            <a:avLst>
              <a:gd fmla="val 100000" name="adj"/>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10" name="Google Shape;710;p200"/>
          <p:cNvSpPr/>
          <p:nvPr/>
        </p:nvSpPr>
        <p:spPr>
          <a:xfrm rot="8100000">
            <a:off x="4761885" y="3760571"/>
            <a:ext cx="1396314" cy="1396314"/>
          </a:xfrm>
          <a:prstGeom prst="teardrop">
            <a:avLst>
              <a:gd fmla="val 100000" name="adj"/>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11" name="Google Shape;711;p200"/>
          <p:cNvSpPr/>
          <p:nvPr/>
        </p:nvSpPr>
        <p:spPr>
          <a:xfrm rot="8100000">
            <a:off x="7802845" y="634312"/>
            <a:ext cx="1396314" cy="1396314"/>
          </a:xfrm>
          <a:prstGeom prst="teardrop">
            <a:avLst>
              <a:gd fmla="val 100000" name="adj"/>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12" name="Google Shape;712;p200"/>
          <p:cNvSpPr/>
          <p:nvPr/>
        </p:nvSpPr>
        <p:spPr>
          <a:xfrm rot="8100000">
            <a:off x="11596370" y="1306115"/>
            <a:ext cx="1396314" cy="1396314"/>
          </a:xfrm>
          <a:prstGeom prst="teardrop">
            <a:avLst>
              <a:gd fmla="val 100000" name="adj"/>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13" name="Google Shape;713;p200"/>
          <p:cNvSpPr/>
          <p:nvPr/>
        </p:nvSpPr>
        <p:spPr>
          <a:xfrm rot="8100000">
            <a:off x="8000551" y="3090913"/>
            <a:ext cx="1396314" cy="1396314"/>
          </a:xfrm>
          <a:prstGeom prst="teardrop">
            <a:avLst>
              <a:gd fmla="val 100000" name="adj"/>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14" name="Google Shape;714;p200"/>
          <p:cNvSpPr/>
          <p:nvPr/>
        </p:nvSpPr>
        <p:spPr>
          <a:xfrm rot="8100000">
            <a:off x="13128605" y="4180702"/>
            <a:ext cx="1396314" cy="1396314"/>
          </a:xfrm>
          <a:prstGeom prst="teardrop">
            <a:avLst>
              <a:gd fmla="val 100000" name="adj"/>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15" name="Google Shape;715;p200"/>
          <p:cNvSpPr txBox="1"/>
          <p:nvPr>
            <p:ph idx="3" type="body"/>
          </p:nvPr>
        </p:nvSpPr>
        <p:spPr>
          <a:xfrm>
            <a:off x="611633" y="1652503"/>
            <a:ext cx="2440485" cy="1034754"/>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6" name="Google Shape;716;p200"/>
          <p:cNvSpPr txBox="1"/>
          <p:nvPr>
            <p:ph idx="4" type="body"/>
          </p:nvPr>
        </p:nvSpPr>
        <p:spPr>
          <a:xfrm>
            <a:off x="2112711" y="4108746"/>
            <a:ext cx="2440485" cy="1034754"/>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7" name="Google Shape;717;p200"/>
          <p:cNvSpPr txBox="1"/>
          <p:nvPr>
            <p:ph idx="5" type="body"/>
          </p:nvPr>
        </p:nvSpPr>
        <p:spPr>
          <a:xfrm>
            <a:off x="5227143" y="944025"/>
            <a:ext cx="2440485" cy="1034754"/>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8" name="Google Shape;718;p200"/>
          <p:cNvSpPr txBox="1"/>
          <p:nvPr>
            <p:ph idx="6" type="body"/>
          </p:nvPr>
        </p:nvSpPr>
        <p:spPr>
          <a:xfrm>
            <a:off x="9488346" y="3741660"/>
            <a:ext cx="2440485" cy="1034754"/>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9" name="Google Shape;719;p200"/>
          <p:cNvSpPr txBox="1"/>
          <p:nvPr>
            <p:ph idx="7" type="body"/>
          </p:nvPr>
        </p:nvSpPr>
        <p:spPr>
          <a:xfrm>
            <a:off x="13082603" y="1595703"/>
            <a:ext cx="2440485" cy="1034754"/>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0" name="Google Shape;720;p200"/>
          <p:cNvSpPr txBox="1"/>
          <p:nvPr>
            <p:ph idx="8" type="body"/>
          </p:nvPr>
        </p:nvSpPr>
        <p:spPr>
          <a:xfrm>
            <a:off x="14595806" y="4361482"/>
            <a:ext cx="2440485" cy="1034754"/>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1" name="Google Shape;721;p200"/>
          <p:cNvSpPr txBox="1"/>
          <p:nvPr>
            <p:ph idx="9" type="body"/>
          </p:nvPr>
        </p:nvSpPr>
        <p:spPr>
          <a:xfrm>
            <a:off x="3314987" y="1076656"/>
            <a:ext cx="1157711" cy="1504721"/>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2" name="Google Shape;722;p200"/>
          <p:cNvSpPr txBox="1"/>
          <p:nvPr>
            <p:ph idx="13" type="body"/>
          </p:nvPr>
        </p:nvSpPr>
        <p:spPr>
          <a:xfrm>
            <a:off x="4875156" y="3681453"/>
            <a:ext cx="1157711" cy="1504721"/>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3" name="Google Shape;723;p200"/>
          <p:cNvSpPr txBox="1"/>
          <p:nvPr>
            <p:ph idx="14" type="body"/>
          </p:nvPr>
        </p:nvSpPr>
        <p:spPr>
          <a:xfrm>
            <a:off x="7922146" y="559279"/>
            <a:ext cx="1157711" cy="1504721"/>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4" name="Google Shape;724;p200"/>
          <p:cNvSpPr txBox="1"/>
          <p:nvPr>
            <p:ph idx="15" type="body"/>
          </p:nvPr>
        </p:nvSpPr>
        <p:spPr>
          <a:xfrm>
            <a:off x="8119852" y="3011795"/>
            <a:ext cx="1157711" cy="1504721"/>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5" name="Google Shape;725;p200"/>
          <p:cNvSpPr txBox="1"/>
          <p:nvPr>
            <p:ph idx="16" type="body"/>
          </p:nvPr>
        </p:nvSpPr>
        <p:spPr>
          <a:xfrm>
            <a:off x="11718778" y="1226997"/>
            <a:ext cx="1157711" cy="1504721"/>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6" name="Google Shape;726;p200"/>
          <p:cNvSpPr txBox="1"/>
          <p:nvPr>
            <p:ph idx="17" type="body"/>
          </p:nvPr>
        </p:nvSpPr>
        <p:spPr>
          <a:xfrm>
            <a:off x="13247906" y="4101584"/>
            <a:ext cx="1157711" cy="1504721"/>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880"/>
              </a:spcBef>
              <a:spcAft>
                <a:spcPts val="0"/>
              </a:spcAft>
              <a:buClr>
                <a:schemeClr val="lt1"/>
              </a:buClr>
              <a:buSzPts val="4400"/>
              <a:buNone/>
              <a:defRPr sz="4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
                                        <p:tgtEl>
                                          <p:spTgt spid="705"/>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500"/>
                                        <p:tgtEl>
                                          <p:spTgt spid="70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708"/>
                                        </p:tgtEl>
                                        <p:attrNameLst>
                                          <p:attrName>style.visibility</p:attrName>
                                        </p:attrNameLst>
                                      </p:cBhvr>
                                      <p:to>
                                        <p:strVal val="visible"/>
                                      </p:to>
                                    </p:set>
                                    <p:anim calcmode="lin" valueType="num">
                                      <p:cBhvr additive="base">
                                        <p:cTn dur="500"/>
                                        <p:tgtEl>
                                          <p:spTgt spid="70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709"/>
                                        </p:tgtEl>
                                        <p:attrNameLst>
                                          <p:attrName>style.visibility</p:attrName>
                                        </p:attrNameLst>
                                      </p:cBhvr>
                                      <p:to>
                                        <p:strVal val="visible"/>
                                      </p:to>
                                    </p:set>
                                    <p:anim calcmode="lin" valueType="num">
                                      <p:cBhvr additive="base">
                                        <p:cTn dur="500"/>
                                        <p:tgtEl>
                                          <p:spTgt spid="7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xEl>
                                              <p:pRg end="0" st="0"/>
                                            </p:txEl>
                                          </p:spTgt>
                                        </p:tgtEl>
                                        <p:attrNameLst>
                                          <p:attrName>style.visibility</p:attrName>
                                        </p:attrNameLst>
                                      </p:cBhvr>
                                      <p:to>
                                        <p:strVal val="visible"/>
                                      </p:to>
                                    </p:set>
                                    <p:anim calcmode="lin" valueType="num">
                                      <p:cBhvr additive="base">
                                        <p:cTn dur="500"/>
                                        <p:tgtEl>
                                          <p:spTgt spid="72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xEl>
                                              <p:pRg end="1" st="1"/>
                                            </p:txEl>
                                          </p:spTgt>
                                        </p:tgtEl>
                                        <p:attrNameLst>
                                          <p:attrName>style.visibility</p:attrName>
                                        </p:attrNameLst>
                                      </p:cBhvr>
                                      <p:to>
                                        <p:strVal val="visible"/>
                                      </p:to>
                                    </p:set>
                                    <p:anim calcmode="lin" valueType="num">
                                      <p:cBhvr additive="base">
                                        <p:cTn dur="500"/>
                                        <p:tgtEl>
                                          <p:spTgt spid="72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xEl>
                                              <p:pRg end="2" st="2"/>
                                            </p:txEl>
                                          </p:spTgt>
                                        </p:tgtEl>
                                        <p:attrNameLst>
                                          <p:attrName>style.visibility</p:attrName>
                                        </p:attrNameLst>
                                      </p:cBhvr>
                                      <p:to>
                                        <p:strVal val="visible"/>
                                      </p:to>
                                    </p:set>
                                    <p:anim calcmode="lin" valueType="num">
                                      <p:cBhvr additive="base">
                                        <p:cTn dur="500"/>
                                        <p:tgtEl>
                                          <p:spTgt spid="72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xEl>
                                              <p:pRg end="3" st="3"/>
                                            </p:txEl>
                                          </p:spTgt>
                                        </p:tgtEl>
                                        <p:attrNameLst>
                                          <p:attrName>style.visibility</p:attrName>
                                        </p:attrNameLst>
                                      </p:cBhvr>
                                      <p:to>
                                        <p:strVal val="visible"/>
                                      </p:to>
                                    </p:set>
                                    <p:anim calcmode="lin" valueType="num">
                                      <p:cBhvr additive="base">
                                        <p:cTn dur="500"/>
                                        <p:tgtEl>
                                          <p:spTgt spid="721">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xEl>
                                              <p:pRg end="4" st="4"/>
                                            </p:txEl>
                                          </p:spTgt>
                                        </p:tgtEl>
                                        <p:attrNameLst>
                                          <p:attrName>style.visibility</p:attrName>
                                        </p:attrNameLst>
                                      </p:cBhvr>
                                      <p:to>
                                        <p:strVal val="visible"/>
                                      </p:to>
                                    </p:set>
                                    <p:anim calcmode="lin" valueType="num">
                                      <p:cBhvr additive="base">
                                        <p:cTn dur="500"/>
                                        <p:tgtEl>
                                          <p:spTgt spid="72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xEl>
                                              <p:pRg end="5" st="5"/>
                                            </p:txEl>
                                          </p:spTgt>
                                        </p:tgtEl>
                                        <p:attrNameLst>
                                          <p:attrName>style.visibility</p:attrName>
                                        </p:attrNameLst>
                                      </p:cBhvr>
                                      <p:to>
                                        <p:strVal val="visible"/>
                                      </p:to>
                                    </p:set>
                                    <p:anim calcmode="lin" valueType="num">
                                      <p:cBhvr additive="base">
                                        <p:cTn dur="500"/>
                                        <p:tgtEl>
                                          <p:spTgt spid="721">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xEl>
                                              <p:pRg end="6" st="6"/>
                                            </p:txEl>
                                          </p:spTgt>
                                        </p:tgtEl>
                                        <p:attrNameLst>
                                          <p:attrName>style.visibility</p:attrName>
                                        </p:attrNameLst>
                                      </p:cBhvr>
                                      <p:to>
                                        <p:strVal val="visible"/>
                                      </p:to>
                                    </p:set>
                                    <p:anim calcmode="lin" valueType="num">
                                      <p:cBhvr additive="base">
                                        <p:cTn dur="500"/>
                                        <p:tgtEl>
                                          <p:spTgt spid="721">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xEl>
                                              <p:pRg end="7" st="7"/>
                                            </p:txEl>
                                          </p:spTgt>
                                        </p:tgtEl>
                                        <p:attrNameLst>
                                          <p:attrName>style.visibility</p:attrName>
                                        </p:attrNameLst>
                                      </p:cBhvr>
                                      <p:to>
                                        <p:strVal val="visible"/>
                                      </p:to>
                                    </p:set>
                                    <p:anim calcmode="lin" valueType="num">
                                      <p:cBhvr additive="base">
                                        <p:cTn dur="500"/>
                                        <p:tgtEl>
                                          <p:spTgt spid="721">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1">
                                            <p:txEl>
                                              <p:pRg end="8" st="8"/>
                                            </p:txEl>
                                          </p:spTgt>
                                        </p:tgtEl>
                                        <p:attrNameLst>
                                          <p:attrName>style.visibility</p:attrName>
                                        </p:attrNameLst>
                                      </p:cBhvr>
                                      <p:to>
                                        <p:strVal val="visible"/>
                                      </p:to>
                                    </p:set>
                                    <p:anim calcmode="lin" valueType="num">
                                      <p:cBhvr additive="base">
                                        <p:cTn dur="500"/>
                                        <p:tgtEl>
                                          <p:spTgt spid="721">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500"/>
                                        <p:tgtEl>
                                          <p:spTgt spid="715"/>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500"/>
                                        <p:tgtEl>
                                          <p:spTgt spid="7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xEl>
                                              <p:pRg end="0" st="0"/>
                                            </p:txEl>
                                          </p:spTgt>
                                        </p:tgtEl>
                                        <p:attrNameLst>
                                          <p:attrName>style.visibility</p:attrName>
                                        </p:attrNameLst>
                                      </p:cBhvr>
                                      <p:to>
                                        <p:strVal val="visible"/>
                                      </p:to>
                                    </p:set>
                                    <p:anim calcmode="lin" valueType="num">
                                      <p:cBhvr additive="base">
                                        <p:cTn dur="500"/>
                                        <p:tgtEl>
                                          <p:spTgt spid="72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xEl>
                                              <p:pRg end="1" st="1"/>
                                            </p:txEl>
                                          </p:spTgt>
                                        </p:tgtEl>
                                        <p:attrNameLst>
                                          <p:attrName>style.visibility</p:attrName>
                                        </p:attrNameLst>
                                      </p:cBhvr>
                                      <p:to>
                                        <p:strVal val="visible"/>
                                      </p:to>
                                    </p:set>
                                    <p:anim calcmode="lin" valueType="num">
                                      <p:cBhvr additive="base">
                                        <p:cTn dur="500"/>
                                        <p:tgtEl>
                                          <p:spTgt spid="72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xEl>
                                              <p:pRg end="2" st="2"/>
                                            </p:txEl>
                                          </p:spTgt>
                                        </p:tgtEl>
                                        <p:attrNameLst>
                                          <p:attrName>style.visibility</p:attrName>
                                        </p:attrNameLst>
                                      </p:cBhvr>
                                      <p:to>
                                        <p:strVal val="visible"/>
                                      </p:to>
                                    </p:set>
                                    <p:anim calcmode="lin" valueType="num">
                                      <p:cBhvr additive="base">
                                        <p:cTn dur="500"/>
                                        <p:tgtEl>
                                          <p:spTgt spid="72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xEl>
                                              <p:pRg end="3" st="3"/>
                                            </p:txEl>
                                          </p:spTgt>
                                        </p:tgtEl>
                                        <p:attrNameLst>
                                          <p:attrName>style.visibility</p:attrName>
                                        </p:attrNameLst>
                                      </p:cBhvr>
                                      <p:to>
                                        <p:strVal val="visible"/>
                                      </p:to>
                                    </p:set>
                                    <p:anim calcmode="lin" valueType="num">
                                      <p:cBhvr additive="base">
                                        <p:cTn dur="500"/>
                                        <p:tgtEl>
                                          <p:spTgt spid="72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xEl>
                                              <p:pRg end="4" st="4"/>
                                            </p:txEl>
                                          </p:spTgt>
                                        </p:tgtEl>
                                        <p:attrNameLst>
                                          <p:attrName>style.visibility</p:attrName>
                                        </p:attrNameLst>
                                      </p:cBhvr>
                                      <p:to>
                                        <p:strVal val="visible"/>
                                      </p:to>
                                    </p:set>
                                    <p:anim calcmode="lin" valueType="num">
                                      <p:cBhvr additive="base">
                                        <p:cTn dur="500"/>
                                        <p:tgtEl>
                                          <p:spTgt spid="72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xEl>
                                              <p:pRg end="5" st="5"/>
                                            </p:txEl>
                                          </p:spTgt>
                                        </p:tgtEl>
                                        <p:attrNameLst>
                                          <p:attrName>style.visibility</p:attrName>
                                        </p:attrNameLst>
                                      </p:cBhvr>
                                      <p:to>
                                        <p:strVal val="visible"/>
                                      </p:to>
                                    </p:set>
                                    <p:anim calcmode="lin" valueType="num">
                                      <p:cBhvr additive="base">
                                        <p:cTn dur="500"/>
                                        <p:tgtEl>
                                          <p:spTgt spid="72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xEl>
                                              <p:pRg end="6" st="6"/>
                                            </p:txEl>
                                          </p:spTgt>
                                        </p:tgtEl>
                                        <p:attrNameLst>
                                          <p:attrName>style.visibility</p:attrName>
                                        </p:attrNameLst>
                                      </p:cBhvr>
                                      <p:to>
                                        <p:strVal val="visible"/>
                                      </p:to>
                                    </p:set>
                                    <p:anim calcmode="lin" valueType="num">
                                      <p:cBhvr additive="base">
                                        <p:cTn dur="500"/>
                                        <p:tgtEl>
                                          <p:spTgt spid="72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xEl>
                                              <p:pRg end="7" st="7"/>
                                            </p:txEl>
                                          </p:spTgt>
                                        </p:tgtEl>
                                        <p:attrNameLst>
                                          <p:attrName>style.visibility</p:attrName>
                                        </p:attrNameLst>
                                      </p:cBhvr>
                                      <p:to>
                                        <p:strVal val="visible"/>
                                      </p:to>
                                    </p:set>
                                    <p:anim calcmode="lin" valueType="num">
                                      <p:cBhvr additive="base">
                                        <p:cTn dur="500"/>
                                        <p:tgtEl>
                                          <p:spTgt spid="72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2">
                                            <p:txEl>
                                              <p:pRg end="8" st="8"/>
                                            </p:txEl>
                                          </p:spTgt>
                                        </p:tgtEl>
                                        <p:attrNameLst>
                                          <p:attrName>style.visibility</p:attrName>
                                        </p:attrNameLst>
                                      </p:cBhvr>
                                      <p:to>
                                        <p:strVal val="visible"/>
                                      </p:to>
                                    </p:set>
                                    <p:anim calcmode="lin" valueType="num">
                                      <p:cBhvr additive="base">
                                        <p:cTn dur="500"/>
                                        <p:tgtEl>
                                          <p:spTgt spid="72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500"/>
                                        <p:tgtEl>
                                          <p:spTgt spid="716"/>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500"/>
                                        <p:tgtEl>
                                          <p:spTgt spid="7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xEl>
                                              <p:pRg end="0" st="0"/>
                                            </p:txEl>
                                          </p:spTgt>
                                        </p:tgtEl>
                                        <p:attrNameLst>
                                          <p:attrName>style.visibility</p:attrName>
                                        </p:attrNameLst>
                                      </p:cBhvr>
                                      <p:to>
                                        <p:strVal val="visible"/>
                                      </p:to>
                                    </p:set>
                                    <p:anim calcmode="lin" valueType="num">
                                      <p:cBhvr additive="base">
                                        <p:cTn dur="500"/>
                                        <p:tgtEl>
                                          <p:spTgt spid="72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xEl>
                                              <p:pRg end="1" st="1"/>
                                            </p:txEl>
                                          </p:spTgt>
                                        </p:tgtEl>
                                        <p:attrNameLst>
                                          <p:attrName>style.visibility</p:attrName>
                                        </p:attrNameLst>
                                      </p:cBhvr>
                                      <p:to>
                                        <p:strVal val="visible"/>
                                      </p:to>
                                    </p:set>
                                    <p:anim calcmode="lin" valueType="num">
                                      <p:cBhvr additive="base">
                                        <p:cTn dur="500"/>
                                        <p:tgtEl>
                                          <p:spTgt spid="72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xEl>
                                              <p:pRg end="2" st="2"/>
                                            </p:txEl>
                                          </p:spTgt>
                                        </p:tgtEl>
                                        <p:attrNameLst>
                                          <p:attrName>style.visibility</p:attrName>
                                        </p:attrNameLst>
                                      </p:cBhvr>
                                      <p:to>
                                        <p:strVal val="visible"/>
                                      </p:to>
                                    </p:set>
                                    <p:anim calcmode="lin" valueType="num">
                                      <p:cBhvr additive="base">
                                        <p:cTn dur="500"/>
                                        <p:tgtEl>
                                          <p:spTgt spid="72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xEl>
                                              <p:pRg end="3" st="3"/>
                                            </p:txEl>
                                          </p:spTgt>
                                        </p:tgtEl>
                                        <p:attrNameLst>
                                          <p:attrName>style.visibility</p:attrName>
                                        </p:attrNameLst>
                                      </p:cBhvr>
                                      <p:to>
                                        <p:strVal val="visible"/>
                                      </p:to>
                                    </p:set>
                                    <p:anim calcmode="lin" valueType="num">
                                      <p:cBhvr additive="base">
                                        <p:cTn dur="500"/>
                                        <p:tgtEl>
                                          <p:spTgt spid="72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xEl>
                                              <p:pRg end="4" st="4"/>
                                            </p:txEl>
                                          </p:spTgt>
                                        </p:tgtEl>
                                        <p:attrNameLst>
                                          <p:attrName>style.visibility</p:attrName>
                                        </p:attrNameLst>
                                      </p:cBhvr>
                                      <p:to>
                                        <p:strVal val="visible"/>
                                      </p:to>
                                    </p:set>
                                    <p:anim calcmode="lin" valueType="num">
                                      <p:cBhvr additive="base">
                                        <p:cTn dur="500"/>
                                        <p:tgtEl>
                                          <p:spTgt spid="72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xEl>
                                              <p:pRg end="5" st="5"/>
                                            </p:txEl>
                                          </p:spTgt>
                                        </p:tgtEl>
                                        <p:attrNameLst>
                                          <p:attrName>style.visibility</p:attrName>
                                        </p:attrNameLst>
                                      </p:cBhvr>
                                      <p:to>
                                        <p:strVal val="visible"/>
                                      </p:to>
                                    </p:set>
                                    <p:anim calcmode="lin" valueType="num">
                                      <p:cBhvr additive="base">
                                        <p:cTn dur="500"/>
                                        <p:tgtEl>
                                          <p:spTgt spid="72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xEl>
                                              <p:pRg end="6" st="6"/>
                                            </p:txEl>
                                          </p:spTgt>
                                        </p:tgtEl>
                                        <p:attrNameLst>
                                          <p:attrName>style.visibility</p:attrName>
                                        </p:attrNameLst>
                                      </p:cBhvr>
                                      <p:to>
                                        <p:strVal val="visible"/>
                                      </p:to>
                                    </p:set>
                                    <p:anim calcmode="lin" valueType="num">
                                      <p:cBhvr additive="base">
                                        <p:cTn dur="500"/>
                                        <p:tgtEl>
                                          <p:spTgt spid="72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xEl>
                                              <p:pRg end="7" st="7"/>
                                            </p:txEl>
                                          </p:spTgt>
                                        </p:tgtEl>
                                        <p:attrNameLst>
                                          <p:attrName>style.visibility</p:attrName>
                                        </p:attrNameLst>
                                      </p:cBhvr>
                                      <p:to>
                                        <p:strVal val="visible"/>
                                      </p:to>
                                    </p:set>
                                    <p:anim calcmode="lin" valueType="num">
                                      <p:cBhvr additive="base">
                                        <p:cTn dur="500"/>
                                        <p:tgtEl>
                                          <p:spTgt spid="72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3">
                                            <p:txEl>
                                              <p:pRg end="8" st="8"/>
                                            </p:txEl>
                                          </p:spTgt>
                                        </p:tgtEl>
                                        <p:attrNameLst>
                                          <p:attrName>style.visibility</p:attrName>
                                        </p:attrNameLst>
                                      </p:cBhvr>
                                      <p:to>
                                        <p:strVal val="visible"/>
                                      </p:to>
                                    </p:set>
                                    <p:anim calcmode="lin" valueType="num">
                                      <p:cBhvr additive="base">
                                        <p:cTn dur="500"/>
                                        <p:tgtEl>
                                          <p:spTgt spid="723">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500"/>
                                        <p:tgtEl>
                                          <p:spTgt spid="717"/>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713"/>
                                        </p:tgtEl>
                                        <p:attrNameLst>
                                          <p:attrName>style.visibility</p:attrName>
                                        </p:attrNameLst>
                                      </p:cBhvr>
                                      <p:to>
                                        <p:strVal val="visible"/>
                                      </p:to>
                                    </p:set>
                                    <p:anim calcmode="lin" valueType="num">
                                      <p:cBhvr additive="base">
                                        <p:cTn dur="500"/>
                                        <p:tgtEl>
                                          <p:spTgt spid="7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xEl>
                                              <p:pRg end="0" st="0"/>
                                            </p:txEl>
                                          </p:spTgt>
                                        </p:tgtEl>
                                        <p:attrNameLst>
                                          <p:attrName>style.visibility</p:attrName>
                                        </p:attrNameLst>
                                      </p:cBhvr>
                                      <p:to>
                                        <p:strVal val="visible"/>
                                      </p:to>
                                    </p:set>
                                    <p:anim calcmode="lin" valueType="num">
                                      <p:cBhvr additive="base">
                                        <p:cTn dur="500"/>
                                        <p:tgtEl>
                                          <p:spTgt spid="72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xEl>
                                              <p:pRg end="1" st="1"/>
                                            </p:txEl>
                                          </p:spTgt>
                                        </p:tgtEl>
                                        <p:attrNameLst>
                                          <p:attrName>style.visibility</p:attrName>
                                        </p:attrNameLst>
                                      </p:cBhvr>
                                      <p:to>
                                        <p:strVal val="visible"/>
                                      </p:to>
                                    </p:set>
                                    <p:anim calcmode="lin" valueType="num">
                                      <p:cBhvr additive="base">
                                        <p:cTn dur="500"/>
                                        <p:tgtEl>
                                          <p:spTgt spid="724">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xEl>
                                              <p:pRg end="2" st="2"/>
                                            </p:txEl>
                                          </p:spTgt>
                                        </p:tgtEl>
                                        <p:attrNameLst>
                                          <p:attrName>style.visibility</p:attrName>
                                        </p:attrNameLst>
                                      </p:cBhvr>
                                      <p:to>
                                        <p:strVal val="visible"/>
                                      </p:to>
                                    </p:set>
                                    <p:anim calcmode="lin" valueType="num">
                                      <p:cBhvr additive="base">
                                        <p:cTn dur="500"/>
                                        <p:tgtEl>
                                          <p:spTgt spid="724">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xEl>
                                              <p:pRg end="3" st="3"/>
                                            </p:txEl>
                                          </p:spTgt>
                                        </p:tgtEl>
                                        <p:attrNameLst>
                                          <p:attrName>style.visibility</p:attrName>
                                        </p:attrNameLst>
                                      </p:cBhvr>
                                      <p:to>
                                        <p:strVal val="visible"/>
                                      </p:to>
                                    </p:set>
                                    <p:anim calcmode="lin" valueType="num">
                                      <p:cBhvr additive="base">
                                        <p:cTn dur="500"/>
                                        <p:tgtEl>
                                          <p:spTgt spid="724">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xEl>
                                              <p:pRg end="4" st="4"/>
                                            </p:txEl>
                                          </p:spTgt>
                                        </p:tgtEl>
                                        <p:attrNameLst>
                                          <p:attrName>style.visibility</p:attrName>
                                        </p:attrNameLst>
                                      </p:cBhvr>
                                      <p:to>
                                        <p:strVal val="visible"/>
                                      </p:to>
                                    </p:set>
                                    <p:anim calcmode="lin" valueType="num">
                                      <p:cBhvr additive="base">
                                        <p:cTn dur="500"/>
                                        <p:tgtEl>
                                          <p:spTgt spid="724">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xEl>
                                              <p:pRg end="5" st="5"/>
                                            </p:txEl>
                                          </p:spTgt>
                                        </p:tgtEl>
                                        <p:attrNameLst>
                                          <p:attrName>style.visibility</p:attrName>
                                        </p:attrNameLst>
                                      </p:cBhvr>
                                      <p:to>
                                        <p:strVal val="visible"/>
                                      </p:to>
                                    </p:set>
                                    <p:anim calcmode="lin" valueType="num">
                                      <p:cBhvr additive="base">
                                        <p:cTn dur="500"/>
                                        <p:tgtEl>
                                          <p:spTgt spid="724">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xEl>
                                              <p:pRg end="6" st="6"/>
                                            </p:txEl>
                                          </p:spTgt>
                                        </p:tgtEl>
                                        <p:attrNameLst>
                                          <p:attrName>style.visibility</p:attrName>
                                        </p:attrNameLst>
                                      </p:cBhvr>
                                      <p:to>
                                        <p:strVal val="visible"/>
                                      </p:to>
                                    </p:set>
                                    <p:anim calcmode="lin" valueType="num">
                                      <p:cBhvr additive="base">
                                        <p:cTn dur="500"/>
                                        <p:tgtEl>
                                          <p:spTgt spid="724">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xEl>
                                              <p:pRg end="7" st="7"/>
                                            </p:txEl>
                                          </p:spTgt>
                                        </p:tgtEl>
                                        <p:attrNameLst>
                                          <p:attrName>style.visibility</p:attrName>
                                        </p:attrNameLst>
                                      </p:cBhvr>
                                      <p:to>
                                        <p:strVal val="visible"/>
                                      </p:to>
                                    </p:set>
                                    <p:anim calcmode="lin" valueType="num">
                                      <p:cBhvr additive="base">
                                        <p:cTn dur="500"/>
                                        <p:tgtEl>
                                          <p:spTgt spid="724">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xEl>
                                              <p:pRg end="8" st="8"/>
                                            </p:txEl>
                                          </p:spTgt>
                                        </p:tgtEl>
                                        <p:attrNameLst>
                                          <p:attrName>style.visibility</p:attrName>
                                        </p:attrNameLst>
                                      </p:cBhvr>
                                      <p:to>
                                        <p:strVal val="visible"/>
                                      </p:to>
                                    </p:set>
                                    <p:anim calcmode="lin" valueType="num">
                                      <p:cBhvr additive="base">
                                        <p:cTn dur="500"/>
                                        <p:tgtEl>
                                          <p:spTgt spid="724">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2">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500"/>
                                        <p:tgtEl>
                                          <p:spTgt spid="718"/>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1">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500"/>
                                        <p:tgtEl>
                                          <p:spTgt spid="7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anim calcmode="lin" valueType="num">
                                      <p:cBhvr additive="base">
                                        <p:cTn dur="500"/>
                                        <p:tgtEl>
                                          <p:spTgt spid="72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xEl>
                                              <p:pRg end="1" st="1"/>
                                            </p:txEl>
                                          </p:spTgt>
                                        </p:tgtEl>
                                        <p:attrNameLst>
                                          <p:attrName>style.visibility</p:attrName>
                                        </p:attrNameLst>
                                      </p:cBhvr>
                                      <p:to>
                                        <p:strVal val="visible"/>
                                      </p:to>
                                    </p:set>
                                    <p:anim calcmode="lin" valueType="num">
                                      <p:cBhvr additive="base">
                                        <p:cTn dur="500"/>
                                        <p:tgtEl>
                                          <p:spTgt spid="72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xEl>
                                              <p:pRg end="2" st="2"/>
                                            </p:txEl>
                                          </p:spTgt>
                                        </p:tgtEl>
                                        <p:attrNameLst>
                                          <p:attrName>style.visibility</p:attrName>
                                        </p:attrNameLst>
                                      </p:cBhvr>
                                      <p:to>
                                        <p:strVal val="visible"/>
                                      </p:to>
                                    </p:set>
                                    <p:anim calcmode="lin" valueType="num">
                                      <p:cBhvr additive="base">
                                        <p:cTn dur="500"/>
                                        <p:tgtEl>
                                          <p:spTgt spid="72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xEl>
                                              <p:pRg end="3" st="3"/>
                                            </p:txEl>
                                          </p:spTgt>
                                        </p:tgtEl>
                                        <p:attrNameLst>
                                          <p:attrName>style.visibility</p:attrName>
                                        </p:attrNameLst>
                                      </p:cBhvr>
                                      <p:to>
                                        <p:strVal val="visible"/>
                                      </p:to>
                                    </p:set>
                                    <p:anim calcmode="lin" valueType="num">
                                      <p:cBhvr additive="base">
                                        <p:cTn dur="500"/>
                                        <p:tgtEl>
                                          <p:spTgt spid="72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xEl>
                                              <p:pRg end="4" st="4"/>
                                            </p:txEl>
                                          </p:spTgt>
                                        </p:tgtEl>
                                        <p:attrNameLst>
                                          <p:attrName>style.visibility</p:attrName>
                                        </p:attrNameLst>
                                      </p:cBhvr>
                                      <p:to>
                                        <p:strVal val="visible"/>
                                      </p:to>
                                    </p:set>
                                    <p:anim calcmode="lin" valueType="num">
                                      <p:cBhvr additive="base">
                                        <p:cTn dur="500"/>
                                        <p:tgtEl>
                                          <p:spTgt spid="72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xEl>
                                              <p:pRg end="5" st="5"/>
                                            </p:txEl>
                                          </p:spTgt>
                                        </p:tgtEl>
                                        <p:attrNameLst>
                                          <p:attrName>style.visibility</p:attrName>
                                        </p:attrNameLst>
                                      </p:cBhvr>
                                      <p:to>
                                        <p:strVal val="visible"/>
                                      </p:to>
                                    </p:set>
                                    <p:anim calcmode="lin" valueType="num">
                                      <p:cBhvr additive="base">
                                        <p:cTn dur="500"/>
                                        <p:tgtEl>
                                          <p:spTgt spid="72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xEl>
                                              <p:pRg end="6" st="6"/>
                                            </p:txEl>
                                          </p:spTgt>
                                        </p:tgtEl>
                                        <p:attrNameLst>
                                          <p:attrName>style.visibility</p:attrName>
                                        </p:attrNameLst>
                                      </p:cBhvr>
                                      <p:to>
                                        <p:strVal val="visible"/>
                                      </p:to>
                                    </p:set>
                                    <p:anim calcmode="lin" valueType="num">
                                      <p:cBhvr additive="base">
                                        <p:cTn dur="500"/>
                                        <p:tgtEl>
                                          <p:spTgt spid="72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xEl>
                                              <p:pRg end="7" st="7"/>
                                            </p:txEl>
                                          </p:spTgt>
                                        </p:tgtEl>
                                        <p:attrNameLst>
                                          <p:attrName>style.visibility</p:attrName>
                                        </p:attrNameLst>
                                      </p:cBhvr>
                                      <p:to>
                                        <p:strVal val="visible"/>
                                      </p:to>
                                    </p:set>
                                    <p:anim calcmode="lin" valueType="num">
                                      <p:cBhvr additive="base">
                                        <p:cTn dur="500"/>
                                        <p:tgtEl>
                                          <p:spTgt spid="72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5">
                                            <p:txEl>
                                              <p:pRg end="8" st="8"/>
                                            </p:txEl>
                                          </p:spTgt>
                                        </p:tgtEl>
                                        <p:attrNameLst>
                                          <p:attrName>style.visibility</p:attrName>
                                        </p:attrNameLst>
                                      </p:cBhvr>
                                      <p:to>
                                        <p:strVal val="visible"/>
                                      </p:to>
                                    </p:set>
                                    <p:anim calcmode="lin" valueType="num">
                                      <p:cBhvr additive="base">
                                        <p:cTn dur="500"/>
                                        <p:tgtEl>
                                          <p:spTgt spid="725">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2">
                                  <p:stCondLst>
                                    <p:cond delay="0"/>
                                  </p:stCondLst>
                                  <p:childTnLst>
                                    <p:set>
                                      <p:cBhvr>
                                        <p:cTn dur="1" fill="hold">
                                          <p:stCondLst>
                                            <p:cond delay="0"/>
                                          </p:stCondLst>
                                        </p:cTn>
                                        <p:tgtEl>
                                          <p:spTgt spid="719"/>
                                        </p:tgtEl>
                                        <p:attrNameLst>
                                          <p:attrName>style.visibility</p:attrName>
                                        </p:attrNameLst>
                                      </p:cBhvr>
                                      <p:to>
                                        <p:strVal val="visible"/>
                                      </p:to>
                                    </p:set>
                                    <p:anim calcmode="lin" valueType="num">
                                      <p:cBhvr additive="base">
                                        <p:cTn dur="500"/>
                                        <p:tgtEl>
                                          <p:spTgt spid="719"/>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1">
                                  <p:stCondLst>
                                    <p:cond delay="0"/>
                                  </p:stCondLst>
                                  <p:childTnLst>
                                    <p:set>
                                      <p:cBhvr>
                                        <p:cTn dur="1" fill="hold">
                                          <p:stCondLst>
                                            <p:cond delay="0"/>
                                          </p:stCondLst>
                                        </p:cTn>
                                        <p:tgtEl>
                                          <p:spTgt spid="714"/>
                                        </p:tgtEl>
                                        <p:attrNameLst>
                                          <p:attrName>style.visibility</p:attrName>
                                        </p:attrNameLst>
                                      </p:cBhvr>
                                      <p:to>
                                        <p:strVal val="visible"/>
                                      </p:to>
                                    </p:set>
                                    <p:anim calcmode="lin" valueType="num">
                                      <p:cBhvr additive="base">
                                        <p:cTn dur="500"/>
                                        <p:tgtEl>
                                          <p:spTgt spid="7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xEl>
                                              <p:pRg end="0" st="0"/>
                                            </p:txEl>
                                          </p:spTgt>
                                        </p:tgtEl>
                                        <p:attrNameLst>
                                          <p:attrName>style.visibility</p:attrName>
                                        </p:attrNameLst>
                                      </p:cBhvr>
                                      <p:to>
                                        <p:strVal val="visible"/>
                                      </p:to>
                                    </p:set>
                                    <p:anim calcmode="lin" valueType="num">
                                      <p:cBhvr additive="base">
                                        <p:cTn dur="500"/>
                                        <p:tgtEl>
                                          <p:spTgt spid="72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xEl>
                                              <p:pRg end="1" st="1"/>
                                            </p:txEl>
                                          </p:spTgt>
                                        </p:tgtEl>
                                        <p:attrNameLst>
                                          <p:attrName>style.visibility</p:attrName>
                                        </p:attrNameLst>
                                      </p:cBhvr>
                                      <p:to>
                                        <p:strVal val="visible"/>
                                      </p:to>
                                    </p:set>
                                    <p:anim calcmode="lin" valueType="num">
                                      <p:cBhvr additive="base">
                                        <p:cTn dur="500"/>
                                        <p:tgtEl>
                                          <p:spTgt spid="726">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xEl>
                                              <p:pRg end="2" st="2"/>
                                            </p:txEl>
                                          </p:spTgt>
                                        </p:tgtEl>
                                        <p:attrNameLst>
                                          <p:attrName>style.visibility</p:attrName>
                                        </p:attrNameLst>
                                      </p:cBhvr>
                                      <p:to>
                                        <p:strVal val="visible"/>
                                      </p:to>
                                    </p:set>
                                    <p:anim calcmode="lin" valueType="num">
                                      <p:cBhvr additive="base">
                                        <p:cTn dur="500"/>
                                        <p:tgtEl>
                                          <p:spTgt spid="726">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xEl>
                                              <p:pRg end="3" st="3"/>
                                            </p:txEl>
                                          </p:spTgt>
                                        </p:tgtEl>
                                        <p:attrNameLst>
                                          <p:attrName>style.visibility</p:attrName>
                                        </p:attrNameLst>
                                      </p:cBhvr>
                                      <p:to>
                                        <p:strVal val="visible"/>
                                      </p:to>
                                    </p:set>
                                    <p:anim calcmode="lin" valueType="num">
                                      <p:cBhvr additive="base">
                                        <p:cTn dur="500"/>
                                        <p:tgtEl>
                                          <p:spTgt spid="726">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xEl>
                                              <p:pRg end="4" st="4"/>
                                            </p:txEl>
                                          </p:spTgt>
                                        </p:tgtEl>
                                        <p:attrNameLst>
                                          <p:attrName>style.visibility</p:attrName>
                                        </p:attrNameLst>
                                      </p:cBhvr>
                                      <p:to>
                                        <p:strVal val="visible"/>
                                      </p:to>
                                    </p:set>
                                    <p:anim calcmode="lin" valueType="num">
                                      <p:cBhvr additive="base">
                                        <p:cTn dur="500"/>
                                        <p:tgtEl>
                                          <p:spTgt spid="726">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xEl>
                                              <p:pRg end="5" st="5"/>
                                            </p:txEl>
                                          </p:spTgt>
                                        </p:tgtEl>
                                        <p:attrNameLst>
                                          <p:attrName>style.visibility</p:attrName>
                                        </p:attrNameLst>
                                      </p:cBhvr>
                                      <p:to>
                                        <p:strVal val="visible"/>
                                      </p:to>
                                    </p:set>
                                    <p:anim calcmode="lin" valueType="num">
                                      <p:cBhvr additive="base">
                                        <p:cTn dur="500"/>
                                        <p:tgtEl>
                                          <p:spTgt spid="726">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xEl>
                                              <p:pRg end="6" st="6"/>
                                            </p:txEl>
                                          </p:spTgt>
                                        </p:tgtEl>
                                        <p:attrNameLst>
                                          <p:attrName>style.visibility</p:attrName>
                                        </p:attrNameLst>
                                      </p:cBhvr>
                                      <p:to>
                                        <p:strVal val="visible"/>
                                      </p:to>
                                    </p:set>
                                    <p:anim calcmode="lin" valueType="num">
                                      <p:cBhvr additive="base">
                                        <p:cTn dur="500"/>
                                        <p:tgtEl>
                                          <p:spTgt spid="726">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xEl>
                                              <p:pRg end="7" st="7"/>
                                            </p:txEl>
                                          </p:spTgt>
                                        </p:tgtEl>
                                        <p:attrNameLst>
                                          <p:attrName>style.visibility</p:attrName>
                                        </p:attrNameLst>
                                      </p:cBhvr>
                                      <p:to>
                                        <p:strVal val="visible"/>
                                      </p:to>
                                    </p:set>
                                    <p:anim calcmode="lin" valueType="num">
                                      <p:cBhvr additive="base">
                                        <p:cTn dur="500"/>
                                        <p:tgtEl>
                                          <p:spTgt spid="726">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6">
                                            <p:txEl>
                                              <p:pRg end="8" st="8"/>
                                            </p:txEl>
                                          </p:spTgt>
                                        </p:tgtEl>
                                        <p:attrNameLst>
                                          <p:attrName>style.visibility</p:attrName>
                                        </p:attrNameLst>
                                      </p:cBhvr>
                                      <p:to>
                                        <p:strVal val="visible"/>
                                      </p:to>
                                    </p:set>
                                    <p:anim calcmode="lin" valueType="num">
                                      <p:cBhvr additive="base">
                                        <p:cTn dur="500"/>
                                        <p:tgtEl>
                                          <p:spTgt spid="726">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2">
                                  <p:stCondLst>
                                    <p:cond delay="0"/>
                                  </p:stCondLst>
                                  <p:childTnLst>
                                    <p:set>
                                      <p:cBhvr>
                                        <p:cTn dur="1" fill="hold">
                                          <p:stCondLst>
                                            <p:cond delay="0"/>
                                          </p:stCondLst>
                                        </p:cTn>
                                        <p:tgtEl>
                                          <p:spTgt spid="720"/>
                                        </p:tgtEl>
                                        <p:attrNameLst>
                                          <p:attrName>style.visibility</p:attrName>
                                        </p:attrNameLst>
                                      </p:cBhvr>
                                      <p:to>
                                        <p:strVal val="visible"/>
                                      </p:to>
                                    </p:set>
                                    <p:anim calcmode="lin" valueType="num">
                                      <p:cBhvr additive="base">
                                        <p:cTn dur="500"/>
                                        <p:tgtEl>
                                          <p:spTgt spid="7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2">
  <p:cSld name="World Map 2">
    <p:spTree>
      <p:nvGrpSpPr>
        <p:cNvPr id="727" name="Shape 727"/>
        <p:cNvGrpSpPr/>
        <p:nvPr/>
      </p:nvGrpSpPr>
      <p:grpSpPr>
        <a:xfrm>
          <a:off x="0" y="0"/>
          <a:ext cx="0" cy="0"/>
          <a:chOff x="0" y="0"/>
          <a:chExt cx="0" cy="0"/>
        </a:xfrm>
      </p:grpSpPr>
      <p:sp>
        <p:nvSpPr>
          <p:cNvPr id="728" name="Google Shape;728;p201"/>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9" name="Google Shape;729;p201"/>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730" name="Google Shape;730;p201"/>
          <p:cNvPicPr preferRelativeResize="0"/>
          <p:nvPr/>
        </p:nvPicPr>
        <p:blipFill rotWithShape="1">
          <a:blip r:embed="rId2">
            <a:alphaModFix/>
          </a:blip>
          <a:srcRect b="0" l="0" r="0" t="0"/>
          <a:stretch/>
        </p:blipFill>
        <p:spPr>
          <a:xfrm>
            <a:off x="2406954" y="1016929"/>
            <a:ext cx="13127627" cy="6236485"/>
          </a:xfrm>
          <a:prstGeom prst="rect">
            <a:avLst/>
          </a:prstGeom>
          <a:noFill/>
          <a:ln>
            <a:noFill/>
          </a:ln>
        </p:spPr>
      </p:pic>
      <p:sp>
        <p:nvSpPr>
          <p:cNvPr id="731" name="Google Shape;731;p201"/>
          <p:cNvSpPr txBox="1"/>
          <p:nvPr>
            <p:ph idx="1" type="body"/>
          </p:nvPr>
        </p:nvSpPr>
        <p:spPr>
          <a:xfrm>
            <a:off x="2842148" y="6619890"/>
            <a:ext cx="12612643" cy="1224261"/>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732" name="Google Shape;732;p201"/>
          <p:cNvCxnSpPr/>
          <p:nvPr/>
        </p:nvCxnSpPr>
        <p:spPr>
          <a:xfrm rot="10800000">
            <a:off x="3332956" y="7853145"/>
            <a:ext cx="11620500" cy="1"/>
          </a:xfrm>
          <a:prstGeom prst="straightConnector1">
            <a:avLst/>
          </a:prstGeom>
          <a:noFill/>
          <a:ln cap="flat" cmpd="sng" w="12700">
            <a:solidFill>
              <a:srgbClr val="0096BE"/>
            </a:solidFill>
            <a:prstDash val="solid"/>
            <a:round/>
            <a:headEnd len="sm" w="sm" type="none"/>
            <a:tailEnd len="sm" w="sm" type="none"/>
          </a:ln>
        </p:spPr>
      </p:cxnSp>
      <p:sp>
        <p:nvSpPr>
          <p:cNvPr id="733" name="Google Shape;733;p201"/>
          <p:cNvSpPr txBox="1"/>
          <p:nvPr>
            <p:ph idx="2"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731"/>
                                        </p:tgtEl>
                                        <p:attrNameLst>
                                          <p:attrName>style.visibility</p:attrName>
                                        </p:attrNameLst>
                                      </p:cBhvr>
                                      <p:to>
                                        <p:strVal val="visible"/>
                                      </p:to>
                                    </p:set>
                                    <p:anim calcmode="lin" valueType="num">
                                      <p:cBhvr additive="base">
                                        <p:cTn dur="500"/>
                                        <p:tgtEl>
                                          <p:spTgt spid="73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733"/>
                                        </p:tgtEl>
                                        <p:attrNameLst>
                                          <p:attrName>style.visibility</p:attrName>
                                        </p:attrNameLst>
                                      </p:cBhvr>
                                      <p:to>
                                        <p:strVal val="visible"/>
                                      </p:to>
                                    </p:set>
                                    <p:anim calcmode="lin" valueType="num">
                                      <p:cBhvr additive="base">
                                        <p:cTn dur="500"/>
                                        <p:tgtEl>
                                          <p:spTgt spid="7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er 3">
  <p:cSld name="Presenter 3">
    <p:spTree>
      <p:nvGrpSpPr>
        <p:cNvPr id="33" name="Shape 33"/>
        <p:cNvGrpSpPr/>
        <p:nvPr/>
      </p:nvGrpSpPr>
      <p:grpSpPr>
        <a:xfrm>
          <a:off x="0" y="0"/>
          <a:ext cx="0" cy="0"/>
          <a:chOff x="0" y="0"/>
          <a:chExt cx="0" cy="0"/>
        </a:xfrm>
      </p:grpSpPr>
      <p:sp>
        <p:nvSpPr>
          <p:cNvPr id="34" name="Google Shape;34;p128"/>
          <p:cNvSpPr/>
          <p:nvPr/>
        </p:nvSpPr>
        <p:spPr>
          <a:xfrm>
            <a:off x="17065166" y="9251885"/>
            <a:ext cx="405045" cy="10351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5" name="Google Shape;35;p128"/>
          <p:cNvSpPr/>
          <p:nvPr/>
        </p:nvSpPr>
        <p:spPr>
          <a:xfrm>
            <a:off x="0" y="8204135"/>
            <a:ext cx="18286413" cy="2095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36" name="Google Shape;36;p128"/>
          <p:cNvSpPr/>
          <p:nvPr/>
        </p:nvSpPr>
        <p:spPr>
          <a:xfrm>
            <a:off x="772276" y="1271022"/>
            <a:ext cx="5809079" cy="5809583"/>
          </a:xfrm>
          <a:prstGeom prst="ellipse">
            <a:avLst/>
          </a:prstGeom>
          <a:solidFill>
            <a:srgbClr val="BFF1FF">
              <a:alpha val="13725"/>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37" name="Google Shape;37;p128"/>
          <p:cNvSpPr/>
          <p:nvPr>
            <p:ph idx="2" type="pic"/>
          </p:nvPr>
        </p:nvSpPr>
        <p:spPr>
          <a:xfrm>
            <a:off x="963207" y="1461970"/>
            <a:ext cx="5427217" cy="5427687"/>
          </a:xfrm>
          <a:prstGeom prst="ellipse">
            <a:avLst/>
          </a:prstGeom>
          <a:noFill/>
          <a:ln>
            <a:noFill/>
          </a:ln>
        </p:spPr>
      </p:sp>
      <p:sp>
        <p:nvSpPr>
          <p:cNvPr id="38" name="Google Shape;38;p128"/>
          <p:cNvSpPr txBox="1"/>
          <p:nvPr>
            <p:ph type="title"/>
          </p:nvPr>
        </p:nvSpPr>
        <p:spPr>
          <a:xfrm>
            <a:off x="7117981" y="901252"/>
            <a:ext cx="10351150" cy="181406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accent1"/>
              </a:buClr>
              <a:buSzPts val="9600"/>
              <a:buFont typeface="Roboto Condensed Light"/>
              <a:buNone/>
              <a:defRPr b="0" i="0" sz="96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128"/>
          <p:cNvSpPr txBox="1"/>
          <p:nvPr>
            <p:ph idx="1" type="body"/>
          </p:nvPr>
        </p:nvSpPr>
        <p:spPr>
          <a:xfrm>
            <a:off x="7123775" y="2387210"/>
            <a:ext cx="10345355" cy="990542"/>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880"/>
              </a:spcBef>
              <a:spcAft>
                <a:spcPts val="0"/>
              </a:spcAft>
              <a:buClr>
                <a:schemeClr val="dk1"/>
              </a:buClr>
              <a:buSzPts val="4400"/>
              <a:buNone/>
              <a:defRPr sz="44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128"/>
          <p:cNvSpPr txBox="1"/>
          <p:nvPr>
            <p:ph idx="3" type="body"/>
          </p:nvPr>
        </p:nvSpPr>
        <p:spPr>
          <a:xfrm>
            <a:off x="7085676" y="5714552"/>
            <a:ext cx="10351150" cy="176574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128"/>
          <p:cNvSpPr/>
          <p:nvPr/>
        </p:nvSpPr>
        <p:spPr>
          <a:xfrm>
            <a:off x="7150098" y="3515412"/>
            <a:ext cx="1966913" cy="196691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2" name="Google Shape;42;p128"/>
          <p:cNvSpPr/>
          <p:nvPr/>
        </p:nvSpPr>
        <p:spPr>
          <a:xfrm>
            <a:off x="9639298" y="3515411"/>
            <a:ext cx="1966913" cy="1966913"/>
          </a:xfrm>
          <a:prstGeom prst="ellipse">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3" name="Google Shape;43;p128"/>
          <p:cNvSpPr/>
          <p:nvPr/>
        </p:nvSpPr>
        <p:spPr>
          <a:xfrm>
            <a:off x="12128498" y="3515411"/>
            <a:ext cx="1966913" cy="1966913"/>
          </a:xfrm>
          <a:prstGeom prst="ellipse">
            <a:avLst/>
          </a:prstGeom>
          <a:solidFill>
            <a:srgbClr val="004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44" name="Google Shape;44;p128"/>
          <p:cNvSpPr txBox="1"/>
          <p:nvPr>
            <p:ph idx="4" type="body"/>
          </p:nvPr>
        </p:nvSpPr>
        <p:spPr>
          <a:xfrm>
            <a:off x="7276176" y="3996482"/>
            <a:ext cx="1726537" cy="990542"/>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128"/>
          <p:cNvSpPr txBox="1"/>
          <p:nvPr>
            <p:ph idx="5" type="body"/>
          </p:nvPr>
        </p:nvSpPr>
        <p:spPr>
          <a:xfrm>
            <a:off x="12248685" y="4003597"/>
            <a:ext cx="1726537" cy="990542"/>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 name="Google Shape;46;p128"/>
          <p:cNvSpPr txBox="1"/>
          <p:nvPr>
            <p:ph idx="6" type="body"/>
          </p:nvPr>
        </p:nvSpPr>
        <p:spPr>
          <a:xfrm>
            <a:off x="9759485" y="3998013"/>
            <a:ext cx="1726537" cy="990542"/>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128"/>
          <p:cNvSpPr/>
          <p:nvPr>
            <p:ph idx="7" type="pic"/>
          </p:nvPr>
        </p:nvSpPr>
        <p:spPr>
          <a:xfrm>
            <a:off x="3286147" y="8711104"/>
            <a:ext cx="836737" cy="836737"/>
          </a:xfrm>
          <a:prstGeom prst="rect">
            <a:avLst/>
          </a:prstGeom>
          <a:noFill/>
          <a:ln>
            <a:noFill/>
          </a:ln>
        </p:spPr>
      </p:sp>
      <p:sp>
        <p:nvSpPr>
          <p:cNvPr id="48" name="Google Shape;48;p128"/>
          <p:cNvSpPr txBox="1"/>
          <p:nvPr>
            <p:ph idx="8" type="body"/>
          </p:nvPr>
        </p:nvSpPr>
        <p:spPr>
          <a:xfrm>
            <a:off x="4120247" y="8622205"/>
            <a:ext cx="3169454" cy="105410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 name="Google Shape;49;p128"/>
          <p:cNvSpPr/>
          <p:nvPr>
            <p:ph idx="9" type="pic"/>
          </p:nvPr>
        </p:nvSpPr>
        <p:spPr>
          <a:xfrm>
            <a:off x="7656617" y="8711104"/>
            <a:ext cx="836737" cy="836737"/>
          </a:xfrm>
          <a:prstGeom prst="rect">
            <a:avLst/>
          </a:prstGeom>
          <a:noFill/>
          <a:ln>
            <a:noFill/>
          </a:ln>
        </p:spPr>
      </p:sp>
      <p:sp>
        <p:nvSpPr>
          <p:cNvPr id="50" name="Google Shape;50;p128"/>
          <p:cNvSpPr txBox="1"/>
          <p:nvPr>
            <p:ph idx="13" type="body"/>
          </p:nvPr>
        </p:nvSpPr>
        <p:spPr>
          <a:xfrm>
            <a:off x="8490717" y="8634905"/>
            <a:ext cx="3169454" cy="105410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 name="Google Shape;51;p128"/>
          <p:cNvSpPr/>
          <p:nvPr>
            <p:ph idx="14" type="pic"/>
          </p:nvPr>
        </p:nvSpPr>
        <p:spPr>
          <a:xfrm>
            <a:off x="12025417" y="8711104"/>
            <a:ext cx="836737" cy="836737"/>
          </a:xfrm>
          <a:prstGeom prst="rect">
            <a:avLst/>
          </a:prstGeom>
          <a:noFill/>
          <a:ln>
            <a:noFill/>
          </a:ln>
        </p:spPr>
      </p:sp>
      <p:sp>
        <p:nvSpPr>
          <p:cNvPr id="52" name="Google Shape;52;p128"/>
          <p:cNvSpPr txBox="1"/>
          <p:nvPr>
            <p:ph idx="15" type="body"/>
          </p:nvPr>
        </p:nvSpPr>
        <p:spPr>
          <a:xfrm>
            <a:off x="12859517" y="8622205"/>
            <a:ext cx="3169454" cy="105410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
                                        </p:tgtEl>
                                        <p:attrNameLst>
                                          <p:attrName>style.visibility</p:attrName>
                                        </p:attrNameLst>
                                      </p:cBhvr>
                                      <p:to>
                                        <p:strVal val="visible"/>
                                      </p:to>
                                    </p:set>
                                    <p:animEffect filter="fade" transition="in">
                                      <p:cBhvr>
                                        <p:cTn dur="500"/>
                                        <p:tgtEl>
                                          <p:spTgt spid="37"/>
                                        </p:tgtEl>
                                      </p:cBhvr>
                                    </p:animEffect>
                                  </p:childTnLst>
                                </p:cTn>
                              </p:par>
                              <p:par>
                                <p:cTn fill="hold" nodeType="withEffect" presetClass="entr" presetID="10" presetSubtype="0">
                                  <p:stCondLst>
                                    <p:cond delay="0"/>
                                  </p:stCondLst>
                                  <p:childTnLst>
                                    <p:set>
                                      <p:cBhvr>
                                        <p:cTn dur="1" fill="hold">
                                          <p:stCondLst>
                                            <p:cond delay="0"/>
                                          </p:stCondLst>
                                        </p:cTn>
                                        <p:tgtEl>
                                          <p:spTgt spid="36"/>
                                        </p:tgtEl>
                                        <p:attrNameLst>
                                          <p:attrName>style.visibility</p:attrName>
                                        </p:attrNameLst>
                                      </p:cBhvr>
                                      <p:to>
                                        <p:strVal val="visible"/>
                                      </p:to>
                                    </p:set>
                                    <p:animEffect filter="fade" transition="in">
                                      <p:cBhvr>
                                        <p:cTn dur="500"/>
                                        <p:tgtEl>
                                          <p:spTgt spid="36"/>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
                                            <p:txEl>
                                              <p:pRg end="0" st="0"/>
                                            </p:txEl>
                                          </p:spTgt>
                                        </p:tgtEl>
                                        <p:attrNameLst>
                                          <p:attrName>style.visibility</p:attrName>
                                        </p:attrNameLst>
                                      </p:cBhvr>
                                      <p:to>
                                        <p:strVal val="visible"/>
                                      </p:to>
                                    </p:set>
                                    <p:anim calcmode="lin" valueType="num">
                                      <p:cBhvr additive="base">
                                        <p:cTn dur="500"/>
                                        <p:tgtEl>
                                          <p:spTgt spid="3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
                                            <p:txEl>
                                              <p:pRg end="1" st="1"/>
                                            </p:txEl>
                                          </p:spTgt>
                                        </p:tgtEl>
                                        <p:attrNameLst>
                                          <p:attrName>style.visibility</p:attrName>
                                        </p:attrNameLst>
                                      </p:cBhvr>
                                      <p:to>
                                        <p:strVal val="visible"/>
                                      </p:to>
                                    </p:set>
                                    <p:anim calcmode="lin" valueType="num">
                                      <p:cBhvr additive="base">
                                        <p:cTn dur="500"/>
                                        <p:tgtEl>
                                          <p:spTgt spid="3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
                                            <p:txEl>
                                              <p:pRg end="2" st="2"/>
                                            </p:txEl>
                                          </p:spTgt>
                                        </p:tgtEl>
                                        <p:attrNameLst>
                                          <p:attrName>style.visibility</p:attrName>
                                        </p:attrNameLst>
                                      </p:cBhvr>
                                      <p:to>
                                        <p:strVal val="visible"/>
                                      </p:to>
                                    </p:set>
                                    <p:anim calcmode="lin" valueType="num">
                                      <p:cBhvr additive="base">
                                        <p:cTn dur="500"/>
                                        <p:tgtEl>
                                          <p:spTgt spid="3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
                                            <p:txEl>
                                              <p:pRg end="3" st="3"/>
                                            </p:txEl>
                                          </p:spTgt>
                                        </p:tgtEl>
                                        <p:attrNameLst>
                                          <p:attrName>style.visibility</p:attrName>
                                        </p:attrNameLst>
                                      </p:cBhvr>
                                      <p:to>
                                        <p:strVal val="visible"/>
                                      </p:to>
                                    </p:set>
                                    <p:anim calcmode="lin" valueType="num">
                                      <p:cBhvr additive="base">
                                        <p:cTn dur="500"/>
                                        <p:tgtEl>
                                          <p:spTgt spid="3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
                                            <p:txEl>
                                              <p:pRg end="4" st="4"/>
                                            </p:txEl>
                                          </p:spTgt>
                                        </p:tgtEl>
                                        <p:attrNameLst>
                                          <p:attrName>style.visibility</p:attrName>
                                        </p:attrNameLst>
                                      </p:cBhvr>
                                      <p:to>
                                        <p:strVal val="visible"/>
                                      </p:to>
                                    </p:set>
                                    <p:anim calcmode="lin" valueType="num">
                                      <p:cBhvr additive="base">
                                        <p:cTn dur="500"/>
                                        <p:tgtEl>
                                          <p:spTgt spid="3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
                                            <p:txEl>
                                              <p:pRg end="5" st="5"/>
                                            </p:txEl>
                                          </p:spTgt>
                                        </p:tgtEl>
                                        <p:attrNameLst>
                                          <p:attrName>style.visibility</p:attrName>
                                        </p:attrNameLst>
                                      </p:cBhvr>
                                      <p:to>
                                        <p:strVal val="visible"/>
                                      </p:to>
                                    </p:set>
                                    <p:anim calcmode="lin" valueType="num">
                                      <p:cBhvr additive="base">
                                        <p:cTn dur="500"/>
                                        <p:tgtEl>
                                          <p:spTgt spid="3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
                                            <p:txEl>
                                              <p:pRg end="6" st="6"/>
                                            </p:txEl>
                                          </p:spTgt>
                                        </p:tgtEl>
                                        <p:attrNameLst>
                                          <p:attrName>style.visibility</p:attrName>
                                        </p:attrNameLst>
                                      </p:cBhvr>
                                      <p:to>
                                        <p:strVal val="visible"/>
                                      </p:to>
                                    </p:set>
                                    <p:anim calcmode="lin" valueType="num">
                                      <p:cBhvr additive="base">
                                        <p:cTn dur="500"/>
                                        <p:tgtEl>
                                          <p:spTgt spid="3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
                                            <p:txEl>
                                              <p:pRg end="7" st="7"/>
                                            </p:txEl>
                                          </p:spTgt>
                                        </p:tgtEl>
                                        <p:attrNameLst>
                                          <p:attrName>style.visibility</p:attrName>
                                        </p:attrNameLst>
                                      </p:cBhvr>
                                      <p:to>
                                        <p:strVal val="visible"/>
                                      </p:to>
                                    </p:set>
                                    <p:anim calcmode="lin" valueType="num">
                                      <p:cBhvr additive="base">
                                        <p:cTn dur="500"/>
                                        <p:tgtEl>
                                          <p:spTgt spid="3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
                                            <p:txEl>
                                              <p:pRg end="8" st="8"/>
                                            </p:txEl>
                                          </p:spTgt>
                                        </p:tgtEl>
                                        <p:attrNameLst>
                                          <p:attrName>style.visibility</p:attrName>
                                        </p:attrNameLst>
                                      </p:cBhvr>
                                      <p:to>
                                        <p:strVal val="visible"/>
                                      </p:to>
                                    </p:set>
                                    <p:anim calcmode="lin" valueType="num">
                                      <p:cBhvr additive="base">
                                        <p:cTn dur="500"/>
                                        <p:tgtEl>
                                          <p:spTgt spid="39">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41"/>
                                        </p:tgtEl>
                                        <p:attrNameLst>
                                          <p:attrName>style.visibility</p:attrName>
                                        </p:attrNameLst>
                                      </p:cBhvr>
                                      <p:to>
                                        <p:strVal val="visible"/>
                                      </p:to>
                                    </p:set>
                                    <p:animEffect filter="fade" transition="in">
                                      <p:cBhvr>
                                        <p:cTn dur="500"/>
                                        <p:tgtEl>
                                          <p:spTgt spid="41"/>
                                        </p:tgtEl>
                                      </p:cBhvr>
                                    </p:animEffect>
                                  </p:childTnLst>
                                </p:cTn>
                              </p:par>
                              <p:par>
                                <p:cTn fill="hold" nodeType="withEffect" presetClass="entr" presetID="10" presetSubtype="0">
                                  <p:stCondLst>
                                    <p:cond delay="500"/>
                                  </p:stCondLst>
                                  <p:childTnLst>
                                    <p:set>
                                      <p:cBhvr>
                                        <p:cTn dur="1" fill="hold">
                                          <p:stCondLst>
                                            <p:cond delay="0"/>
                                          </p:stCondLst>
                                        </p:cTn>
                                        <p:tgtEl>
                                          <p:spTgt spid="44">
                                            <p:txEl>
                                              <p:pRg end="0" st="0"/>
                                            </p:txEl>
                                          </p:spTgt>
                                        </p:tgtEl>
                                        <p:attrNameLst>
                                          <p:attrName>style.visibility</p:attrName>
                                        </p:attrNameLst>
                                      </p:cBhvr>
                                      <p:to>
                                        <p:strVal val="visible"/>
                                      </p:to>
                                    </p:set>
                                    <p:animEffect filter="fade" transition="in">
                                      <p:cBhvr>
                                        <p:cTn dur="500"/>
                                        <p:tgtEl>
                                          <p:spTgt spid="44">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4">
                                            <p:txEl>
                                              <p:pRg end="1" st="1"/>
                                            </p:txEl>
                                          </p:spTgt>
                                        </p:tgtEl>
                                        <p:attrNameLst>
                                          <p:attrName>style.visibility</p:attrName>
                                        </p:attrNameLst>
                                      </p:cBhvr>
                                      <p:to>
                                        <p:strVal val="visible"/>
                                      </p:to>
                                    </p:set>
                                    <p:animEffect filter="fade" transition="in">
                                      <p:cBhvr>
                                        <p:cTn dur="500"/>
                                        <p:tgtEl>
                                          <p:spTgt spid="44">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4">
                                            <p:txEl>
                                              <p:pRg end="2" st="2"/>
                                            </p:txEl>
                                          </p:spTgt>
                                        </p:tgtEl>
                                        <p:attrNameLst>
                                          <p:attrName>style.visibility</p:attrName>
                                        </p:attrNameLst>
                                      </p:cBhvr>
                                      <p:to>
                                        <p:strVal val="visible"/>
                                      </p:to>
                                    </p:set>
                                    <p:animEffect filter="fade" transition="in">
                                      <p:cBhvr>
                                        <p:cTn dur="500"/>
                                        <p:tgtEl>
                                          <p:spTgt spid="44">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4">
                                            <p:txEl>
                                              <p:pRg end="3" st="3"/>
                                            </p:txEl>
                                          </p:spTgt>
                                        </p:tgtEl>
                                        <p:attrNameLst>
                                          <p:attrName>style.visibility</p:attrName>
                                        </p:attrNameLst>
                                      </p:cBhvr>
                                      <p:to>
                                        <p:strVal val="visible"/>
                                      </p:to>
                                    </p:set>
                                    <p:animEffect filter="fade" transition="in">
                                      <p:cBhvr>
                                        <p:cTn dur="500"/>
                                        <p:tgtEl>
                                          <p:spTgt spid="44">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4">
                                            <p:txEl>
                                              <p:pRg end="4" st="4"/>
                                            </p:txEl>
                                          </p:spTgt>
                                        </p:tgtEl>
                                        <p:attrNameLst>
                                          <p:attrName>style.visibility</p:attrName>
                                        </p:attrNameLst>
                                      </p:cBhvr>
                                      <p:to>
                                        <p:strVal val="visible"/>
                                      </p:to>
                                    </p:set>
                                    <p:animEffect filter="fade" transition="in">
                                      <p:cBhvr>
                                        <p:cTn dur="500"/>
                                        <p:tgtEl>
                                          <p:spTgt spid="44">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4">
                                            <p:txEl>
                                              <p:pRg end="5" st="5"/>
                                            </p:txEl>
                                          </p:spTgt>
                                        </p:tgtEl>
                                        <p:attrNameLst>
                                          <p:attrName>style.visibility</p:attrName>
                                        </p:attrNameLst>
                                      </p:cBhvr>
                                      <p:to>
                                        <p:strVal val="visible"/>
                                      </p:to>
                                    </p:set>
                                    <p:animEffect filter="fade" transition="in">
                                      <p:cBhvr>
                                        <p:cTn dur="500"/>
                                        <p:tgtEl>
                                          <p:spTgt spid="44">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4">
                                            <p:txEl>
                                              <p:pRg end="6" st="6"/>
                                            </p:txEl>
                                          </p:spTgt>
                                        </p:tgtEl>
                                        <p:attrNameLst>
                                          <p:attrName>style.visibility</p:attrName>
                                        </p:attrNameLst>
                                      </p:cBhvr>
                                      <p:to>
                                        <p:strVal val="visible"/>
                                      </p:to>
                                    </p:set>
                                    <p:animEffect filter="fade" transition="in">
                                      <p:cBhvr>
                                        <p:cTn dur="500"/>
                                        <p:tgtEl>
                                          <p:spTgt spid="44">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4">
                                            <p:txEl>
                                              <p:pRg end="7" st="7"/>
                                            </p:txEl>
                                          </p:spTgt>
                                        </p:tgtEl>
                                        <p:attrNameLst>
                                          <p:attrName>style.visibility</p:attrName>
                                        </p:attrNameLst>
                                      </p:cBhvr>
                                      <p:to>
                                        <p:strVal val="visible"/>
                                      </p:to>
                                    </p:set>
                                    <p:animEffect filter="fade" transition="in">
                                      <p:cBhvr>
                                        <p:cTn dur="500"/>
                                        <p:tgtEl>
                                          <p:spTgt spid="44">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4">
                                            <p:txEl>
                                              <p:pRg end="8" st="8"/>
                                            </p:txEl>
                                          </p:spTgt>
                                        </p:tgtEl>
                                        <p:attrNameLst>
                                          <p:attrName>style.visibility</p:attrName>
                                        </p:attrNameLst>
                                      </p:cBhvr>
                                      <p:to>
                                        <p:strVal val="visible"/>
                                      </p:to>
                                    </p:set>
                                    <p:animEffect filter="fade" transition="in">
                                      <p:cBhvr>
                                        <p:cTn dur="500"/>
                                        <p:tgtEl>
                                          <p:spTgt spid="44">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
                                        </p:tgtEl>
                                        <p:attrNameLst>
                                          <p:attrName>style.visibility</p:attrName>
                                        </p:attrNameLst>
                                      </p:cBhvr>
                                      <p:to>
                                        <p:strVal val="visible"/>
                                      </p:to>
                                    </p:set>
                                    <p:animEffect filter="fade" transition="in">
                                      <p:cBhvr>
                                        <p:cTn dur="500"/>
                                        <p:tgtEl>
                                          <p:spTgt spid="42"/>
                                        </p:tgtEl>
                                      </p:cBhvr>
                                    </p:animEffect>
                                  </p:childTnLst>
                                </p:cTn>
                              </p:par>
                              <p:par>
                                <p:cTn fill="hold" nodeType="withEffect" presetClass="entr" presetID="10" presetSubtype="0">
                                  <p:stCondLst>
                                    <p:cond delay="0"/>
                                  </p:stCondLst>
                                  <p:childTnLst>
                                    <p:set>
                                      <p:cBhvr>
                                        <p:cTn dur="1" fill="hold">
                                          <p:stCondLst>
                                            <p:cond delay="0"/>
                                          </p:stCondLst>
                                        </p:cTn>
                                        <p:tgtEl>
                                          <p:spTgt spid="46">
                                            <p:txEl>
                                              <p:pRg end="0" st="0"/>
                                            </p:txEl>
                                          </p:spTgt>
                                        </p:tgtEl>
                                        <p:attrNameLst>
                                          <p:attrName>style.visibility</p:attrName>
                                        </p:attrNameLst>
                                      </p:cBhvr>
                                      <p:to>
                                        <p:strVal val="visible"/>
                                      </p:to>
                                    </p:set>
                                    <p:animEffect filter="fade" transition="in">
                                      <p:cBhvr>
                                        <p:cTn dur="500"/>
                                        <p:tgtEl>
                                          <p:spTgt spid="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
                                            <p:txEl>
                                              <p:pRg end="1" st="1"/>
                                            </p:txEl>
                                          </p:spTgt>
                                        </p:tgtEl>
                                        <p:attrNameLst>
                                          <p:attrName>style.visibility</p:attrName>
                                        </p:attrNameLst>
                                      </p:cBhvr>
                                      <p:to>
                                        <p:strVal val="visible"/>
                                      </p:to>
                                    </p:set>
                                    <p:animEffect filter="fade" transition="in">
                                      <p:cBhvr>
                                        <p:cTn dur="500"/>
                                        <p:tgtEl>
                                          <p:spTgt spid="4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
                                            <p:txEl>
                                              <p:pRg end="2" st="2"/>
                                            </p:txEl>
                                          </p:spTgt>
                                        </p:tgtEl>
                                        <p:attrNameLst>
                                          <p:attrName>style.visibility</p:attrName>
                                        </p:attrNameLst>
                                      </p:cBhvr>
                                      <p:to>
                                        <p:strVal val="visible"/>
                                      </p:to>
                                    </p:set>
                                    <p:animEffect filter="fade" transition="in">
                                      <p:cBhvr>
                                        <p:cTn dur="500"/>
                                        <p:tgtEl>
                                          <p:spTgt spid="4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
                                            <p:txEl>
                                              <p:pRg end="3" st="3"/>
                                            </p:txEl>
                                          </p:spTgt>
                                        </p:tgtEl>
                                        <p:attrNameLst>
                                          <p:attrName>style.visibility</p:attrName>
                                        </p:attrNameLst>
                                      </p:cBhvr>
                                      <p:to>
                                        <p:strVal val="visible"/>
                                      </p:to>
                                    </p:set>
                                    <p:animEffect filter="fade" transition="in">
                                      <p:cBhvr>
                                        <p:cTn dur="500"/>
                                        <p:tgtEl>
                                          <p:spTgt spid="4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
                                            <p:txEl>
                                              <p:pRg end="4" st="4"/>
                                            </p:txEl>
                                          </p:spTgt>
                                        </p:tgtEl>
                                        <p:attrNameLst>
                                          <p:attrName>style.visibility</p:attrName>
                                        </p:attrNameLst>
                                      </p:cBhvr>
                                      <p:to>
                                        <p:strVal val="visible"/>
                                      </p:to>
                                    </p:set>
                                    <p:animEffect filter="fade" transition="in">
                                      <p:cBhvr>
                                        <p:cTn dur="500"/>
                                        <p:tgtEl>
                                          <p:spTgt spid="4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
                                            <p:txEl>
                                              <p:pRg end="5" st="5"/>
                                            </p:txEl>
                                          </p:spTgt>
                                        </p:tgtEl>
                                        <p:attrNameLst>
                                          <p:attrName>style.visibility</p:attrName>
                                        </p:attrNameLst>
                                      </p:cBhvr>
                                      <p:to>
                                        <p:strVal val="visible"/>
                                      </p:to>
                                    </p:set>
                                    <p:animEffect filter="fade" transition="in">
                                      <p:cBhvr>
                                        <p:cTn dur="500"/>
                                        <p:tgtEl>
                                          <p:spTgt spid="4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
                                            <p:txEl>
                                              <p:pRg end="6" st="6"/>
                                            </p:txEl>
                                          </p:spTgt>
                                        </p:tgtEl>
                                        <p:attrNameLst>
                                          <p:attrName>style.visibility</p:attrName>
                                        </p:attrNameLst>
                                      </p:cBhvr>
                                      <p:to>
                                        <p:strVal val="visible"/>
                                      </p:to>
                                    </p:set>
                                    <p:animEffect filter="fade" transition="in">
                                      <p:cBhvr>
                                        <p:cTn dur="500"/>
                                        <p:tgtEl>
                                          <p:spTgt spid="4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
                                            <p:txEl>
                                              <p:pRg end="7" st="7"/>
                                            </p:txEl>
                                          </p:spTgt>
                                        </p:tgtEl>
                                        <p:attrNameLst>
                                          <p:attrName>style.visibility</p:attrName>
                                        </p:attrNameLst>
                                      </p:cBhvr>
                                      <p:to>
                                        <p:strVal val="visible"/>
                                      </p:to>
                                    </p:set>
                                    <p:animEffect filter="fade" transition="in">
                                      <p:cBhvr>
                                        <p:cTn dur="500"/>
                                        <p:tgtEl>
                                          <p:spTgt spid="4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
                                            <p:txEl>
                                              <p:pRg end="8" st="8"/>
                                            </p:txEl>
                                          </p:spTgt>
                                        </p:tgtEl>
                                        <p:attrNameLst>
                                          <p:attrName>style.visibility</p:attrName>
                                        </p:attrNameLst>
                                      </p:cBhvr>
                                      <p:to>
                                        <p:strVal val="visible"/>
                                      </p:to>
                                    </p:set>
                                    <p:animEffect filter="fade" transition="in">
                                      <p:cBhvr>
                                        <p:cTn dur="500"/>
                                        <p:tgtEl>
                                          <p:spTgt spid="46">
                                            <p:txEl>
                                              <p:pRg end="8" st="8"/>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
                                        </p:tgtEl>
                                        <p:attrNameLst>
                                          <p:attrName>style.visibility</p:attrName>
                                        </p:attrNameLst>
                                      </p:cBhvr>
                                      <p:to>
                                        <p:strVal val="visible"/>
                                      </p:to>
                                    </p:set>
                                    <p:animEffect filter="fade" transition="in">
                                      <p:cBhvr>
                                        <p:cTn dur="500"/>
                                        <p:tgtEl>
                                          <p:spTgt spid="43"/>
                                        </p:tgtEl>
                                      </p:cBhvr>
                                    </p:animEffect>
                                  </p:childTnLst>
                                </p:cTn>
                              </p:par>
                              <p:par>
                                <p:cTn fill="hold" nodeType="withEffect" presetClass="entr" presetID="10" presetSubtype="0">
                                  <p:stCondLst>
                                    <p:cond delay="0"/>
                                  </p:stCondLst>
                                  <p:childTnLst>
                                    <p:set>
                                      <p:cBhvr>
                                        <p:cTn dur="1" fill="hold">
                                          <p:stCondLst>
                                            <p:cond delay="0"/>
                                          </p:stCondLst>
                                        </p:cTn>
                                        <p:tgtEl>
                                          <p:spTgt spid="45">
                                            <p:txEl>
                                              <p:pRg end="0" st="0"/>
                                            </p:txEl>
                                          </p:spTgt>
                                        </p:tgtEl>
                                        <p:attrNameLst>
                                          <p:attrName>style.visibility</p:attrName>
                                        </p:attrNameLst>
                                      </p:cBhvr>
                                      <p:to>
                                        <p:strVal val="visible"/>
                                      </p:to>
                                    </p:set>
                                    <p:animEffect filter="fade" transition="in">
                                      <p:cBhvr>
                                        <p:cTn dur="500"/>
                                        <p:tgtEl>
                                          <p:spTgt spid="4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
                                            <p:txEl>
                                              <p:pRg end="1" st="1"/>
                                            </p:txEl>
                                          </p:spTgt>
                                        </p:tgtEl>
                                        <p:attrNameLst>
                                          <p:attrName>style.visibility</p:attrName>
                                        </p:attrNameLst>
                                      </p:cBhvr>
                                      <p:to>
                                        <p:strVal val="visible"/>
                                      </p:to>
                                    </p:set>
                                    <p:animEffect filter="fade" transition="in">
                                      <p:cBhvr>
                                        <p:cTn dur="500"/>
                                        <p:tgtEl>
                                          <p:spTgt spid="4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
                                            <p:txEl>
                                              <p:pRg end="2" st="2"/>
                                            </p:txEl>
                                          </p:spTgt>
                                        </p:tgtEl>
                                        <p:attrNameLst>
                                          <p:attrName>style.visibility</p:attrName>
                                        </p:attrNameLst>
                                      </p:cBhvr>
                                      <p:to>
                                        <p:strVal val="visible"/>
                                      </p:to>
                                    </p:set>
                                    <p:animEffect filter="fade" transition="in">
                                      <p:cBhvr>
                                        <p:cTn dur="500"/>
                                        <p:tgtEl>
                                          <p:spTgt spid="4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
                                            <p:txEl>
                                              <p:pRg end="3" st="3"/>
                                            </p:txEl>
                                          </p:spTgt>
                                        </p:tgtEl>
                                        <p:attrNameLst>
                                          <p:attrName>style.visibility</p:attrName>
                                        </p:attrNameLst>
                                      </p:cBhvr>
                                      <p:to>
                                        <p:strVal val="visible"/>
                                      </p:to>
                                    </p:set>
                                    <p:animEffect filter="fade" transition="in">
                                      <p:cBhvr>
                                        <p:cTn dur="500"/>
                                        <p:tgtEl>
                                          <p:spTgt spid="4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
                                            <p:txEl>
                                              <p:pRg end="4" st="4"/>
                                            </p:txEl>
                                          </p:spTgt>
                                        </p:tgtEl>
                                        <p:attrNameLst>
                                          <p:attrName>style.visibility</p:attrName>
                                        </p:attrNameLst>
                                      </p:cBhvr>
                                      <p:to>
                                        <p:strVal val="visible"/>
                                      </p:to>
                                    </p:set>
                                    <p:animEffect filter="fade" transition="in">
                                      <p:cBhvr>
                                        <p:cTn dur="500"/>
                                        <p:tgtEl>
                                          <p:spTgt spid="4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
                                            <p:txEl>
                                              <p:pRg end="5" st="5"/>
                                            </p:txEl>
                                          </p:spTgt>
                                        </p:tgtEl>
                                        <p:attrNameLst>
                                          <p:attrName>style.visibility</p:attrName>
                                        </p:attrNameLst>
                                      </p:cBhvr>
                                      <p:to>
                                        <p:strVal val="visible"/>
                                      </p:to>
                                    </p:set>
                                    <p:animEffect filter="fade" transition="in">
                                      <p:cBhvr>
                                        <p:cTn dur="500"/>
                                        <p:tgtEl>
                                          <p:spTgt spid="4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
                                            <p:txEl>
                                              <p:pRg end="6" st="6"/>
                                            </p:txEl>
                                          </p:spTgt>
                                        </p:tgtEl>
                                        <p:attrNameLst>
                                          <p:attrName>style.visibility</p:attrName>
                                        </p:attrNameLst>
                                      </p:cBhvr>
                                      <p:to>
                                        <p:strVal val="visible"/>
                                      </p:to>
                                    </p:set>
                                    <p:animEffect filter="fade" transition="in">
                                      <p:cBhvr>
                                        <p:cTn dur="500"/>
                                        <p:tgtEl>
                                          <p:spTgt spid="4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
                                            <p:txEl>
                                              <p:pRg end="7" st="7"/>
                                            </p:txEl>
                                          </p:spTgt>
                                        </p:tgtEl>
                                        <p:attrNameLst>
                                          <p:attrName>style.visibility</p:attrName>
                                        </p:attrNameLst>
                                      </p:cBhvr>
                                      <p:to>
                                        <p:strVal val="visible"/>
                                      </p:to>
                                    </p:set>
                                    <p:animEffect filter="fade" transition="in">
                                      <p:cBhvr>
                                        <p:cTn dur="500"/>
                                        <p:tgtEl>
                                          <p:spTgt spid="4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
                                            <p:txEl>
                                              <p:pRg end="8" st="8"/>
                                            </p:txEl>
                                          </p:spTgt>
                                        </p:tgtEl>
                                        <p:attrNameLst>
                                          <p:attrName>style.visibility</p:attrName>
                                        </p:attrNameLst>
                                      </p:cBhvr>
                                      <p:to>
                                        <p:strVal val="visible"/>
                                      </p:to>
                                    </p:set>
                                    <p:animEffect filter="fade" transition="in">
                                      <p:cBhvr>
                                        <p:cTn dur="500"/>
                                        <p:tgtEl>
                                          <p:spTgt spid="45">
                                            <p:txEl>
                                              <p:pRg end="8" st="8"/>
                                            </p:txEl>
                                          </p:spTgt>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40"/>
                                        </p:tgtEl>
                                        <p:attrNameLst>
                                          <p:attrName>style.visibility</p:attrName>
                                        </p:attrNameLst>
                                      </p:cBhvr>
                                      <p:to>
                                        <p:strVal val="visible"/>
                                      </p:to>
                                    </p:set>
                                    <p:animEffect filter="fade" transition="in">
                                      <p:cBhvr>
                                        <p:cTn dur="500"/>
                                        <p:tgtEl>
                                          <p:spTgt spid="40"/>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35"/>
                                        </p:tgtEl>
                                        <p:attrNameLst>
                                          <p:attrName>style.visibility</p:attrName>
                                        </p:attrNameLst>
                                      </p:cBhvr>
                                      <p:to>
                                        <p:strVal val="visible"/>
                                      </p:to>
                                    </p:set>
                                    <p:animEffect filter="fade" transition="in">
                                      <p:cBhvr>
                                        <p:cTn dur="500"/>
                                        <p:tgtEl>
                                          <p:spTgt spid="3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500"/>
                                        <p:tgtEl>
                                          <p:spTgt spid="47"/>
                                        </p:tgtEl>
                                      </p:cBhvr>
                                    </p:animEffect>
                                  </p:childTnLst>
                                </p:cTn>
                              </p:par>
                              <p:par>
                                <p:cTn fill="hold" nodeType="withEffect" presetClass="entr" presetID="10" presetSubtype="0">
                                  <p:stCondLst>
                                    <p:cond delay="0"/>
                                  </p:stCondLst>
                                  <p:childTnLst>
                                    <p:set>
                                      <p:cBhvr>
                                        <p:cTn dur="1" fill="hold">
                                          <p:stCondLst>
                                            <p:cond delay="0"/>
                                          </p:stCondLst>
                                        </p:cTn>
                                        <p:tgtEl>
                                          <p:spTgt spid="48">
                                            <p:txEl>
                                              <p:pRg end="0" st="0"/>
                                            </p:txEl>
                                          </p:spTgt>
                                        </p:tgtEl>
                                        <p:attrNameLst>
                                          <p:attrName>style.visibility</p:attrName>
                                        </p:attrNameLst>
                                      </p:cBhvr>
                                      <p:to>
                                        <p:strVal val="visible"/>
                                      </p:to>
                                    </p:set>
                                    <p:animEffect filter="fade" transition="in">
                                      <p:cBhvr>
                                        <p:cTn dur="500"/>
                                        <p:tgtEl>
                                          <p:spTgt spid="4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
                                            <p:txEl>
                                              <p:pRg end="1" st="1"/>
                                            </p:txEl>
                                          </p:spTgt>
                                        </p:tgtEl>
                                        <p:attrNameLst>
                                          <p:attrName>style.visibility</p:attrName>
                                        </p:attrNameLst>
                                      </p:cBhvr>
                                      <p:to>
                                        <p:strVal val="visible"/>
                                      </p:to>
                                    </p:set>
                                    <p:animEffect filter="fade" transition="in">
                                      <p:cBhvr>
                                        <p:cTn dur="500"/>
                                        <p:tgtEl>
                                          <p:spTgt spid="4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
                                            <p:txEl>
                                              <p:pRg end="2" st="2"/>
                                            </p:txEl>
                                          </p:spTgt>
                                        </p:tgtEl>
                                        <p:attrNameLst>
                                          <p:attrName>style.visibility</p:attrName>
                                        </p:attrNameLst>
                                      </p:cBhvr>
                                      <p:to>
                                        <p:strVal val="visible"/>
                                      </p:to>
                                    </p:set>
                                    <p:animEffect filter="fade" transition="in">
                                      <p:cBhvr>
                                        <p:cTn dur="500"/>
                                        <p:tgtEl>
                                          <p:spTgt spid="4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
                                            <p:txEl>
                                              <p:pRg end="3" st="3"/>
                                            </p:txEl>
                                          </p:spTgt>
                                        </p:tgtEl>
                                        <p:attrNameLst>
                                          <p:attrName>style.visibility</p:attrName>
                                        </p:attrNameLst>
                                      </p:cBhvr>
                                      <p:to>
                                        <p:strVal val="visible"/>
                                      </p:to>
                                    </p:set>
                                    <p:animEffect filter="fade" transition="in">
                                      <p:cBhvr>
                                        <p:cTn dur="500"/>
                                        <p:tgtEl>
                                          <p:spTgt spid="4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
                                            <p:txEl>
                                              <p:pRg end="4" st="4"/>
                                            </p:txEl>
                                          </p:spTgt>
                                        </p:tgtEl>
                                        <p:attrNameLst>
                                          <p:attrName>style.visibility</p:attrName>
                                        </p:attrNameLst>
                                      </p:cBhvr>
                                      <p:to>
                                        <p:strVal val="visible"/>
                                      </p:to>
                                    </p:set>
                                    <p:animEffect filter="fade" transition="in">
                                      <p:cBhvr>
                                        <p:cTn dur="500"/>
                                        <p:tgtEl>
                                          <p:spTgt spid="4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
                                            <p:txEl>
                                              <p:pRg end="5" st="5"/>
                                            </p:txEl>
                                          </p:spTgt>
                                        </p:tgtEl>
                                        <p:attrNameLst>
                                          <p:attrName>style.visibility</p:attrName>
                                        </p:attrNameLst>
                                      </p:cBhvr>
                                      <p:to>
                                        <p:strVal val="visible"/>
                                      </p:to>
                                    </p:set>
                                    <p:animEffect filter="fade" transition="in">
                                      <p:cBhvr>
                                        <p:cTn dur="500"/>
                                        <p:tgtEl>
                                          <p:spTgt spid="4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
                                            <p:txEl>
                                              <p:pRg end="6" st="6"/>
                                            </p:txEl>
                                          </p:spTgt>
                                        </p:tgtEl>
                                        <p:attrNameLst>
                                          <p:attrName>style.visibility</p:attrName>
                                        </p:attrNameLst>
                                      </p:cBhvr>
                                      <p:to>
                                        <p:strVal val="visible"/>
                                      </p:to>
                                    </p:set>
                                    <p:animEffect filter="fade" transition="in">
                                      <p:cBhvr>
                                        <p:cTn dur="500"/>
                                        <p:tgtEl>
                                          <p:spTgt spid="4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
                                            <p:txEl>
                                              <p:pRg end="7" st="7"/>
                                            </p:txEl>
                                          </p:spTgt>
                                        </p:tgtEl>
                                        <p:attrNameLst>
                                          <p:attrName>style.visibility</p:attrName>
                                        </p:attrNameLst>
                                      </p:cBhvr>
                                      <p:to>
                                        <p:strVal val="visible"/>
                                      </p:to>
                                    </p:set>
                                    <p:animEffect filter="fade" transition="in">
                                      <p:cBhvr>
                                        <p:cTn dur="500"/>
                                        <p:tgtEl>
                                          <p:spTgt spid="4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
                                            <p:txEl>
                                              <p:pRg end="8" st="8"/>
                                            </p:txEl>
                                          </p:spTgt>
                                        </p:tgtEl>
                                        <p:attrNameLst>
                                          <p:attrName>style.visibility</p:attrName>
                                        </p:attrNameLst>
                                      </p:cBhvr>
                                      <p:to>
                                        <p:strVal val="visible"/>
                                      </p:to>
                                    </p:set>
                                    <p:animEffect filter="fade" transition="in">
                                      <p:cBhvr>
                                        <p:cTn dur="500"/>
                                        <p:tgtEl>
                                          <p:spTgt spid="48">
                                            <p:txEl>
                                              <p:pRg end="8" st="8"/>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500"/>
                                        <p:tgtEl>
                                          <p:spTgt spid="49"/>
                                        </p:tgtEl>
                                      </p:cBhvr>
                                    </p:animEffect>
                                  </p:childTnLst>
                                </p:cTn>
                              </p:par>
                              <p:par>
                                <p:cTn fill="hold" nodeType="withEffect" presetClass="entr" presetID="10" presetSubtype="0">
                                  <p:stCondLst>
                                    <p:cond delay="0"/>
                                  </p:stCondLst>
                                  <p:childTnLst>
                                    <p:set>
                                      <p:cBhvr>
                                        <p:cTn dur="1" fill="hold">
                                          <p:stCondLst>
                                            <p:cond delay="0"/>
                                          </p:stCondLst>
                                        </p:cTn>
                                        <p:tgtEl>
                                          <p:spTgt spid="50">
                                            <p:txEl>
                                              <p:pRg end="0" st="0"/>
                                            </p:txEl>
                                          </p:spTgt>
                                        </p:tgtEl>
                                        <p:attrNameLst>
                                          <p:attrName>style.visibility</p:attrName>
                                        </p:attrNameLst>
                                      </p:cBhvr>
                                      <p:to>
                                        <p:strVal val="visible"/>
                                      </p:to>
                                    </p:set>
                                    <p:animEffect filter="fade" transition="in">
                                      <p:cBhvr>
                                        <p:cTn dur="500"/>
                                        <p:tgtEl>
                                          <p:spTgt spid="5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
                                            <p:txEl>
                                              <p:pRg end="1" st="1"/>
                                            </p:txEl>
                                          </p:spTgt>
                                        </p:tgtEl>
                                        <p:attrNameLst>
                                          <p:attrName>style.visibility</p:attrName>
                                        </p:attrNameLst>
                                      </p:cBhvr>
                                      <p:to>
                                        <p:strVal val="visible"/>
                                      </p:to>
                                    </p:set>
                                    <p:animEffect filter="fade" transition="in">
                                      <p:cBhvr>
                                        <p:cTn dur="500"/>
                                        <p:tgtEl>
                                          <p:spTgt spid="5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
                                            <p:txEl>
                                              <p:pRg end="2" st="2"/>
                                            </p:txEl>
                                          </p:spTgt>
                                        </p:tgtEl>
                                        <p:attrNameLst>
                                          <p:attrName>style.visibility</p:attrName>
                                        </p:attrNameLst>
                                      </p:cBhvr>
                                      <p:to>
                                        <p:strVal val="visible"/>
                                      </p:to>
                                    </p:set>
                                    <p:animEffect filter="fade" transition="in">
                                      <p:cBhvr>
                                        <p:cTn dur="500"/>
                                        <p:tgtEl>
                                          <p:spTgt spid="5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
                                            <p:txEl>
                                              <p:pRg end="3" st="3"/>
                                            </p:txEl>
                                          </p:spTgt>
                                        </p:tgtEl>
                                        <p:attrNameLst>
                                          <p:attrName>style.visibility</p:attrName>
                                        </p:attrNameLst>
                                      </p:cBhvr>
                                      <p:to>
                                        <p:strVal val="visible"/>
                                      </p:to>
                                    </p:set>
                                    <p:animEffect filter="fade" transition="in">
                                      <p:cBhvr>
                                        <p:cTn dur="500"/>
                                        <p:tgtEl>
                                          <p:spTgt spid="5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
                                            <p:txEl>
                                              <p:pRg end="4" st="4"/>
                                            </p:txEl>
                                          </p:spTgt>
                                        </p:tgtEl>
                                        <p:attrNameLst>
                                          <p:attrName>style.visibility</p:attrName>
                                        </p:attrNameLst>
                                      </p:cBhvr>
                                      <p:to>
                                        <p:strVal val="visible"/>
                                      </p:to>
                                    </p:set>
                                    <p:animEffect filter="fade" transition="in">
                                      <p:cBhvr>
                                        <p:cTn dur="500"/>
                                        <p:tgtEl>
                                          <p:spTgt spid="5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
                                            <p:txEl>
                                              <p:pRg end="5" st="5"/>
                                            </p:txEl>
                                          </p:spTgt>
                                        </p:tgtEl>
                                        <p:attrNameLst>
                                          <p:attrName>style.visibility</p:attrName>
                                        </p:attrNameLst>
                                      </p:cBhvr>
                                      <p:to>
                                        <p:strVal val="visible"/>
                                      </p:to>
                                    </p:set>
                                    <p:animEffect filter="fade" transition="in">
                                      <p:cBhvr>
                                        <p:cTn dur="500"/>
                                        <p:tgtEl>
                                          <p:spTgt spid="5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
                                            <p:txEl>
                                              <p:pRg end="6" st="6"/>
                                            </p:txEl>
                                          </p:spTgt>
                                        </p:tgtEl>
                                        <p:attrNameLst>
                                          <p:attrName>style.visibility</p:attrName>
                                        </p:attrNameLst>
                                      </p:cBhvr>
                                      <p:to>
                                        <p:strVal val="visible"/>
                                      </p:to>
                                    </p:set>
                                    <p:animEffect filter="fade" transition="in">
                                      <p:cBhvr>
                                        <p:cTn dur="500"/>
                                        <p:tgtEl>
                                          <p:spTgt spid="5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
                                            <p:txEl>
                                              <p:pRg end="7" st="7"/>
                                            </p:txEl>
                                          </p:spTgt>
                                        </p:tgtEl>
                                        <p:attrNameLst>
                                          <p:attrName>style.visibility</p:attrName>
                                        </p:attrNameLst>
                                      </p:cBhvr>
                                      <p:to>
                                        <p:strVal val="visible"/>
                                      </p:to>
                                    </p:set>
                                    <p:animEffect filter="fade" transition="in">
                                      <p:cBhvr>
                                        <p:cTn dur="500"/>
                                        <p:tgtEl>
                                          <p:spTgt spid="5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
                                            <p:txEl>
                                              <p:pRg end="8" st="8"/>
                                            </p:txEl>
                                          </p:spTgt>
                                        </p:tgtEl>
                                        <p:attrNameLst>
                                          <p:attrName>style.visibility</p:attrName>
                                        </p:attrNameLst>
                                      </p:cBhvr>
                                      <p:to>
                                        <p:strVal val="visible"/>
                                      </p:to>
                                    </p:set>
                                    <p:animEffect filter="fade" transition="in">
                                      <p:cBhvr>
                                        <p:cTn dur="500"/>
                                        <p:tgtEl>
                                          <p:spTgt spid="50">
                                            <p:txEl>
                                              <p:pRg end="8" st="8"/>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par>
                                <p:cTn fill="hold" nodeType="withEffect" presetClass="entr" presetID="10" presetSubtype="0">
                                  <p:stCondLst>
                                    <p:cond delay="0"/>
                                  </p:stCondLst>
                                  <p:childTnLst>
                                    <p:set>
                                      <p:cBhvr>
                                        <p:cTn dur="1" fill="hold">
                                          <p:stCondLst>
                                            <p:cond delay="0"/>
                                          </p:stCondLst>
                                        </p:cTn>
                                        <p:tgtEl>
                                          <p:spTgt spid="52">
                                            <p:txEl>
                                              <p:pRg end="0" st="0"/>
                                            </p:txEl>
                                          </p:spTgt>
                                        </p:tgtEl>
                                        <p:attrNameLst>
                                          <p:attrName>style.visibility</p:attrName>
                                        </p:attrNameLst>
                                      </p:cBhvr>
                                      <p:to>
                                        <p:strVal val="visible"/>
                                      </p:to>
                                    </p:set>
                                    <p:animEffect filter="fade" transition="in">
                                      <p:cBhvr>
                                        <p:cTn dur="500"/>
                                        <p:tgtEl>
                                          <p:spTgt spid="5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
                                            <p:txEl>
                                              <p:pRg end="1" st="1"/>
                                            </p:txEl>
                                          </p:spTgt>
                                        </p:tgtEl>
                                        <p:attrNameLst>
                                          <p:attrName>style.visibility</p:attrName>
                                        </p:attrNameLst>
                                      </p:cBhvr>
                                      <p:to>
                                        <p:strVal val="visible"/>
                                      </p:to>
                                    </p:set>
                                    <p:animEffect filter="fade" transition="in">
                                      <p:cBhvr>
                                        <p:cTn dur="500"/>
                                        <p:tgtEl>
                                          <p:spTgt spid="5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
                                            <p:txEl>
                                              <p:pRg end="2" st="2"/>
                                            </p:txEl>
                                          </p:spTgt>
                                        </p:tgtEl>
                                        <p:attrNameLst>
                                          <p:attrName>style.visibility</p:attrName>
                                        </p:attrNameLst>
                                      </p:cBhvr>
                                      <p:to>
                                        <p:strVal val="visible"/>
                                      </p:to>
                                    </p:set>
                                    <p:animEffect filter="fade" transition="in">
                                      <p:cBhvr>
                                        <p:cTn dur="500"/>
                                        <p:tgtEl>
                                          <p:spTgt spid="5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
                                            <p:txEl>
                                              <p:pRg end="3" st="3"/>
                                            </p:txEl>
                                          </p:spTgt>
                                        </p:tgtEl>
                                        <p:attrNameLst>
                                          <p:attrName>style.visibility</p:attrName>
                                        </p:attrNameLst>
                                      </p:cBhvr>
                                      <p:to>
                                        <p:strVal val="visible"/>
                                      </p:to>
                                    </p:set>
                                    <p:animEffect filter="fade" transition="in">
                                      <p:cBhvr>
                                        <p:cTn dur="500"/>
                                        <p:tgtEl>
                                          <p:spTgt spid="5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
                                            <p:txEl>
                                              <p:pRg end="4" st="4"/>
                                            </p:txEl>
                                          </p:spTgt>
                                        </p:tgtEl>
                                        <p:attrNameLst>
                                          <p:attrName>style.visibility</p:attrName>
                                        </p:attrNameLst>
                                      </p:cBhvr>
                                      <p:to>
                                        <p:strVal val="visible"/>
                                      </p:to>
                                    </p:set>
                                    <p:animEffect filter="fade" transition="in">
                                      <p:cBhvr>
                                        <p:cTn dur="500"/>
                                        <p:tgtEl>
                                          <p:spTgt spid="5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
                                            <p:txEl>
                                              <p:pRg end="5" st="5"/>
                                            </p:txEl>
                                          </p:spTgt>
                                        </p:tgtEl>
                                        <p:attrNameLst>
                                          <p:attrName>style.visibility</p:attrName>
                                        </p:attrNameLst>
                                      </p:cBhvr>
                                      <p:to>
                                        <p:strVal val="visible"/>
                                      </p:to>
                                    </p:set>
                                    <p:animEffect filter="fade" transition="in">
                                      <p:cBhvr>
                                        <p:cTn dur="500"/>
                                        <p:tgtEl>
                                          <p:spTgt spid="5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
                                            <p:txEl>
                                              <p:pRg end="6" st="6"/>
                                            </p:txEl>
                                          </p:spTgt>
                                        </p:tgtEl>
                                        <p:attrNameLst>
                                          <p:attrName>style.visibility</p:attrName>
                                        </p:attrNameLst>
                                      </p:cBhvr>
                                      <p:to>
                                        <p:strVal val="visible"/>
                                      </p:to>
                                    </p:set>
                                    <p:animEffect filter="fade" transition="in">
                                      <p:cBhvr>
                                        <p:cTn dur="500"/>
                                        <p:tgtEl>
                                          <p:spTgt spid="5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
                                            <p:txEl>
                                              <p:pRg end="7" st="7"/>
                                            </p:txEl>
                                          </p:spTgt>
                                        </p:tgtEl>
                                        <p:attrNameLst>
                                          <p:attrName>style.visibility</p:attrName>
                                        </p:attrNameLst>
                                      </p:cBhvr>
                                      <p:to>
                                        <p:strVal val="visible"/>
                                      </p:to>
                                    </p:set>
                                    <p:animEffect filter="fade" transition="in">
                                      <p:cBhvr>
                                        <p:cTn dur="500"/>
                                        <p:tgtEl>
                                          <p:spTgt spid="5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
                                            <p:txEl>
                                              <p:pRg end="8" st="8"/>
                                            </p:txEl>
                                          </p:spTgt>
                                        </p:tgtEl>
                                        <p:attrNameLst>
                                          <p:attrName>style.visibility</p:attrName>
                                        </p:attrNameLst>
                                      </p:cBhvr>
                                      <p:to>
                                        <p:strVal val="visible"/>
                                      </p:to>
                                    </p:set>
                                    <p:animEffect filter="fade" transition="in">
                                      <p:cBhvr>
                                        <p:cTn dur="500"/>
                                        <p:tgtEl>
                                          <p:spTgt spid="5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and Texts">
  <p:cSld name="6 Points and Texts">
    <p:spTree>
      <p:nvGrpSpPr>
        <p:cNvPr id="734" name="Shape 734"/>
        <p:cNvGrpSpPr/>
        <p:nvPr/>
      </p:nvGrpSpPr>
      <p:grpSpPr>
        <a:xfrm>
          <a:off x="0" y="0"/>
          <a:ext cx="0" cy="0"/>
          <a:chOff x="0" y="0"/>
          <a:chExt cx="0" cy="0"/>
        </a:xfrm>
      </p:grpSpPr>
      <p:cxnSp>
        <p:nvCxnSpPr>
          <p:cNvPr id="735" name="Google Shape;735;p202"/>
          <p:cNvCxnSpPr/>
          <p:nvPr/>
        </p:nvCxnSpPr>
        <p:spPr>
          <a:xfrm rot="10800000">
            <a:off x="-794" y="4079091"/>
            <a:ext cx="18286413" cy="0"/>
          </a:xfrm>
          <a:prstGeom prst="straightConnector1">
            <a:avLst/>
          </a:prstGeom>
          <a:noFill/>
          <a:ln cap="flat" cmpd="sng" w="12700">
            <a:solidFill>
              <a:srgbClr val="0096BE"/>
            </a:solidFill>
            <a:prstDash val="solid"/>
            <a:round/>
            <a:headEnd len="sm" w="sm" type="none"/>
            <a:tailEnd len="sm" w="sm" type="none"/>
          </a:ln>
        </p:spPr>
      </p:cxnSp>
      <p:sp>
        <p:nvSpPr>
          <p:cNvPr id="736" name="Google Shape;736;p202"/>
          <p:cNvSpPr/>
          <p:nvPr/>
        </p:nvSpPr>
        <p:spPr>
          <a:xfrm rot="5400000">
            <a:off x="2000980" y="2470016"/>
            <a:ext cx="6406062" cy="5522467"/>
          </a:xfrm>
          <a:prstGeom prst="hexagon">
            <a:avLst>
              <a:gd fmla="val 28637" name="adj"/>
              <a:gd fmla="val 115470" name="vf"/>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37" name="Google Shape;737;p202"/>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 name="Google Shape;738;p202"/>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39" name="Google Shape;739;p202"/>
          <p:cNvSpPr/>
          <p:nvPr/>
        </p:nvSpPr>
        <p:spPr>
          <a:xfrm rot="8100000">
            <a:off x="3826253" y="803286"/>
            <a:ext cx="2713765" cy="2713765"/>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40" name="Google Shape;740;p202"/>
          <p:cNvSpPr/>
          <p:nvPr/>
        </p:nvSpPr>
        <p:spPr>
          <a:xfrm rot="4500000">
            <a:off x="1288949" y="2233592"/>
            <a:ext cx="2713765" cy="2713765"/>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41" name="Google Shape;741;p202"/>
          <p:cNvSpPr/>
          <p:nvPr/>
        </p:nvSpPr>
        <p:spPr>
          <a:xfrm rot="900000">
            <a:off x="1288949" y="5115944"/>
            <a:ext cx="2713765" cy="2713765"/>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42" name="Google Shape;742;p202"/>
          <p:cNvSpPr/>
          <p:nvPr/>
        </p:nvSpPr>
        <p:spPr>
          <a:xfrm rot="-2700000">
            <a:off x="3847130" y="6525190"/>
            <a:ext cx="2713765" cy="2713765"/>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43" name="Google Shape;743;p202"/>
          <p:cNvSpPr/>
          <p:nvPr/>
        </p:nvSpPr>
        <p:spPr>
          <a:xfrm rot="-6300000">
            <a:off x="6384434" y="5094884"/>
            <a:ext cx="2713765" cy="2713765"/>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44" name="Google Shape;744;p202"/>
          <p:cNvSpPr/>
          <p:nvPr/>
        </p:nvSpPr>
        <p:spPr>
          <a:xfrm rot="-9900000">
            <a:off x="6384434" y="2212531"/>
            <a:ext cx="2713765" cy="2713765"/>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45" name="Google Shape;745;p202"/>
          <p:cNvSpPr txBox="1"/>
          <p:nvPr>
            <p:ph idx="1" type="body"/>
          </p:nvPr>
        </p:nvSpPr>
        <p:spPr>
          <a:xfrm>
            <a:off x="3922624" y="1633110"/>
            <a:ext cx="2475275"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6" name="Google Shape;746;p202"/>
          <p:cNvSpPr/>
          <p:nvPr>
            <p:ph idx="2" type="pic"/>
          </p:nvPr>
        </p:nvSpPr>
        <p:spPr>
          <a:xfrm>
            <a:off x="4801900" y="937211"/>
            <a:ext cx="785909" cy="785909"/>
          </a:xfrm>
          <a:prstGeom prst="rect">
            <a:avLst/>
          </a:prstGeom>
          <a:noFill/>
          <a:ln>
            <a:noFill/>
          </a:ln>
        </p:spPr>
      </p:sp>
      <p:sp>
        <p:nvSpPr>
          <p:cNvPr id="747" name="Google Shape;747;p202"/>
          <p:cNvSpPr txBox="1"/>
          <p:nvPr>
            <p:ph idx="3" type="body"/>
          </p:nvPr>
        </p:nvSpPr>
        <p:spPr>
          <a:xfrm>
            <a:off x="4048571" y="2083160"/>
            <a:ext cx="2241182" cy="103511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8" name="Google Shape;748;p202"/>
          <p:cNvSpPr txBox="1"/>
          <p:nvPr>
            <p:ph idx="4" type="body"/>
          </p:nvPr>
        </p:nvSpPr>
        <p:spPr>
          <a:xfrm>
            <a:off x="6469085" y="3094094"/>
            <a:ext cx="2475275"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9" name="Google Shape;749;p202"/>
          <p:cNvSpPr/>
          <p:nvPr>
            <p:ph idx="5" type="pic"/>
          </p:nvPr>
        </p:nvSpPr>
        <p:spPr>
          <a:xfrm>
            <a:off x="7348361" y="2398195"/>
            <a:ext cx="785909" cy="785909"/>
          </a:xfrm>
          <a:prstGeom prst="rect">
            <a:avLst/>
          </a:prstGeom>
          <a:noFill/>
          <a:ln>
            <a:noFill/>
          </a:ln>
        </p:spPr>
      </p:sp>
      <p:sp>
        <p:nvSpPr>
          <p:cNvPr id="750" name="Google Shape;750;p202"/>
          <p:cNvSpPr txBox="1"/>
          <p:nvPr>
            <p:ph idx="6" type="body"/>
          </p:nvPr>
        </p:nvSpPr>
        <p:spPr>
          <a:xfrm>
            <a:off x="6595032" y="3544144"/>
            <a:ext cx="2241182" cy="103511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1" name="Google Shape;751;p202"/>
          <p:cNvSpPr txBox="1"/>
          <p:nvPr>
            <p:ph idx="7" type="body"/>
          </p:nvPr>
        </p:nvSpPr>
        <p:spPr>
          <a:xfrm>
            <a:off x="1373600" y="3049089"/>
            <a:ext cx="2475275"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 name="Google Shape;752;p202"/>
          <p:cNvSpPr/>
          <p:nvPr>
            <p:ph idx="8" type="pic"/>
          </p:nvPr>
        </p:nvSpPr>
        <p:spPr>
          <a:xfrm>
            <a:off x="2252876" y="2353190"/>
            <a:ext cx="785909" cy="785909"/>
          </a:xfrm>
          <a:prstGeom prst="rect">
            <a:avLst/>
          </a:prstGeom>
          <a:noFill/>
          <a:ln>
            <a:noFill/>
          </a:ln>
        </p:spPr>
      </p:sp>
      <p:sp>
        <p:nvSpPr>
          <p:cNvPr id="753" name="Google Shape;753;p202"/>
          <p:cNvSpPr txBox="1"/>
          <p:nvPr>
            <p:ph idx="9" type="body"/>
          </p:nvPr>
        </p:nvSpPr>
        <p:spPr>
          <a:xfrm>
            <a:off x="1499547" y="3499139"/>
            <a:ext cx="2241182" cy="103511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4" name="Google Shape;754;p202"/>
          <p:cNvSpPr txBox="1"/>
          <p:nvPr>
            <p:ph idx="13" type="body"/>
          </p:nvPr>
        </p:nvSpPr>
        <p:spPr>
          <a:xfrm>
            <a:off x="1373600" y="5927148"/>
            <a:ext cx="2475275"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5" name="Google Shape;755;p202"/>
          <p:cNvSpPr/>
          <p:nvPr>
            <p:ph idx="14" type="pic"/>
          </p:nvPr>
        </p:nvSpPr>
        <p:spPr>
          <a:xfrm>
            <a:off x="2252876" y="5231249"/>
            <a:ext cx="785909" cy="785909"/>
          </a:xfrm>
          <a:prstGeom prst="rect">
            <a:avLst/>
          </a:prstGeom>
          <a:noFill/>
          <a:ln>
            <a:noFill/>
          </a:ln>
        </p:spPr>
      </p:sp>
      <p:sp>
        <p:nvSpPr>
          <p:cNvPr id="756" name="Google Shape;756;p202"/>
          <p:cNvSpPr txBox="1"/>
          <p:nvPr>
            <p:ph idx="15" type="body"/>
          </p:nvPr>
        </p:nvSpPr>
        <p:spPr>
          <a:xfrm>
            <a:off x="1499547" y="6377198"/>
            <a:ext cx="2241182" cy="103511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7" name="Google Shape;757;p202"/>
          <p:cNvSpPr txBox="1"/>
          <p:nvPr>
            <p:ph idx="16" type="body"/>
          </p:nvPr>
        </p:nvSpPr>
        <p:spPr>
          <a:xfrm>
            <a:off x="6469085" y="5908585"/>
            <a:ext cx="2475275"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8" name="Google Shape;758;p202"/>
          <p:cNvSpPr/>
          <p:nvPr>
            <p:ph idx="17" type="pic"/>
          </p:nvPr>
        </p:nvSpPr>
        <p:spPr>
          <a:xfrm>
            <a:off x="7348361" y="5212686"/>
            <a:ext cx="785909" cy="785909"/>
          </a:xfrm>
          <a:prstGeom prst="rect">
            <a:avLst/>
          </a:prstGeom>
          <a:noFill/>
          <a:ln>
            <a:noFill/>
          </a:ln>
        </p:spPr>
      </p:sp>
      <p:sp>
        <p:nvSpPr>
          <p:cNvPr id="759" name="Google Shape;759;p202"/>
          <p:cNvSpPr txBox="1"/>
          <p:nvPr>
            <p:ph idx="18" type="body"/>
          </p:nvPr>
        </p:nvSpPr>
        <p:spPr>
          <a:xfrm>
            <a:off x="6595032" y="6358635"/>
            <a:ext cx="2241182" cy="103511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0" name="Google Shape;760;p202"/>
          <p:cNvSpPr txBox="1"/>
          <p:nvPr>
            <p:ph idx="19" type="body"/>
          </p:nvPr>
        </p:nvSpPr>
        <p:spPr>
          <a:xfrm>
            <a:off x="3922624" y="7324564"/>
            <a:ext cx="2475275"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1" name="Google Shape;761;p202"/>
          <p:cNvSpPr/>
          <p:nvPr>
            <p:ph idx="20" type="pic"/>
          </p:nvPr>
        </p:nvSpPr>
        <p:spPr>
          <a:xfrm>
            <a:off x="4801900" y="6583660"/>
            <a:ext cx="785909" cy="785909"/>
          </a:xfrm>
          <a:prstGeom prst="rect">
            <a:avLst/>
          </a:prstGeom>
          <a:noFill/>
          <a:ln>
            <a:noFill/>
          </a:ln>
        </p:spPr>
      </p:sp>
      <p:sp>
        <p:nvSpPr>
          <p:cNvPr id="762" name="Google Shape;762;p202"/>
          <p:cNvSpPr txBox="1"/>
          <p:nvPr>
            <p:ph idx="21" type="body"/>
          </p:nvPr>
        </p:nvSpPr>
        <p:spPr>
          <a:xfrm>
            <a:off x="4048571" y="7729609"/>
            <a:ext cx="2241182" cy="103511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280"/>
              </a:spcBef>
              <a:spcAft>
                <a:spcPts val="0"/>
              </a:spcAft>
              <a:buClr>
                <a:schemeClr val="lt1"/>
              </a:buClr>
              <a:buSzPts val="1400"/>
              <a:buNone/>
              <a:defRPr sz="1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3" name="Google Shape;763;p202"/>
          <p:cNvSpPr txBox="1"/>
          <p:nvPr>
            <p:ph idx="22" type="body"/>
          </p:nvPr>
        </p:nvSpPr>
        <p:spPr>
          <a:xfrm>
            <a:off x="9548249" y="1217284"/>
            <a:ext cx="7914915" cy="279031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4" name="Google Shape;764;p202"/>
          <p:cNvSpPr/>
          <p:nvPr/>
        </p:nvSpPr>
        <p:spPr>
          <a:xfrm>
            <a:off x="9615805" y="4406587"/>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65" name="Google Shape;765;p202"/>
          <p:cNvSpPr txBox="1"/>
          <p:nvPr>
            <p:ph idx="23" type="body"/>
          </p:nvPr>
        </p:nvSpPr>
        <p:spPr>
          <a:xfrm>
            <a:off x="10095502" y="4779150"/>
            <a:ext cx="7328624" cy="162708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6" name="Google Shape;766;p202"/>
          <p:cNvSpPr txBox="1"/>
          <p:nvPr>
            <p:ph idx="24" type="body"/>
          </p:nvPr>
        </p:nvSpPr>
        <p:spPr>
          <a:xfrm>
            <a:off x="10095502" y="4199721"/>
            <a:ext cx="7328624"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7" name="Google Shape;767;p202"/>
          <p:cNvSpPr/>
          <p:nvPr/>
        </p:nvSpPr>
        <p:spPr>
          <a:xfrm>
            <a:off x="9615805" y="6824750"/>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68" name="Google Shape;768;p202"/>
          <p:cNvSpPr txBox="1"/>
          <p:nvPr>
            <p:ph idx="25" type="body"/>
          </p:nvPr>
        </p:nvSpPr>
        <p:spPr>
          <a:xfrm>
            <a:off x="10095502" y="7208094"/>
            <a:ext cx="7328624" cy="162708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9" name="Google Shape;769;p202"/>
          <p:cNvSpPr txBox="1"/>
          <p:nvPr>
            <p:ph idx="26" type="body"/>
          </p:nvPr>
        </p:nvSpPr>
        <p:spPr>
          <a:xfrm>
            <a:off x="10095502" y="6617884"/>
            <a:ext cx="7328624"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5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5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500"/>
                                        <p:tgtEl>
                                          <p:spTgt spid="7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500"/>
                                        <p:tgtEl>
                                          <p:spTgt spid="75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500"/>
                                        <p:tgtEl>
                                          <p:spTgt spid="76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5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763"/>
                                        </p:tgtEl>
                                        <p:attrNameLst>
                                          <p:attrName>style.visibility</p:attrName>
                                        </p:attrNameLst>
                                      </p:cBhvr>
                                      <p:to>
                                        <p:strVal val="visible"/>
                                      </p:to>
                                    </p:set>
                                    <p:anim calcmode="lin" valueType="num">
                                      <p:cBhvr additive="base">
                                        <p:cTn dur="500"/>
                                        <p:tgtEl>
                                          <p:spTgt spid="763"/>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250"/>
                                  </p:stCondLst>
                                  <p:childTnLst>
                                    <p:set>
                                      <p:cBhvr>
                                        <p:cTn dur="1" fill="hold">
                                          <p:stCondLst>
                                            <p:cond delay="0"/>
                                          </p:stCondLst>
                                        </p:cTn>
                                        <p:tgtEl>
                                          <p:spTgt spid="764"/>
                                        </p:tgtEl>
                                        <p:attrNameLst>
                                          <p:attrName>style.visibility</p:attrName>
                                        </p:attrNameLst>
                                      </p:cBhvr>
                                      <p:to>
                                        <p:strVal val="visible"/>
                                      </p:to>
                                    </p:set>
                                    <p:anim calcmode="lin" valueType="num">
                                      <p:cBhvr additive="base">
                                        <p:cTn dur="500"/>
                                        <p:tgtEl>
                                          <p:spTgt spid="7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65"/>
                                        </p:tgtEl>
                                        <p:attrNameLst>
                                          <p:attrName>style.visibility</p:attrName>
                                        </p:attrNameLst>
                                      </p:cBhvr>
                                      <p:to>
                                        <p:strVal val="visible"/>
                                      </p:to>
                                    </p:set>
                                    <p:anim calcmode="lin" valueType="num">
                                      <p:cBhvr additive="base">
                                        <p:cTn dur="500"/>
                                        <p:tgtEl>
                                          <p:spTgt spid="7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66"/>
                                        </p:tgtEl>
                                        <p:attrNameLst>
                                          <p:attrName>style.visibility</p:attrName>
                                        </p:attrNameLst>
                                      </p:cBhvr>
                                      <p:to>
                                        <p:strVal val="visible"/>
                                      </p:to>
                                    </p:set>
                                    <p:anim calcmode="lin" valueType="num">
                                      <p:cBhvr additive="base">
                                        <p:cTn dur="500"/>
                                        <p:tgtEl>
                                          <p:spTgt spid="766"/>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250"/>
                                  </p:stCondLst>
                                  <p:childTnLst>
                                    <p:set>
                                      <p:cBhvr>
                                        <p:cTn dur="1" fill="hold">
                                          <p:stCondLst>
                                            <p:cond delay="0"/>
                                          </p:stCondLst>
                                        </p:cTn>
                                        <p:tgtEl>
                                          <p:spTgt spid="767"/>
                                        </p:tgtEl>
                                        <p:attrNameLst>
                                          <p:attrName>style.visibility</p:attrName>
                                        </p:attrNameLst>
                                      </p:cBhvr>
                                      <p:to>
                                        <p:strVal val="visible"/>
                                      </p:to>
                                    </p:set>
                                    <p:anim calcmode="lin" valueType="num">
                                      <p:cBhvr additive="base">
                                        <p:cTn dur="500"/>
                                        <p:tgtEl>
                                          <p:spTgt spid="7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68"/>
                                        </p:tgtEl>
                                        <p:attrNameLst>
                                          <p:attrName>style.visibility</p:attrName>
                                        </p:attrNameLst>
                                      </p:cBhvr>
                                      <p:to>
                                        <p:strVal val="visible"/>
                                      </p:to>
                                    </p:set>
                                    <p:anim calcmode="lin" valueType="num">
                                      <p:cBhvr additive="base">
                                        <p:cTn dur="500"/>
                                        <p:tgtEl>
                                          <p:spTgt spid="7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500"/>
                                        <p:tgtEl>
                                          <p:spTgt spid="7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row">
  <p:cSld name="Arrow">
    <p:spTree>
      <p:nvGrpSpPr>
        <p:cNvPr id="770" name="Shape 770"/>
        <p:cNvGrpSpPr/>
        <p:nvPr/>
      </p:nvGrpSpPr>
      <p:grpSpPr>
        <a:xfrm>
          <a:off x="0" y="0"/>
          <a:ext cx="0" cy="0"/>
          <a:chOff x="0" y="0"/>
          <a:chExt cx="0" cy="0"/>
        </a:xfrm>
      </p:grpSpPr>
      <p:sp>
        <p:nvSpPr>
          <p:cNvPr id="771" name="Google Shape;771;p203"/>
          <p:cNvSpPr/>
          <p:nvPr/>
        </p:nvSpPr>
        <p:spPr>
          <a:xfrm rot="151728">
            <a:off x="10521331" y="3403659"/>
            <a:ext cx="807522" cy="2889715"/>
          </a:xfrm>
          <a:custGeom>
            <a:rect b="b" l="l" r="r" t="t"/>
            <a:pathLst>
              <a:path extrusionOk="0" h="2889715" w="807522">
                <a:moveTo>
                  <a:pt x="0" y="0"/>
                </a:moveTo>
                <a:lnTo>
                  <a:pt x="716529" y="829386"/>
                </a:lnTo>
                <a:lnTo>
                  <a:pt x="807522" y="2889715"/>
                </a:lnTo>
                <a:lnTo>
                  <a:pt x="0" y="1956432"/>
                </a:lnTo>
                <a:close/>
              </a:path>
            </a:pathLst>
          </a:custGeom>
          <a:solidFill>
            <a:srgbClr val="A2A2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72" name="Google Shape;772;p203"/>
          <p:cNvSpPr/>
          <p:nvPr/>
        </p:nvSpPr>
        <p:spPr>
          <a:xfrm rot="257370">
            <a:off x="5185260" y="5869919"/>
            <a:ext cx="735604" cy="2693452"/>
          </a:xfrm>
          <a:custGeom>
            <a:rect b="b" l="l" r="r" t="t"/>
            <a:pathLst>
              <a:path extrusionOk="0" h="2693452" w="735604">
                <a:moveTo>
                  <a:pt x="1" y="0"/>
                </a:moveTo>
                <a:lnTo>
                  <a:pt x="581518" y="639162"/>
                </a:lnTo>
                <a:lnTo>
                  <a:pt x="735604" y="2693452"/>
                </a:lnTo>
                <a:lnTo>
                  <a:pt x="0" y="1884931"/>
                </a:lnTo>
                <a:close/>
              </a:path>
            </a:pathLst>
          </a:custGeom>
          <a:solidFill>
            <a:srgbClr val="A2A2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73" name="Google Shape;773;p20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 name="Google Shape;774;p20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75" name="Google Shape;775;p203"/>
          <p:cNvSpPr/>
          <p:nvPr/>
        </p:nvSpPr>
        <p:spPr>
          <a:xfrm rot="3102645">
            <a:off x="12136692" y="687137"/>
            <a:ext cx="2477967" cy="6357058"/>
          </a:xfrm>
          <a:prstGeom prst="up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76" name="Google Shape;776;p203"/>
          <p:cNvSpPr/>
          <p:nvPr/>
        </p:nvSpPr>
        <p:spPr>
          <a:xfrm rot="-7674302">
            <a:off x="3105362" y="5193539"/>
            <a:ext cx="874064" cy="5122276"/>
          </a:xfrm>
          <a:prstGeom prst="triangle">
            <a:avLst>
              <a:gd fmla="val 50000" name="adj"/>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77" name="Google Shape;777;p203"/>
          <p:cNvSpPr/>
          <p:nvPr/>
        </p:nvSpPr>
        <p:spPr>
          <a:xfrm rot="-2310838">
            <a:off x="4713645" y="5437249"/>
            <a:ext cx="6968744" cy="1093042"/>
          </a:xfrm>
          <a:prstGeom prst="rect">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778" name="Google Shape;778;p203"/>
          <p:cNvSpPr/>
          <p:nvPr/>
        </p:nvSpPr>
        <p:spPr>
          <a:xfrm>
            <a:off x="4257656" y="6155100"/>
            <a:ext cx="827903" cy="827903"/>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Roboto Light"/>
                <a:ea typeface="Roboto Light"/>
                <a:cs typeface="Roboto Light"/>
                <a:sym typeface="Roboto Light"/>
              </a:rPr>
              <a:t>1</a:t>
            </a:r>
            <a:endParaRPr sz="3200">
              <a:solidFill>
                <a:schemeClr val="lt1"/>
              </a:solidFill>
              <a:latin typeface="Roboto Light"/>
              <a:ea typeface="Roboto Light"/>
              <a:cs typeface="Roboto Light"/>
              <a:sym typeface="Roboto Light"/>
            </a:endParaRPr>
          </a:p>
        </p:txBody>
      </p:sp>
      <p:sp>
        <p:nvSpPr>
          <p:cNvPr id="779" name="Google Shape;779;p203"/>
          <p:cNvSpPr/>
          <p:nvPr/>
        </p:nvSpPr>
        <p:spPr>
          <a:xfrm>
            <a:off x="7370114" y="6322204"/>
            <a:ext cx="827903" cy="827903"/>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Roboto Light"/>
                <a:ea typeface="Roboto Light"/>
                <a:cs typeface="Roboto Light"/>
                <a:sym typeface="Roboto Light"/>
              </a:rPr>
              <a:t>2</a:t>
            </a:r>
            <a:endParaRPr sz="3200">
              <a:solidFill>
                <a:schemeClr val="lt1"/>
              </a:solidFill>
              <a:latin typeface="Roboto Light"/>
              <a:ea typeface="Roboto Light"/>
              <a:cs typeface="Roboto Light"/>
              <a:sym typeface="Roboto Light"/>
            </a:endParaRPr>
          </a:p>
        </p:txBody>
      </p:sp>
      <p:sp>
        <p:nvSpPr>
          <p:cNvPr id="780" name="Google Shape;780;p203"/>
          <p:cNvSpPr/>
          <p:nvPr/>
        </p:nvSpPr>
        <p:spPr>
          <a:xfrm>
            <a:off x="9555832" y="3685458"/>
            <a:ext cx="827903" cy="827903"/>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Roboto Light"/>
                <a:ea typeface="Roboto Light"/>
                <a:cs typeface="Roboto Light"/>
                <a:sym typeface="Roboto Light"/>
              </a:rPr>
              <a:t>3</a:t>
            </a:r>
            <a:endParaRPr sz="3200">
              <a:solidFill>
                <a:schemeClr val="lt1"/>
              </a:solidFill>
              <a:latin typeface="Roboto Light"/>
              <a:ea typeface="Roboto Light"/>
              <a:cs typeface="Roboto Light"/>
              <a:sym typeface="Roboto Light"/>
            </a:endParaRPr>
          </a:p>
        </p:txBody>
      </p:sp>
      <p:sp>
        <p:nvSpPr>
          <p:cNvPr id="781" name="Google Shape;781;p203"/>
          <p:cNvSpPr/>
          <p:nvPr/>
        </p:nvSpPr>
        <p:spPr>
          <a:xfrm>
            <a:off x="13375675" y="3608273"/>
            <a:ext cx="827903" cy="827903"/>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Roboto Light"/>
                <a:ea typeface="Roboto Light"/>
                <a:cs typeface="Roboto Light"/>
                <a:sym typeface="Roboto Light"/>
              </a:rPr>
              <a:t>4</a:t>
            </a:r>
            <a:endParaRPr sz="3200">
              <a:solidFill>
                <a:schemeClr val="lt1"/>
              </a:solidFill>
              <a:latin typeface="Roboto Light"/>
              <a:ea typeface="Roboto Light"/>
              <a:cs typeface="Roboto Light"/>
              <a:sym typeface="Roboto Light"/>
            </a:endParaRPr>
          </a:p>
        </p:txBody>
      </p:sp>
      <p:sp>
        <p:nvSpPr>
          <p:cNvPr id="782" name="Google Shape;782;p203"/>
          <p:cNvSpPr txBox="1"/>
          <p:nvPr>
            <p:ph idx="1" type="body"/>
          </p:nvPr>
        </p:nvSpPr>
        <p:spPr>
          <a:xfrm>
            <a:off x="465695" y="4552800"/>
            <a:ext cx="4312026" cy="16258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3" name="Google Shape;783;p203"/>
          <p:cNvSpPr txBox="1"/>
          <p:nvPr>
            <p:ph idx="2" type="body"/>
          </p:nvPr>
        </p:nvSpPr>
        <p:spPr>
          <a:xfrm>
            <a:off x="465695" y="4011540"/>
            <a:ext cx="4312026"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4" name="Google Shape;784;p203"/>
          <p:cNvSpPr txBox="1"/>
          <p:nvPr>
            <p:ph idx="3" type="body"/>
          </p:nvPr>
        </p:nvSpPr>
        <p:spPr>
          <a:xfrm>
            <a:off x="8333116" y="7110311"/>
            <a:ext cx="4312026" cy="16258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5" name="Google Shape;785;p203"/>
          <p:cNvSpPr txBox="1"/>
          <p:nvPr>
            <p:ph idx="4" type="body"/>
          </p:nvPr>
        </p:nvSpPr>
        <p:spPr>
          <a:xfrm>
            <a:off x="8333116" y="6569051"/>
            <a:ext cx="4312026"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6" name="Google Shape;786;p203"/>
          <p:cNvSpPr txBox="1"/>
          <p:nvPr>
            <p:ph idx="5" type="body"/>
          </p:nvPr>
        </p:nvSpPr>
        <p:spPr>
          <a:xfrm>
            <a:off x="8648151" y="1634310"/>
            <a:ext cx="4312026" cy="16258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7" name="Google Shape;787;p203"/>
          <p:cNvSpPr txBox="1"/>
          <p:nvPr>
            <p:ph idx="6" type="body"/>
          </p:nvPr>
        </p:nvSpPr>
        <p:spPr>
          <a:xfrm>
            <a:off x="8648151" y="1093050"/>
            <a:ext cx="4312026"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8" name="Google Shape;788;p203"/>
          <p:cNvSpPr txBox="1"/>
          <p:nvPr>
            <p:ph idx="7" type="body"/>
          </p:nvPr>
        </p:nvSpPr>
        <p:spPr>
          <a:xfrm>
            <a:off x="13517145" y="5144700"/>
            <a:ext cx="4312026" cy="16258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9" name="Google Shape;789;p203"/>
          <p:cNvSpPr txBox="1"/>
          <p:nvPr>
            <p:ph idx="8" type="body"/>
          </p:nvPr>
        </p:nvSpPr>
        <p:spPr>
          <a:xfrm>
            <a:off x="13517145" y="4603440"/>
            <a:ext cx="4312026"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790" name="Google Shape;790;p203"/>
          <p:cNvCxnSpPr/>
          <p:nvPr/>
        </p:nvCxnSpPr>
        <p:spPr>
          <a:xfrm rot="10800000">
            <a:off x="7193" y="2791178"/>
            <a:ext cx="8012342" cy="0"/>
          </a:xfrm>
          <a:prstGeom prst="straightConnector1">
            <a:avLst/>
          </a:prstGeom>
          <a:noFill/>
          <a:ln cap="flat" cmpd="sng" w="12700">
            <a:solidFill>
              <a:srgbClr val="0096BE"/>
            </a:solidFill>
            <a:prstDash val="solid"/>
            <a:round/>
            <a:headEnd len="sm" w="sm" type="none"/>
            <a:tailEnd len="sm" w="sm" type="none"/>
          </a:ln>
        </p:spPr>
      </p:cxnSp>
      <p:sp>
        <p:nvSpPr>
          <p:cNvPr id="791" name="Google Shape;791;p203"/>
          <p:cNvSpPr txBox="1"/>
          <p:nvPr>
            <p:ph idx="9" type="body"/>
          </p:nvPr>
        </p:nvSpPr>
        <p:spPr>
          <a:xfrm>
            <a:off x="586569" y="578034"/>
            <a:ext cx="6030670" cy="2213144"/>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91"/>
                                        </p:tgtEl>
                                        <p:attrNameLst>
                                          <p:attrName>style.visibility</p:attrName>
                                        </p:attrNameLst>
                                      </p:cBhvr>
                                      <p:to>
                                        <p:strVal val="visible"/>
                                      </p:to>
                                    </p:set>
                                    <p:anim calcmode="lin" valueType="num">
                                      <p:cBhvr additive="base">
                                        <p:cTn dur="500"/>
                                        <p:tgtEl>
                                          <p:spTgt spid="79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500"/>
                                        <p:tgtEl>
                                          <p:spTgt spid="79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500"/>
                                        <p:tgtEl>
                                          <p:spTgt spid="783"/>
                                        </p:tgtEl>
                                      </p:cBhvr>
                                    </p:animEffect>
                                  </p:childTnLst>
                                </p:cTn>
                              </p:par>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500"/>
                                        <p:tgtEl>
                                          <p:spTgt spid="782"/>
                                        </p:tgtEl>
                                      </p:cBhvr>
                                    </p:animEffect>
                                  </p:childTnLst>
                                </p:cTn>
                              </p:par>
                            </p:childTnLst>
                          </p:cTn>
                        </p:par>
                        <p:par>
                          <p:cTn fill="hold">
                            <p:stCondLst>
                              <p:cond delay="3500"/>
                            </p:stCondLst>
                            <p:childTnLst>
                              <p:par>
                                <p:cTn fill="hold" nodeType="afterEffect" presetClass="entr" presetID="10" presetSubtype="0">
                                  <p:stCondLst>
                                    <p:cond delay="50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par>
                                <p:cTn fill="hold" nodeType="withEffect" presetClass="entr" presetID="10" presetSubtype="0">
                                  <p:stCondLst>
                                    <p:cond delay="500"/>
                                  </p:stCondLst>
                                  <p:childTnLst>
                                    <p:set>
                                      <p:cBhvr>
                                        <p:cTn dur="1" fill="hold">
                                          <p:stCondLst>
                                            <p:cond delay="0"/>
                                          </p:stCondLst>
                                        </p:cTn>
                                        <p:tgtEl>
                                          <p:spTgt spid="784"/>
                                        </p:tgtEl>
                                        <p:attrNameLst>
                                          <p:attrName>style.visibility</p:attrName>
                                        </p:attrNameLst>
                                      </p:cBhvr>
                                      <p:to>
                                        <p:strVal val="visible"/>
                                      </p:to>
                                    </p:set>
                                    <p:animEffect filter="fade" transition="in">
                                      <p:cBhvr>
                                        <p:cTn dur="500"/>
                                        <p:tgtEl>
                                          <p:spTgt spid="784"/>
                                        </p:tgtEl>
                                      </p:cBhvr>
                                    </p:animEffect>
                                  </p:childTnLst>
                                </p:cTn>
                              </p:par>
                              <p:par>
                                <p:cTn fill="hold" nodeType="withEffect" presetClass="entr" presetID="10" presetSubtype="0">
                                  <p:stCondLst>
                                    <p:cond delay="50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childTnLst>
                          </p:cTn>
                        </p:par>
                        <p:par>
                          <p:cTn fill="hold">
                            <p:stCondLst>
                              <p:cond delay="4000"/>
                            </p:stCondLst>
                            <p:childTnLst>
                              <p:par>
                                <p:cTn fill="hold" nodeType="afterEffect" presetClass="entr" presetID="10" presetSubtype="0">
                                  <p:stCondLst>
                                    <p:cond delay="50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par>
                                <p:cTn fill="hold" nodeType="withEffect" presetClass="entr" presetID="10" presetSubtype="0">
                                  <p:stCondLst>
                                    <p:cond delay="50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par>
                                <p:cTn fill="hold" nodeType="withEffect" presetClass="entr" presetID="10" presetSubtype="0">
                                  <p:stCondLst>
                                    <p:cond delay="50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childTnLst>
                          </p:cTn>
                        </p:par>
                        <p:par>
                          <p:cTn fill="hold">
                            <p:stCondLst>
                              <p:cond delay="4500"/>
                            </p:stCondLst>
                            <p:childTnLst>
                              <p:par>
                                <p:cTn fill="hold" nodeType="afterEffect" presetClass="entr" presetID="10" presetSubtype="0">
                                  <p:stCondLst>
                                    <p:cond delay="500"/>
                                  </p:stCondLst>
                                  <p:childTnLst>
                                    <p:set>
                                      <p:cBhvr>
                                        <p:cTn dur="1" fill="hold">
                                          <p:stCondLst>
                                            <p:cond delay="0"/>
                                          </p:stCondLst>
                                        </p:cTn>
                                        <p:tgtEl>
                                          <p:spTgt spid="781"/>
                                        </p:tgtEl>
                                        <p:attrNameLst>
                                          <p:attrName>style.visibility</p:attrName>
                                        </p:attrNameLst>
                                      </p:cBhvr>
                                      <p:to>
                                        <p:strVal val="visible"/>
                                      </p:to>
                                    </p:set>
                                    <p:animEffect filter="fade" transition="in">
                                      <p:cBhvr>
                                        <p:cTn dur="500"/>
                                        <p:tgtEl>
                                          <p:spTgt spid="781"/>
                                        </p:tgtEl>
                                      </p:cBhvr>
                                    </p:animEffect>
                                  </p:childTnLst>
                                </p:cTn>
                              </p:par>
                              <p:par>
                                <p:cTn fill="hold" nodeType="withEffect" presetClass="entr" presetID="10" presetSubtype="0">
                                  <p:stCondLst>
                                    <p:cond delay="50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par>
                                <p:cTn fill="hold" nodeType="withEffect" presetClass="entr" presetID="10" presetSubtype="0">
                                  <p:stCondLst>
                                    <p:cond delay="50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ttom Title Only">
  <p:cSld name="Bottom Title Only">
    <p:spTree>
      <p:nvGrpSpPr>
        <p:cNvPr id="792" name="Shape 792"/>
        <p:cNvGrpSpPr/>
        <p:nvPr/>
      </p:nvGrpSpPr>
      <p:grpSpPr>
        <a:xfrm>
          <a:off x="0" y="0"/>
          <a:ext cx="0" cy="0"/>
          <a:chOff x="0" y="0"/>
          <a:chExt cx="0" cy="0"/>
        </a:xfrm>
      </p:grpSpPr>
      <p:sp>
        <p:nvSpPr>
          <p:cNvPr id="793" name="Google Shape;793;p20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 name="Google Shape;794;p20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95" name="Google Shape;795;p206"/>
          <p:cNvSpPr txBox="1"/>
          <p:nvPr>
            <p:ph idx="1" type="body"/>
          </p:nvPr>
        </p:nvSpPr>
        <p:spPr>
          <a:xfrm>
            <a:off x="2842148" y="6619890"/>
            <a:ext cx="12612643" cy="1224261"/>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796" name="Google Shape;796;p206"/>
          <p:cNvCxnSpPr/>
          <p:nvPr/>
        </p:nvCxnSpPr>
        <p:spPr>
          <a:xfrm rot="10800000">
            <a:off x="3332956" y="7853145"/>
            <a:ext cx="11620500" cy="1"/>
          </a:xfrm>
          <a:prstGeom prst="straightConnector1">
            <a:avLst/>
          </a:prstGeom>
          <a:noFill/>
          <a:ln cap="flat" cmpd="sng" w="12700">
            <a:solidFill>
              <a:srgbClr val="0096BE"/>
            </a:solidFill>
            <a:prstDash val="solid"/>
            <a:round/>
            <a:headEnd len="sm" w="sm" type="none"/>
            <a:tailEnd len="sm" w="sm" type="none"/>
          </a:ln>
        </p:spPr>
      </p:cxnSp>
      <p:sp>
        <p:nvSpPr>
          <p:cNvPr id="797" name="Google Shape;797;p206"/>
          <p:cNvSpPr txBox="1"/>
          <p:nvPr>
            <p:ph idx="2"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500"/>
                                        <p:tgtEl>
                                          <p:spTgt spid="79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500"/>
                                        <p:tgtEl>
                                          <p:spTgt spid="796"/>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797"/>
                                        </p:tgtEl>
                                        <p:attrNameLst>
                                          <p:attrName>style.visibility</p:attrName>
                                        </p:attrNameLst>
                                      </p:cBhvr>
                                      <p:to>
                                        <p:strVal val="visible"/>
                                      </p:to>
                                    </p:set>
                                    <p:anim calcmode="lin" valueType="num">
                                      <p:cBhvr additive="base">
                                        <p:cTn dur="500"/>
                                        <p:tgtEl>
                                          <p:spTgt spid="7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798" name="Shape 798"/>
        <p:cNvGrpSpPr/>
        <p:nvPr/>
      </p:nvGrpSpPr>
      <p:grpSpPr>
        <a:xfrm>
          <a:off x="0" y="0"/>
          <a:ext cx="0" cy="0"/>
          <a:chOff x="0" y="0"/>
          <a:chExt cx="0" cy="0"/>
        </a:xfrm>
      </p:grpSpPr>
      <p:sp>
        <p:nvSpPr>
          <p:cNvPr id="799" name="Google Shape;799;p20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 name="Google Shape;800;p20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01" name="Google Shape;801;p208"/>
          <p:cNvSpPr txBox="1"/>
          <p:nvPr>
            <p:ph type="title"/>
          </p:nvPr>
        </p:nvSpPr>
        <p:spPr>
          <a:xfrm>
            <a:off x="547252" y="3343301"/>
            <a:ext cx="7470830" cy="3555394"/>
          </a:xfrm>
          <a:prstGeom prst="rect">
            <a:avLst/>
          </a:prstGeom>
          <a:noFill/>
          <a:ln>
            <a:noFill/>
          </a:ln>
        </p:spPr>
        <p:txBody>
          <a:bodyPr anchorCtr="0" anchor="ctr" bIns="45700" lIns="91425" spcFirstLastPara="1" rIns="91425" wrap="square" tIns="45700">
            <a:noAutofit/>
          </a:bodyPr>
          <a:lstStyle>
            <a:lvl1pPr lvl="0" marR="0" rtl="0" algn="r">
              <a:lnSpc>
                <a:spcPct val="93750"/>
              </a:lnSpc>
              <a:spcBef>
                <a:spcPts val="0"/>
              </a:spcBef>
              <a:spcAft>
                <a:spcPts val="0"/>
              </a:spcAft>
              <a:buClr>
                <a:schemeClr val="accent1"/>
              </a:buClr>
              <a:buSzPts val="9600"/>
              <a:buFont typeface="Roboto Condensed Light"/>
              <a:buNone/>
              <a:defRPr b="0" i="0" sz="96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2" name="Google Shape;802;p208"/>
          <p:cNvSpPr/>
          <p:nvPr/>
        </p:nvSpPr>
        <p:spPr>
          <a:xfrm>
            <a:off x="8245165" y="3163280"/>
            <a:ext cx="90010" cy="35553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803" name="Google Shape;803;p208"/>
          <p:cNvSpPr txBox="1"/>
          <p:nvPr>
            <p:ph idx="1" type="body"/>
          </p:nvPr>
        </p:nvSpPr>
        <p:spPr>
          <a:xfrm>
            <a:off x="8513136" y="3320797"/>
            <a:ext cx="8505945" cy="32403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01"/>
                                        </p:tgtEl>
                                        <p:attrNameLst>
                                          <p:attrName>style.visibility</p:attrName>
                                        </p:attrNameLst>
                                      </p:cBhvr>
                                      <p:to>
                                        <p:strVal val="visible"/>
                                      </p:to>
                                    </p:set>
                                    <p:anim calcmode="lin" valueType="num">
                                      <p:cBhvr additive="base">
                                        <p:cTn dur="500"/>
                                        <p:tgtEl>
                                          <p:spTgt spid="8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802"/>
                                        </p:tgtEl>
                                        <p:attrNameLst>
                                          <p:attrName>style.visibility</p:attrName>
                                        </p:attrNameLst>
                                      </p:cBhvr>
                                      <p:to>
                                        <p:strVal val="visible"/>
                                      </p:to>
                                    </p:set>
                                    <p:anim calcmode="lin" valueType="num">
                                      <p:cBhvr additive="base">
                                        <p:cTn dur="500"/>
                                        <p:tgtEl>
                                          <p:spTgt spid="8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250"/>
                                  </p:stCondLst>
                                  <p:childTnLst>
                                    <p:set>
                                      <p:cBhvr>
                                        <p:cTn dur="1" fill="hold">
                                          <p:stCondLst>
                                            <p:cond delay="0"/>
                                          </p:stCondLst>
                                        </p:cTn>
                                        <p:tgtEl>
                                          <p:spTgt spid="803">
                                            <p:txEl>
                                              <p:pRg end="0" st="0"/>
                                            </p:txEl>
                                          </p:spTgt>
                                        </p:tgtEl>
                                        <p:attrNameLst>
                                          <p:attrName>style.visibility</p:attrName>
                                        </p:attrNameLst>
                                      </p:cBhvr>
                                      <p:to>
                                        <p:strVal val="visible"/>
                                      </p:to>
                                    </p:set>
                                    <p:anim calcmode="lin" valueType="num">
                                      <p:cBhvr additive="base">
                                        <p:cTn dur="500"/>
                                        <p:tgtEl>
                                          <p:spTgt spid="803">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03">
                                            <p:txEl>
                                              <p:pRg end="1" st="1"/>
                                            </p:txEl>
                                          </p:spTgt>
                                        </p:tgtEl>
                                        <p:attrNameLst>
                                          <p:attrName>style.visibility</p:attrName>
                                        </p:attrNameLst>
                                      </p:cBhvr>
                                      <p:to>
                                        <p:strVal val="visible"/>
                                      </p:to>
                                    </p:set>
                                    <p:anim calcmode="lin" valueType="num">
                                      <p:cBhvr additive="base">
                                        <p:cTn dur="500"/>
                                        <p:tgtEl>
                                          <p:spTgt spid="803">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03">
                                            <p:txEl>
                                              <p:pRg end="2" st="2"/>
                                            </p:txEl>
                                          </p:spTgt>
                                        </p:tgtEl>
                                        <p:attrNameLst>
                                          <p:attrName>style.visibility</p:attrName>
                                        </p:attrNameLst>
                                      </p:cBhvr>
                                      <p:to>
                                        <p:strVal val="visible"/>
                                      </p:to>
                                    </p:set>
                                    <p:anim calcmode="lin" valueType="num">
                                      <p:cBhvr additive="base">
                                        <p:cTn dur="500"/>
                                        <p:tgtEl>
                                          <p:spTgt spid="803">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03">
                                            <p:txEl>
                                              <p:pRg end="3" st="3"/>
                                            </p:txEl>
                                          </p:spTgt>
                                        </p:tgtEl>
                                        <p:attrNameLst>
                                          <p:attrName>style.visibility</p:attrName>
                                        </p:attrNameLst>
                                      </p:cBhvr>
                                      <p:to>
                                        <p:strVal val="visible"/>
                                      </p:to>
                                    </p:set>
                                    <p:anim calcmode="lin" valueType="num">
                                      <p:cBhvr additive="base">
                                        <p:cTn dur="500"/>
                                        <p:tgtEl>
                                          <p:spTgt spid="803">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03">
                                            <p:txEl>
                                              <p:pRg end="4" st="4"/>
                                            </p:txEl>
                                          </p:spTgt>
                                        </p:tgtEl>
                                        <p:attrNameLst>
                                          <p:attrName>style.visibility</p:attrName>
                                        </p:attrNameLst>
                                      </p:cBhvr>
                                      <p:to>
                                        <p:strVal val="visible"/>
                                      </p:to>
                                    </p:set>
                                    <p:anim calcmode="lin" valueType="num">
                                      <p:cBhvr additive="base">
                                        <p:cTn dur="500"/>
                                        <p:tgtEl>
                                          <p:spTgt spid="803">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03">
                                            <p:txEl>
                                              <p:pRg end="5" st="5"/>
                                            </p:txEl>
                                          </p:spTgt>
                                        </p:tgtEl>
                                        <p:attrNameLst>
                                          <p:attrName>style.visibility</p:attrName>
                                        </p:attrNameLst>
                                      </p:cBhvr>
                                      <p:to>
                                        <p:strVal val="visible"/>
                                      </p:to>
                                    </p:set>
                                    <p:anim calcmode="lin" valueType="num">
                                      <p:cBhvr additive="base">
                                        <p:cTn dur="500"/>
                                        <p:tgtEl>
                                          <p:spTgt spid="803">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03">
                                            <p:txEl>
                                              <p:pRg end="6" st="6"/>
                                            </p:txEl>
                                          </p:spTgt>
                                        </p:tgtEl>
                                        <p:attrNameLst>
                                          <p:attrName>style.visibility</p:attrName>
                                        </p:attrNameLst>
                                      </p:cBhvr>
                                      <p:to>
                                        <p:strVal val="visible"/>
                                      </p:to>
                                    </p:set>
                                    <p:anim calcmode="lin" valueType="num">
                                      <p:cBhvr additive="base">
                                        <p:cTn dur="500"/>
                                        <p:tgtEl>
                                          <p:spTgt spid="803">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03">
                                            <p:txEl>
                                              <p:pRg end="7" st="7"/>
                                            </p:txEl>
                                          </p:spTgt>
                                        </p:tgtEl>
                                        <p:attrNameLst>
                                          <p:attrName>style.visibility</p:attrName>
                                        </p:attrNameLst>
                                      </p:cBhvr>
                                      <p:to>
                                        <p:strVal val="visible"/>
                                      </p:to>
                                    </p:set>
                                    <p:anim calcmode="lin" valueType="num">
                                      <p:cBhvr additive="base">
                                        <p:cTn dur="500"/>
                                        <p:tgtEl>
                                          <p:spTgt spid="803">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03">
                                            <p:txEl>
                                              <p:pRg end="8" st="8"/>
                                            </p:txEl>
                                          </p:spTgt>
                                        </p:tgtEl>
                                        <p:attrNameLst>
                                          <p:attrName>style.visibility</p:attrName>
                                        </p:attrNameLst>
                                      </p:cBhvr>
                                      <p:to>
                                        <p:strVal val="visible"/>
                                      </p:to>
                                    </p:set>
                                    <p:anim calcmode="lin" valueType="num">
                                      <p:cBhvr additive="base">
                                        <p:cTn dur="500"/>
                                        <p:tgtEl>
                                          <p:spTgt spid="803">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iters">
  <p:cSld name="Moniters">
    <p:spTree>
      <p:nvGrpSpPr>
        <p:cNvPr id="804" name="Shape 804"/>
        <p:cNvGrpSpPr/>
        <p:nvPr/>
      </p:nvGrpSpPr>
      <p:grpSpPr>
        <a:xfrm>
          <a:off x="0" y="0"/>
          <a:ext cx="0" cy="0"/>
          <a:chOff x="0" y="0"/>
          <a:chExt cx="0" cy="0"/>
        </a:xfrm>
      </p:grpSpPr>
      <p:sp>
        <p:nvSpPr>
          <p:cNvPr id="805" name="Google Shape;805;p218"/>
          <p:cNvSpPr/>
          <p:nvPr/>
        </p:nvSpPr>
        <p:spPr>
          <a:xfrm>
            <a:off x="-1" y="0"/>
            <a:ext cx="18286413" cy="6583660"/>
          </a:xfrm>
          <a:prstGeom prst="rect">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806" name="Google Shape;806;p21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21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08" name="Google Shape;808;p218"/>
          <p:cNvSpPr txBox="1"/>
          <p:nvPr>
            <p:ph idx="1" type="body"/>
          </p:nvPr>
        </p:nvSpPr>
        <p:spPr>
          <a:xfrm>
            <a:off x="412236" y="1208103"/>
            <a:ext cx="6221087" cy="5033903"/>
          </a:xfrm>
          <a:prstGeom prst="rect">
            <a:avLst/>
          </a:prstGeom>
          <a:blipFill rotWithShape="1">
            <a:blip r:embed="rId2">
              <a:alphaModFix/>
            </a:blip>
            <a:stretch>
              <a:fillRect b="0" l="0" r="0" t="0"/>
            </a:stretch>
          </a:blipFill>
          <a:ln>
            <a:noFill/>
          </a:ln>
        </p:spPr>
        <p:txBody>
          <a:bodyPr anchorCtr="0" anchor="t" bIns="81625" lIns="163275" spcFirstLastPara="1" rIns="163275" wrap="square" tIns="81625">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9" name="Google Shape;809;p218"/>
          <p:cNvSpPr/>
          <p:nvPr>
            <p:ph idx="2" type="pic"/>
          </p:nvPr>
        </p:nvSpPr>
        <p:spPr>
          <a:xfrm>
            <a:off x="667031" y="1433128"/>
            <a:ext cx="5733348" cy="3150350"/>
          </a:xfrm>
          <a:prstGeom prst="rect">
            <a:avLst/>
          </a:prstGeom>
          <a:noFill/>
          <a:ln>
            <a:noFill/>
          </a:ln>
        </p:spPr>
      </p:sp>
      <p:sp>
        <p:nvSpPr>
          <p:cNvPr id="810" name="Google Shape;810;p218"/>
          <p:cNvSpPr txBox="1"/>
          <p:nvPr>
            <p:ph idx="3" type="body"/>
          </p:nvPr>
        </p:nvSpPr>
        <p:spPr>
          <a:xfrm>
            <a:off x="11588711" y="1201446"/>
            <a:ext cx="6221087" cy="5033903"/>
          </a:xfrm>
          <a:prstGeom prst="rect">
            <a:avLst/>
          </a:prstGeom>
          <a:blipFill rotWithShape="1">
            <a:blip r:embed="rId2">
              <a:alphaModFix/>
            </a:blip>
            <a:stretch>
              <a:fillRect b="0" l="0" r="0" t="0"/>
            </a:stretch>
          </a:blipFill>
          <a:ln>
            <a:noFill/>
          </a:ln>
        </p:spPr>
        <p:txBody>
          <a:bodyPr anchorCtr="0" anchor="t" bIns="81625" lIns="163275" spcFirstLastPara="1" rIns="163275" wrap="square" tIns="81625">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1" name="Google Shape;811;p218"/>
          <p:cNvSpPr/>
          <p:nvPr>
            <p:ph idx="4" type="pic"/>
          </p:nvPr>
        </p:nvSpPr>
        <p:spPr>
          <a:xfrm>
            <a:off x="11843506" y="1426471"/>
            <a:ext cx="5733348" cy="3150350"/>
          </a:xfrm>
          <a:prstGeom prst="rect">
            <a:avLst/>
          </a:prstGeom>
          <a:noFill/>
          <a:ln>
            <a:noFill/>
          </a:ln>
        </p:spPr>
      </p:sp>
      <p:sp>
        <p:nvSpPr>
          <p:cNvPr id="812" name="Google Shape;812;p218"/>
          <p:cNvSpPr txBox="1"/>
          <p:nvPr>
            <p:ph idx="5" type="body"/>
          </p:nvPr>
        </p:nvSpPr>
        <p:spPr>
          <a:xfrm>
            <a:off x="5546049" y="958035"/>
            <a:ext cx="7197557" cy="5824031"/>
          </a:xfrm>
          <a:prstGeom prst="rect">
            <a:avLst/>
          </a:prstGeom>
          <a:blipFill rotWithShape="1">
            <a:blip r:embed="rId2">
              <a:alphaModFix/>
            </a:blip>
            <a:stretch>
              <a:fillRect b="0" l="0" r="0" t="0"/>
            </a:stretch>
          </a:blipFill>
          <a:ln>
            <a:noFill/>
          </a:ln>
        </p:spPr>
        <p:txBody>
          <a:bodyPr anchorCtr="0" anchor="t" bIns="81625" lIns="163275" spcFirstLastPara="1" rIns="163275" wrap="square" tIns="81625">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3" name="Google Shape;813;p218"/>
          <p:cNvSpPr/>
          <p:nvPr>
            <p:ph idx="6" type="pic"/>
          </p:nvPr>
        </p:nvSpPr>
        <p:spPr>
          <a:xfrm>
            <a:off x="5814679" y="1201445"/>
            <a:ext cx="6660740" cy="3645405"/>
          </a:xfrm>
          <a:prstGeom prst="rect">
            <a:avLst/>
          </a:prstGeom>
          <a:noFill/>
          <a:ln>
            <a:noFill/>
          </a:ln>
        </p:spPr>
      </p:sp>
      <p:sp>
        <p:nvSpPr>
          <p:cNvPr id="814" name="Google Shape;814;p218"/>
          <p:cNvSpPr txBox="1"/>
          <p:nvPr>
            <p:ph idx="7" type="body"/>
          </p:nvPr>
        </p:nvSpPr>
        <p:spPr>
          <a:xfrm>
            <a:off x="2842148" y="6619890"/>
            <a:ext cx="12612643" cy="1224261"/>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815" name="Google Shape;815;p218"/>
          <p:cNvCxnSpPr/>
          <p:nvPr/>
        </p:nvCxnSpPr>
        <p:spPr>
          <a:xfrm rot="10800000">
            <a:off x="3332956" y="7853145"/>
            <a:ext cx="11620500" cy="1"/>
          </a:xfrm>
          <a:prstGeom prst="straightConnector1">
            <a:avLst/>
          </a:prstGeom>
          <a:noFill/>
          <a:ln cap="flat" cmpd="sng" w="12700">
            <a:solidFill>
              <a:srgbClr val="0096BE"/>
            </a:solidFill>
            <a:prstDash val="solid"/>
            <a:round/>
            <a:headEnd len="sm" w="sm" type="none"/>
            <a:tailEnd len="sm" w="sm" type="none"/>
          </a:ln>
        </p:spPr>
      </p:cxnSp>
      <p:sp>
        <p:nvSpPr>
          <p:cNvPr id="816" name="Google Shape;816;p218"/>
          <p:cNvSpPr txBox="1"/>
          <p:nvPr>
            <p:ph idx="8" type="body"/>
          </p:nvPr>
        </p:nvSpPr>
        <p:spPr>
          <a:xfrm>
            <a:off x="2097255" y="7975591"/>
            <a:ext cx="14102428" cy="1539112"/>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500"/>
                                        <p:tgtEl>
                                          <p:spTgt spid="8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5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500"/>
                                        <p:tgtEl>
                                          <p:spTgt spid="8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5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500"/>
                                        <p:tgtEl>
                                          <p:spTgt spid="81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5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500"/>
                                        <p:tgtEl>
                                          <p:spTgt spid="811"/>
                                        </p:tgtEl>
                                      </p:cBhvr>
                                    </p:animEffect>
                                  </p:childTnLst>
                                </p:cTn>
                              </p:par>
                            </p:childTnLst>
                          </p:cTn>
                        </p:par>
                        <p:par>
                          <p:cTn fill="hold">
                            <p:stCondLst>
                              <p:cond delay="2000"/>
                            </p:stCondLst>
                            <p:childTnLst>
                              <p:par>
                                <p:cTn fill="hold" nodeType="afterEffect" presetClass="entr" presetID="2" presetSubtype="4">
                                  <p:stCondLst>
                                    <p:cond delay="500"/>
                                  </p:stCondLst>
                                  <p:childTnLst>
                                    <p:set>
                                      <p:cBhvr>
                                        <p:cTn dur="1" fill="hold">
                                          <p:stCondLst>
                                            <p:cond delay="0"/>
                                          </p:stCondLst>
                                        </p:cTn>
                                        <p:tgtEl>
                                          <p:spTgt spid="814"/>
                                        </p:tgtEl>
                                        <p:attrNameLst>
                                          <p:attrName>style.visibility</p:attrName>
                                        </p:attrNameLst>
                                      </p:cBhvr>
                                      <p:to>
                                        <p:strVal val="visible"/>
                                      </p:to>
                                    </p:set>
                                    <p:anim calcmode="lin" valueType="num">
                                      <p:cBhvr additive="base">
                                        <p:cTn dur="500"/>
                                        <p:tgtEl>
                                          <p:spTgt spid="814"/>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500"/>
                                        <p:tgtEl>
                                          <p:spTgt spid="815"/>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816"/>
                                        </p:tgtEl>
                                        <p:attrNameLst>
                                          <p:attrName>style.visibility</p:attrName>
                                        </p:attrNameLst>
                                      </p:cBhvr>
                                      <p:to>
                                        <p:strVal val="visible"/>
                                      </p:to>
                                    </p:set>
                                    <p:anim calcmode="lin" valueType="num">
                                      <p:cBhvr additive="base">
                                        <p:cTn dur="500"/>
                                        <p:tgtEl>
                                          <p:spTgt spid="8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er">
  <p:cSld name="Presenter">
    <p:spTree>
      <p:nvGrpSpPr>
        <p:cNvPr id="817" name="Shape 817"/>
        <p:cNvGrpSpPr/>
        <p:nvPr/>
      </p:nvGrpSpPr>
      <p:grpSpPr>
        <a:xfrm>
          <a:off x="0" y="0"/>
          <a:ext cx="0" cy="0"/>
          <a:chOff x="0" y="0"/>
          <a:chExt cx="0" cy="0"/>
        </a:xfrm>
      </p:grpSpPr>
      <p:sp>
        <p:nvSpPr>
          <p:cNvPr id="818" name="Google Shape;818;p232"/>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9" name="Google Shape;819;p232"/>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20" name="Google Shape;820;p232"/>
          <p:cNvSpPr/>
          <p:nvPr/>
        </p:nvSpPr>
        <p:spPr>
          <a:xfrm>
            <a:off x="772276" y="2173170"/>
            <a:ext cx="5809079" cy="5809583"/>
          </a:xfrm>
          <a:prstGeom prst="ellipse">
            <a:avLst/>
          </a:prstGeom>
          <a:solidFill>
            <a:srgbClr val="BFF1FF">
              <a:alpha val="13725"/>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821" name="Google Shape;821;p232"/>
          <p:cNvSpPr/>
          <p:nvPr>
            <p:ph idx="2" type="pic"/>
          </p:nvPr>
        </p:nvSpPr>
        <p:spPr>
          <a:xfrm>
            <a:off x="963207" y="2364118"/>
            <a:ext cx="5427217" cy="5427687"/>
          </a:xfrm>
          <a:prstGeom prst="ellipse">
            <a:avLst/>
          </a:prstGeom>
          <a:noFill/>
          <a:ln>
            <a:noFill/>
          </a:ln>
        </p:spPr>
      </p:sp>
      <p:sp>
        <p:nvSpPr>
          <p:cNvPr id="822" name="Google Shape;822;p232"/>
          <p:cNvSpPr txBox="1"/>
          <p:nvPr>
            <p:ph type="title"/>
          </p:nvPr>
        </p:nvSpPr>
        <p:spPr>
          <a:xfrm>
            <a:off x="7117981" y="1768125"/>
            <a:ext cx="10351150" cy="1191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accent1"/>
              </a:buClr>
              <a:buSzPts val="5400"/>
              <a:buFont typeface="Roboto Condensed Light"/>
              <a:buNone/>
              <a:defRPr b="0" i="0" sz="54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3" name="Google Shape;823;p232"/>
          <p:cNvSpPr txBox="1"/>
          <p:nvPr>
            <p:ph idx="1" type="body"/>
          </p:nvPr>
        </p:nvSpPr>
        <p:spPr>
          <a:xfrm>
            <a:off x="7072976" y="2983261"/>
            <a:ext cx="10351150" cy="256528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500"/>
                                        <p:tgtEl>
                                          <p:spTgt spid="820"/>
                                        </p:tgtEl>
                                      </p:cBhvr>
                                    </p:animEffec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500"/>
                                        <p:tgtEl>
                                          <p:spTgt spid="821"/>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822"/>
                                        </p:tgtEl>
                                        <p:attrNameLst>
                                          <p:attrName>style.visibility</p:attrName>
                                        </p:attrNameLst>
                                      </p:cBhvr>
                                      <p:to>
                                        <p:strVal val="visible"/>
                                      </p:to>
                                    </p:set>
                                    <p:anim calcmode="lin" valueType="num">
                                      <p:cBhvr additive="base">
                                        <p:cTn dur="500"/>
                                        <p:tgtEl>
                                          <p:spTgt spid="8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23"/>
                                        </p:tgtEl>
                                        <p:attrNameLst>
                                          <p:attrName>style.visibility</p:attrName>
                                        </p:attrNameLst>
                                      </p:cBhvr>
                                      <p:to>
                                        <p:strVal val="visible"/>
                                      </p:to>
                                    </p:set>
                                    <p:anim calcmode="lin" valueType="num">
                                      <p:cBhvr additive="base">
                                        <p:cTn dur="500"/>
                                        <p:tgtEl>
                                          <p:spTgt spid="8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Word - 4 List">
  <p:cSld name="1 Word - 4 List">
    <p:spTree>
      <p:nvGrpSpPr>
        <p:cNvPr id="824" name="Shape 824"/>
        <p:cNvGrpSpPr/>
        <p:nvPr/>
      </p:nvGrpSpPr>
      <p:grpSpPr>
        <a:xfrm>
          <a:off x="0" y="0"/>
          <a:ext cx="0" cy="0"/>
          <a:chOff x="0" y="0"/>
          <a:chExt cx="0" cy="0"/>
        </a:xfrm>
      </p:grpSpPr>
      <p:sp>
        <p:nvSpPr>
          <p:cNvPr id="825" name="Google Shape;825;p233"/>
          <p:cNvSpPr/>
          <p:nvPr/>
        </p:nvSpPr>
        <p:spPr>
          <a:xfrm>
            <a:off x="939800" y="1788632"/>
            <a:ext cx="6572725" cy="6572725"/>
          </a:xfrm>
          <a:prstGeom prst="ellipse">
            <a:avLst/>
          </a:prstGeom>
          <a:gradFill>
            <a:gsLst>
              <a:gs pos="0">
                <a:schemeClr val="lt1"/>
              </a:gs>
              <a:gs pos="50000">
                <a:srgbClr val="B8DAEF">
                  <a:alpha val="13725"/>
                </a:srgbClr>
              </a:gs>
              <a:gs pos="100000">
                <a:srgbClr val="8AC8E8">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826" name="Google Shape;826;p233"/>
          <p:cNvSpPr/>
          <p:nvPr/>
        </p:nvSpPr>
        <p:spPr>
          <a:xfrm>
            <a:off x="1939273" y="2788105"/>
            <a:ext cx="4573781" cy="4573781"/>
          </a:xfrm>
          <a:prstGeom prst="ellipse">
            <a:avLst/>
          </a:prstGeom>
          <a:gradFill>
            <a:gsLst>
              <a:gs pos="0">
                <a:schemeClr val="lt1"/>
              </a:gs>
              <a:gs pos="42000">
                <a:srgbClr val="B8DAEF">
                  <a:alpha val="23921"/>
                </a:srgbClr>
              </a:gs>
              <a:gs pos="100000">
                <a:srgbClr val="8AC8E8">
                  <a:alpha val="37647"/>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827" name="Google Shape;827;p23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8" name="Google Shape;828;p23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29" name="Google Shape;829;p233"/>
          <p:cNvSpPr txBox="1"/>
          <p:nvPr>
            <p:ph idx="1" type="body"/>
          </p:nvPr>
        </p:nvSpPr>
        <p:spPr>
          <a:xfrm>
            <a:off x="10088310" y="1543100"/>
            <a:ext cx="7470831" cy="1484881"/>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830" name="Google Shape;830;p233"/>
          <p:cNvCxnSpPr/>
          <p:nvPr/>
        </p:nvCxnSpPr>
        <p:spPr>
          <a:xfrm>
            <a:off x="9953295" y="1453090"/>
            <a:ext cx="0" cy="1710190"/>
          </a:xfrm>
          <a:prstGeom prst="straightConnector1">
            <a:avLst/>
          </a:prstGeom>
          <a:noFill/>
          <a:ln cap="flat" cmpd="sng" w="12700">
            <a:solidFill>
              <a:schemeClr val="accent1"/>
            </a:solidFill>
            <a:prstDash val="solid"/>
            <a:round/>
            <a:headEnd len="sm" w="sm" type="none"/>
            <a:tailEnd len="sm" w="sm" type="none"/>
          </a:ln>
        </p:spPr>
      </p:cxnSp>
      <p:sp>
        <p:nvSpPr>
          <p:cNvPr id="831" name="Google Shape;831;p233"/>
          <p:cNvSpPr txBox="1"/>
          <p:nvPr>
            <p:ph idx="2" type="body"/>
          </p:nvPr>
        </p:nvSpPr>
        <p:spPr>
          <a:xfrm>
            <a:off x="7748051" y="1858135"/>
            <a:ext cx="2070230" cy="900100"/>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2" name="Google Shape;832;p233"/>
          <p:cNvSpPr txBox="1"/>
          <p:nvPr>
            <p:ph idx="3" type="body"/>
          </p:nvPr>
        </p:nvSpPr>
        <p:spPr>
          <a:xfrm>
            <a:off x="10088310" y="3478315"/>
            <a:ext cx="7470831" cy="1484881"/>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833" name="Google Shape;833;p233"/>
          <p:cNvCxnSpPr/>
          <p:nvPr/>
        </p:nvCxnSpPr>
        <p:spPr>
          <a:xfrm>
            <a:off x="9953295" y="3388305"/>
            <a:ext cx="0" cy="1710190"/>
          </a:xfrm>
          <a:prstGeom prst="straightConnector1">
            <a:avLst/>
          </a:prstGeom>
          <a:noFill/>
          <a:ln cap="flat" cmpd="sng" w="12700">
            <a:solidFill>
              <a:schemeClr val="accent1"/>
            </a:solidFill>
            <a:prstDash val="solid"/>
            <a:round/>
            <a:headEnd len="sm" w="sm" type="none"/>
            <a:tailEnd len="sm" w="sm" type="none"/>
          </a:ln>
        </p:spPr>
      </p:cxnSp>
      <p:sp>
        <p:nvSpPr>
          <p:cNvPr id="834" name="Google Shape;834;p233"/>
          <p:cNvSpPr txBox="1"/>
          <p:nvPr>
            <p:ph idx="4" type="body"/>
          </p:nvPr>
        </p:nvSpPr>
        <p:spPr>
          <a:xfrm>
            <a:off x="7748051" y="3793350"/>
            <a:ext cx="2070230" cy="900100"/>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5" name="Google Shape;835;p233"/>
          <p:cNvSpPr txBox="1"/>
          <p:nvPr>
            <p:ph idx="5" type="body"/>
          </p:nvPr>
        </p:nvSpPr>
        <p:spPr>
          <a:xfrm>
            <a:off x="10088310" y="5413530"/>
            <a:ext cx="7470831" cy="1484881"/>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836" name="Google Shape;836;p233"/>
          <p:cNvCxnSpPr/>
          <p:nvPr/>
        </p:nvCxnSpPr>
        <p:spPr>
          <a:xfrm>
            <a:off x="9953295" y="5323520"/>
            <a:ext cx="0" cy="1710190"/>
          </a:xfrm>
          <a:prstGeom prst="straightConnector1">
            <a:avLst/>
          </a:prstGeom>
          <a:noFill/>
          <a:ln cap="flat" cmpd="sng" w="12700">
            <a:solidFill>
              <a:schemeClr val="accent1"/>
            </a:solidFill>
            <a:prstDash val="solid"/>
            <a:round/>
            <a:headEnd len="sm" w="sm" type="none"/>
            <a:tailEnd len="sm" w="sm" type="none"/>
          </a:ln>
        </p:spPr>
      </p:cxnSp>
      <p:sp>
        <p:nvSpPr>
          <p:cNvPr id="837" name="Google Shape;837;p233"/>
          <p:cNvSpPr txBox="1"/>
          <p:nvPr>
            <p:ph idx="6" type="body"/>
          </p:nvPr>
        </p:nvSpPr>
        <p:spPr>
          <a:xfrm>
            <a:off x="7748051" y="5728565"/>
            <a:ext cx="2070230" cy="900100"/>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8" name="Google Shape;838;p233"/>
          <p:cNvSpPr txBox="1"/>
          <p:nvPr>
            <p:ph idx="7" type="body"/>
          </p:nvPr>
        </p:nvSpPr>
        <p:spPr>
          <a:xfrm>
            <a:off x="10088310" y="7393466"/>
            <a:ext cx="7470831" cy="1484881"/>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839" name="Google Shape;839;p233"/>
          <p:cNvCxnSpPr/>
          <p:nvPr/>
        </p:nvCxnSpPr>
        <p:spPr>
          <a:xfrm>
            <a:off x="9953295" y="7303456"/>
            <a:ext cx="0" cy="1710190"/>
          </a:xfrm>
          <a:prstGeom prst="straightConnector1">
            <a:avLst/>
          </a:prstGeom>
          <a:noFill/>
          <a:ln cap="flat" cmpd="sng" w="12700">
            <a:solidFill>
              <a:schemeClr val="accent1"/>
            </a:solidFill>
            <a:prstDash val="solid"/>
            <a:round/>
            <a:headEnd len="sm" w="sm" type="none"/>
            <a:tailEnd len="sm" w="sm" type="none"/>
          </a:ln>
        </p:spPr>
      </p:cxnSp>
      <p:sp>
        <p:nvSpPr>
          <p:cNvPr id="840" name="Google Shape;840;p233"/>
          <p:cNvSpPr txBox="1"/>
          <p:nvPr>
            <p:ph idx="8" type="body"/>
          </p:nvPr>
        </p:nvSpPr>
        <p:spPr>
          <a:xfrm>
            <a:off x="7748051" y="7708501"/>
            <a:ext cx="2070230" cy="900100"/>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41" name="Google Shape;841;p233"/>
          <p:cNvSpPr txBox="1"/>
          <p:nvPr>
            <p:ph type="title"/>
          </p:nvPr>
        </p:nvSpPr>
        <p:spPr>
          <a:xfrm>
            <a:off x="1132316" y="3838355"/>
            <a:ext cx="6480720" cy="265529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accent1"/>
              </a:buClr>
              <a:buSzPts val="6600"/>
              <a:buFont typeface="Roboto Condensed Light"/>
              <a:buNone/>
              <a:defRPr b="0" i="0" sz="66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500"/>
                                        <p:tgtEl>
                                          <p:spTgt spid="825"/>
                                        </p:tgtEl>
                                      </p:cBhvr>
                                    </p:animEffect>
                                  </p:childTnLst>
                                </p:cTn>
                              </p:par>
                              <p:par>
                                <p:cTn fill="hold" nodeType="withEffect" presetClass="entr" presetID="10" presetSubtype="0">
                                  <p:stCondLst>
                                    <p:cond delay="250"/>
                                  </p:stCondLst>
                                  <p:childTnLst>
                                    <p:set>
                                      <p:cBhvr>
                                        <p:cTn dur="1" fill="hold">
                                          <p:stCondLst>
                                            <p:cond delay="0"/>
                                          </p:stCondLst>
                                        </p:cTn>
                                        <p:tgtEl>
                                          <p:spTgt spid="826"/>
                                        </p:tgtEl>
                                        <p:attrNameLst>
                                          <p:attrName>style.visibility</p:attrName>
                                        </p:attrNameLst>
                                      </p:cBhvr>
                                      <p:to>
                                        <p:strVal val="visible"/>
                                      </p:to>
                                    </p:set>
                                    <p:animEffect filter="fade" transition="in">
                                      <p:cBhvr>
                                        <p:cTn dur="500"/>
                                        <p:tgtEl>
                                          <p:spTgt spid="826"/>
                                        </p:tgtEl>
                                      </p:cBhvr>
                                    </p:animEffect>
                                  </p:childTnLst>
                                </p:cTn>
                              </p:par>
                              <p:par>
                                <p:cTn fill="hold" nodeType="withEffect" presetClass="entr" presetID="10" presetSubtype="0">
                                  <p:stCondLst>
                                    <p:cond delay="500"/>
                                  </p:stCondLst>
                                  <p:childTnLst>
                                    <p:set>
                                      <p:cBhvr>
                                        <p:cTn dur="1" fill="hold">
                                          <p:stCondLst>
                                            <p:cond delay="0"/>
                                          </p:stCondLst>
                                        </p:cTn>
                                        <p:tgtEl>
                                          <p:spTgt spid="841"/>
                                        </p:tgtEl>
                                        <p:attrNameLst>
                                          <p:attrName>style.visibility</p:attrName>
                                        </p:attrNameLst>
                                      </p:cBhvr>
                                      <p:to>
                                        <p:strVal val="visible"/>
                                      </p:to>
                                    </p:set>
                                    <p:animEffect filter="fade" transition="in">
                                      <p:cBhvr>
                                        <p:cTn dur="500"/>
                                        <p:tgtEl>
                                          <p:spTgt spid="841"/>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500"/>
                                        <p:tgtEl>
                                          <p:spTgt spid="8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830"/>
                                        </p:tgtEl>
                                        <p:attrNameLst>
                                          <p:attrName>style.visibility</p:attrName>
                                        </p:attrNameLst>
                                      </p:cBhvr>
                                      <p:to>
                                        <p:strVal val="visible"/>
                                      </p:to>
                                    </p:set>
                                    <p:anim calcmode="lin" valueType="num">
                                      <p:cBhvr additive="base">
                                        <p:cTn dur="500"/>
                                        <p:tgtEl>
                                          <p:spTgt spid="8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829"/>
                                        </p:tgtEl>
                                        <p:attrNameLst>
                                          <p:attrName>style.visibility</p:attrName>
                                        </p:attrNameLst>
                                      </p:cBhvr>
                                      <p:to>
                                        <p:strVal val="visible"/>
                                      </p:to>
                                    </p:set>
                                    <p:anim calcmode="lin" valueType="num">
                                      <p:cBhvr additive="base">
                                        <p:cTn dur="500"/>
                                        <p:tgtEl>
                                          <p:spTgt spid="82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25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500"/>
                                        <p:tgtEl>
                                          <p:spTgt spid="8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500"/>
                                        <p:tgtEl>
                                          <p:spTgt spid="8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500"/>
                                        <p:tgtEl>
                                          <p:spTgt spid="833"/>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8">
                                  <p:stCondLst>
                                    <p:cond delay="250"/>
                                  </p:stCondLst>
                                  <p:childTnLst>
                                    <p:set>
                                      <p:cBhvr>
                                        <p:cTn dur="1" fill="hold">
                                          <p:stCondLst>
                                            <p:cond delay="0"/>
                                          </p:stCondLst>
                                        </p:cTn>
                                        <p:tgtEl>
                                          <p:spTgt spid="837"/>
                                        </p:tgtEl>
                                        <p:attrNameLst>
                                          <p:attrName>style.visibility</p:attrName>
                                        </p:attrNameLst>
                                      </p:cBhvr>
                                      <p:to>
                                        <p:strVal val="visible"/>
                                      </p:to>
                                    </p:set>
                                    <p:anim calcmode="lin" valueType="num">
                                      <p:cBhvr additive="base">
                                        <p:cTn dur="500"/>
                                        <p:tgtEl>
                                          <p:spTgt spid="8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35"/>
                                        </p:tgtEl>
                                        <p:attrNameLst>
                                          <p:attrName>style.visibility</p:attrName>
                                        </p:attrNameLst>
                                      </p:cBhvr>
                                      <p:to>
                                        <p:strVal val="visible"/>
                                      </p:to>
                                    </p:set>
                                    <p:anim calcmode="lin" valueType="num">
                                      <p:cBhvr additive="base">
                                        <p:cTn dur="500"/>
                                        <p:tgtEl>
                                          <p:spTgt spid="8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836"/>
                                        </p:tgtEl>
                                        <p:attrNameLst>
                                          <p:attrName>style.visibility</p:attrName>
                                        </p:attrNameLst>
                                      </p:cBhvr>
                                      <p:to>
                                        <p:strVal val="visible"/>
                                      </p:to>
                                    </p:set>
                                    <p:anim calcmode="lin" valueType="num">
                                      <p:cBhvr additive="base">
                                        <p:cTn dur="500"/>
                                        <p:tgtEl>
                                          <p:spTgt spid="836"/>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8">
                                  <p:stCondLst>
                                    <p:cond delay="250"/>
                                  </p:stCondLst>
                                  <p:childTnLst>
                                    <p:set>
                                      <p:cBhvr>
                                        <p:cTn dur="1" fill="hold">
                                          <p:stCondLst>
                                            <p:cond delay="0"/>
                                          </p:stCondLst>
                                        </p:cTn>
                                        <p:tgtEl>
                                          <p:spTgt spid="840"/>
                                        </p:tgtEl>
                                        <p:attrNameLst>
                                          <p:attrName>style.visibility</p:attrName>
                                        </p:attrNameLst>
                                      </p:cBhvr>
                                      <p:to>
                                        <p:strVal val="visible"/>
                                      </p:to>
                                    </p:set>
                                    <p:anim calcmode="lin" valueType="num">
                                      <p:cBhvr additive="base">
                                        <p:cTn dur="500"/>
                                        <p:tgtEl>
                                          <p:spTgt spid="8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500"/>
                                        <p:tgtEl>
                                          <p:spTgt spid="8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839"/>
                                        </p:tgtEl>
                                        <p:attrNameLst>
                                          <p:attrName>style.visibility</p:attrName>
                                        </p:attrNameLst>
                                      </p:cBhvr>
                                      <p:to>
                                        <p:strVal val="visible"/>
                                      </p:to>
                                    </p:set>
                                    <p:anim calcmode="lin" valueType="num">
                                      <p:cBhvr additive="base">
                                        <p:cTn dur="500"/>
                                        <p:tgtEl>
                                          <p:spTgt spid="8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ntents">
  <p:cSld name="No Contents">
    <p:spTree>
      <p:nvGrpSpPr>
        <p:cNvPr id="842" name="Shape 842"/>
        <p:cNvGrpSpPr/>
        <p:nvPr/>
      </p:nvGrpSpPr>
      <p:grpSpPr>
        <a:xfrm>
          <a:off x="0" y="0"/>
          <a:ext cx="0" cy="0"/>
          <a:chOff x="0" y="0"/>
          <a:chExt cx="0" cy="0"/>
        </a:xfrm>
      </p:grpSpPr>
      <p:sp>
        <p:nvSpPr>
          <p:cNvPr id="843" name="Google Shape;843;p23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23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hing">
  <p:cSld name="Nothing">
    <p:spTree>
      <p:nvGrpSpPr>
        <p:cNvPr id="845" name="Shape 845"/>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Social">
  <p:cSld name="Title - 4 Social">
    <p:spTree>
      <p:nvGrpSpPr>
        <p:cNvPr id="851" name="Shape 851"/>
        <p:cNvGrpSpPr/>
        <p:nvPr/>
      </p:nvGrpSpPr>
      <p:grpSpPr>
        <a:xfrm>
          <a:off x="0" y="0"/>
          <a:ext cx="0" cy="0"/>
          <a:chOff x="0" y="0"/>
          <a:chExt cx="0" cy="0"/>
        </a:xfrm>
      </p:grpSpPr>
      <p:sp>
        <p:nvSpPr>
          <p:cNvPr id="852" name="Google Shape;852;p119"/>
          <p:cNvSpPr/>
          <p:nvPr>
            <p:ph idx="2" type="pic"/>
          </p:nvPr>
        </p:nvSpPr>
        <p:spPr>
          <a:xfrm>
            <a:off x="3967663" y="8707863"/>
            <a:ext cx="765020" cy="765020"/>
          </a:xfrm>
          <a:prstGeom prst="rect">
            <a:avLst/>
          </a:prstGeom>
          <a:noFill/>
          <a:ln>
            <a:noFill/>
          </a:ln>
        </p:spPr>
      </p:sp>
      <p:sp>
        <p:nvSpPr>
          <p:cNvPr id="853" name="Google Shape;853;p119"/>
          <p:cNvSpPr txBox="1"/>
          <p:nvPr>
            <p:ph idx="1" type="body"/>
          </p:nvPr>
        </p:nvSpPr>
        <p:spPr>
          <a:xfrm>
            <a:off x="2842506" y="9472948"/>
            <a:ext cx="3015335" cy="495055"/>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4" name="Google Shape;854;p119"/>
          <p:cNvSpPr/>
          <p:nvPr>
            <p:ph idx="3" type="pic"/>
          </p:nvPr>
        </p:nvSpPr>
        <p:spPr>
          <a:xfrm>
            <a:off x="7148016" y="8707863"/>
            <a:ext cx="765020" cy="765020"/>
          </a:xfrm>
          <a:prstGeom prst="rect">
            <a:avLst/>
          </a:prstGeom>
          <a:noFill/>
          <a:ln>
            <a:noFill/>
          </a:ln>
        </p:spPr>
      </p:sp>
      <p:sp>
        <p:nvSpPr>
          <p:cNvPr id="855" name="Google Shape;855;p119"/>
          <p:cNvSpPr txBox="1"/>
          <p:nvPr>
            <p:ph idx="4" type="body"/>
          </p:nvPr>
        </p:nvSpPr>
        <p:spPr>
          <a:xfrm>
            <a:off x="6022859" y="9472948"/>
            <a:ext cx="3015335" cy="495055"/>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6" name="Google Shape;856;p119"/>
          <p:cNvSpPr/>
          <p:nvPr>
            <p:ph idx="5" type="pic"/>
          </p:nvPr>
        </p:nvSpPr>
        <p:spPr>
          <a:xfrm>
            <a:off x="10328369" y="8707863"/>
            <a:ext cx="765020" cy="765020"/>
          </a:xfrm>
          <a:prstGeom prst="rect">
            <a:avLst/>
          </a:prstGeom>
          <a:noFill/>
          <a:ln>
            <a:noFill/>
          </a:ln>
        </p:spPr>
      </p:sp>
      <p:sp>
        <p:nvSpPr>
          <p:cNvPr id="857" name="Google Shape;857;p119"/>
          <p:cNvSpPr txBox="1"/>
          <p:nvPr>
            <p:ph idx="6" type="body"/>
          </p:nvPr>
        </p:nvSpPr>
        <p:spPr>
          <a:xfrm>
            <a:off x="9203212" y="9472948"/>
            <a:ext cx="3015335" cy="495055"/>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8" name="Google Shape;858;p119"/>
          <p:cNvSpPr/>
          <p:nvPr>
            <p:ph idx="7" type="pic"/>
          </p:nvPr>
        </p:nvSpPr>
        <p:spPr>
          <a:xfrm>
            <a:off x="13508723" y="8707863"/>
            <a:ext cx="765020" cy="765020"/>
          </a:xfrm>
          <a:prstGeom prst="rect">
            <a:avLst/>
          </a:prstGeom>
          <a:noFill/>
          <a:ln>
            <a:noFill/>
          </a:ln>
        </p:spPr>
      </p:sp>
      <p:sp>
        <p:nvSpPr>
          <p:cNvPr id="859" name="Google Shape;859;p119"/>
          <p:cNvSpPr txBox="1"/>
          <p:nvPr>
            <p:ph idx="8" type="body"/>
          </p:nvPr>
        </p:nvSpPr>
        <p:spPr>
          <a:xfrm>
            <a:off x="12383566" y="9472948"/>
            <a:ext cx="3015335" cy="495055"/>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0" name="Google Shape;860;p119"/>
          <p:cNvSpPr txBox="1"/>
          <p:nvPr>
            <p:ph type="ctrTitle"/>
          </p:nvPr>
        </p:nvSpPr>
        <p:spPr>
          <a:xfrm>
            <a:off x="2266442" y="4288405"/>
            <a:ext cx="13753528" cy="118975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7200"/>
              <a:buFont typeface="Roboto Condensed Light"/>
              <a:buNone/>
              <a:defRPr b="0" i="0" sz="72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1" name="Google Shape;861;p119"/>
          <p:cNvSpPr txBox="1"/>
          <p:nvPr>
            <p:ph idx="9" type="subTitle"/>
          </p:nvPr>
        </p:nvSpPr>
        <p:spPr>
          <a:xfrm>
            <a:off x="2266442" y="5368525"/>
            <a:ext cx="13753528" cy="78531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6C6C6C"/>
              </a:buClr>
              <a:buSzPts val="3200"/>
              <a:buNone/>
              <a:defRPr sz="3200">
                <a:solidFill>
                  <a:srgbClr val="6C6C6C"/>
                </a:solidFill>
                <a:latin typeface="Roboto Condensed Light"/>
                <a:ea typeface="Roboto Condensed Light"/>
                <a:cs typeface="Roboto Condensed Light"/>
                <a:sym typeface="Roboto Condensed Light"/>
              </a:defRPr>
            </a:lvl1pPr>
            <a:lvl2pPr lvl="1" algn="ctr">
              <a:spcBef>
                <a:spcPts val="1000"/>
              </a:spcBef>
              <a:spcAft>
                <a:spcPts val="0"/>
              </a:spcAft>
              <a:buClr>
                <a:srgbClr val="999999"/>
              </a:buClr>
              <a:buSzPts val="5000"/>
              <a:buNone/>
              <a:defRPr>
                <a:solidFill>
                  <a:srgbClr val="999999"/>
                </a:solidFill>
              </a:defRPr>
            </a:lvl2pPr>
            <a:lvl3pPr lvl="2" algn="ctr">
              <a:spcBef>
                <a:spcPts val="860"/>
              </a:spcBef>
              <a:spcAft>
                <a:spcPts val="0"/>
              </a:spcAft>
              <a:buClr>
                <a:srgbClr val="999999"/>
              </a:buClr>
              <a:buSzPts val="4300"/>
              <a:buNone/>
              <a:defRPr>
                <a:solidFill>
                  <a:srgbClr val="999999"/>
                </a:solidFill>
              </a:defRPr>
            </a:lvl3pPr>
            <a:lvl4pPr lvl="3" algn="ctr">
              <a:spcBef>
                <a:spcPts val="720"/>
              </a:spcBef>
              <a:spcAft>
                <a:spcPts val="0"/>
              </a:spcAft>
              <a:buClr>
                <a:srgbClr val="999999"/>
              </a:buClr>
              <a:buSzPts val="3600"/>
              <a:buNone/>
              <a:defRPr>
                <a:solidFill>
                  <a:srgbClr val="999999"/>
                </a:solidFill>
              </a:defRPr>
            </a:lvl4pPr>
            <a:lvl5pPr lvl="4" algn="ctr">
              <a:spcBef>
                <a:spcPts val="720"/>
              </a:spcBef>
              <a:spcAft>
                <a:spcPts val="0"/>
              </a:spcAft>
              <a:buClr>
                <a:srgbClr val="999999"/>
              </a:buClr>
              <a:buSzPts val="3600"/>
              <a:buNone/>
              <a:defRPr>
                <a:solidFill>
                  <a:srgbClr val="999999"/>
                </a:solidFill>
              </a:defRPr>
            </a:lvl5pPr>
            <a:lvl6pPr lvl="5" algn="ctr">
              <a:spcBef>
                <a:spcPts val="720"/>
              </a:spcBef>
              <a:spcAft>
                <a:spcPts val="0"/>
              </a:spcAft>
              <a:buClr>
                <a:srgbClr val="999999"/>
              </a:buClr>
              <a:buSzPts val="3600"/>
              <a:buNone/>
              <a:defRPr>
                <a:solidFill>
                  <a:srgbClr val="999999"/>
                </a:solidFill>
              </a:defRPr>
            </a:lvl6pPr>
            <a:lvl7pPr lvl="6" algn="ctr">
              <a:spcBef>
                <a:spcPts val="720"/>
              </a:spcBef>
              <a:spcAft>
                <a:spcPts val="0"/>
              </a:spcAft>
              <a:buClr>
                <a:srgbClr val="999999"/>
              </a:buClr>
              <a:buSzPts val="3600"/>
              <a:buNone/>
              <a:defRPr>
                <a:solidFill>
                  <a:srgbClr val="999999"/>
                </a:solidFill>
              </a:defRPr>
            </a:lvl7pPr>
            <a:lvl8pPr lvl="7" algn="ctr">
              <a:spcBef>
                <a:spcPts val="720"/>
              </a:spcBef>
              <a:spcAft>
                <a:spcPts val="0"/>
              </a:spcAft>
              <a:buClr>
                <a:srgbClr val="999999"/>
              </a:buClr>
              <a:buSzPts val="3600"/>
              <a:buNone/>
              <a:defRPr>
                <a:solidFill>
                  <a:srgbClr val="999999"/>
                </a:solidFill>
              </a:defRPr>
            </a:lvl8pPr>
            <a:lvl9pPr lvl="8" algn="ctr">
              <a:spcBef>
                <a:spcPts val="720"/>
              </a:spcBef>
              <a:spcAft>
                <a:spcPts val="0"/>
              </a:spcAft>
              <a:buClr>
                <a:srgbClr val="999999"/>
              </a:buClr>
              <a:buSzPts val="3600"/>
              <a:buNone/>
              <a:defRPr>
                <a:solidFill>
                  <a:srgbClr val="999999"/>
                </a:solidFil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60"/>
                                        </p:tgtEl>
                                        <p:attrNameLst>
                                          <p:attrName>style.visibility</p:attrName>
                                        </p:attrNameLst>
                                      </p:cBhvr>
                                      <p:to>
                                        <p:strVal val="visible"/>
                                      </p:to>
                                    </p:set>
                                    <p:anim calcmode="lin" valueType="num">
                                      <p:cBhvr additive="base">
                                        <p:cTn dur="500"/>
                                        <p:tgtEl>
                                          <p:spTgt spid="8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xEl>
                                              <p:pRg end="0" st="0"/>
                                            </p:txEl>
                                          </p:spTgt>
                                        </p:tgtEl>
                                        <p:attrNameLst>
                                          <p:attrName>style.visibility</p:attrName>
                                        </p:attrNameLst>
                                      </p:cBhvr>
                                      <p:to>
                                        <p:strVal val="visible"/>
                                      </p:to>
                                    </p:set>
                                    <p:anim calcmode="lin" valueType="num">
                                      <p:cBhvr additive="base">
                                        <p:cTn dur="500"/>
                                        <p:tgtEl>
                                          <p:spTgt spid="86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xEl>
                                              <p:pRg end="1" st="1"/>
                                            </p:txEl>
                                          </p:spTgt>
                                        </p:tgtEl>
                                        <p:attrNameLst>
                                          <p:attrName>style.visibility</p:attrName>
                                        </p:attrNameLst>
                                      </p:cBhvr>
                                      <p:to>
                                        <p:strVal val="visible"/>
                                      </p:to>
                                    </p:set>
                                    <p:anim calcmode="lin" valueType="num">
                                      <p:cBhvr additive="base">
                                        <p:cTn dur="500"/>
                                        <p:tgtEl>
                                          <p:spTgt spid="86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xEl>
                                              <p:pRg end="2" st="2"/>
                                            </p:txEl>
                                          </p:spTgt>
                                        </p:tgtEl>
                                        <p:attrNameLst>
                                          <p:attrName>style.visibility</p:attrName>
                                        </p:attrNameLst>
                                      </p:cBhvr>
                                      <p:to>
                                        <p:strVal val="visible"/>
                                      </p:to>
                                    </p:set>
                                    <p:anim calcmode="lin" valueType="num">
                                      <p:cBhvr additive="base">
                                        <p:cTn dur="500"/>
                                        <p:tgtEl>
                                          <p:spTgt spid="86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xEl>
                                              <p:pRg end="3" st="3"/>
                                            </p:txEl>
                                          </p:spTgt>
                                        </p:tgtEl>
                                        <p:attrNameLst>
                                          <p:attrName>style.visibility</p:attrName>
                                        </p:attrNameLst>
                                      </p:cBhvr>
                                      <p:to>
                                        <p:strVal val="visible"/>
                                      </p:to>
                                    </p:set>
                                    <p:anim calcmode="lin" valueType="num">
                                      <p:cBhvr additive="base">
                                        <p:cTn dur="500"/>
                                        <p:tgtEl>
                                          <p:spTgt spid="86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xEl>
                                              <p:pRg end="4" st="4"/>
                                            </p:txEl>
                                          </p:spTgt>
                                        </p:tgtEl>
                                        <p:attrNameLst>
                                          <p:attrName>style.visibility</p:attrName>
                                        </p:attrNameLst>
                                      </p:cBhvr>
                                      <p:to>
                                        <p:strVal val="visible"/>
                                      </p:to>
                                    </p:set>
                                    <p:anim calcmode="lin" valueType="num">
                                      <p:cBhvr additive="base">
                                        <p:cTn dur="500"/>
                                        <p:tgtEl>
                                          <p:spTgt spid="86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xEl>
                                              <p:pRg end="5" st="5"/>
                                            </p:txEl>
                                          </p:spTgt>
                                        </p:tgtEl>
                                        <p:attrNameLst>
                                          <p:attrName>style.visibility</p:attrName>
                                        </p:attrNameLst>
                                      </p:cBhvr>
                                      <p:to>
                                        <p:strVal val="visible"/>
                                      </p:to>
                                    </p:set>
                                    <p:anim calcmode="lin" valueType="num">
                                      <p:cBhvr additive="base">
                                        <p:cTn dur="500"/>
                                        <p:tgtEl>
                                          <p:spTgt spid="86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xEl>
                                              <p:pRg end="6" st="6"/>
                                            </p:txEl>
                                          </p:spTgt>
                                        </p:tgtEl>
                                        <p:attrNameLst>
                                          <p:attrName>style.visibility</p:attrName>
                                        </p:attrNameLst>
                                      </p:cBhvr>
                                      <p:to>
                                        <p:strVal val="visible"/>
                                      </p:to>
                                    </p:set>
                                    <p:anim calcmode="lin" valueType="num">
                                      <p:cBhvr additive="base">
                                        <p:cTn dur="500"/>
                                        <p:tgtEl>
                                          <p:spTgt spid="86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xEl>
                                              <p:pRg end="7" st="7"/>
                                            </p:txEl>
                                          </p:spTgt>
                                        </p:tgtEl>
                                        <p:attrNameLst>
                                          <p:attrName>style.visibility</p:attrName>
                                        </p:attrNameLst>
                                      </p:cBhvr>
                                      <p:to>
                                        <p:strVal val="visible"/>
                                      </p:to>
                                    </p:set>
                                    <p:anim calcmode="lin" valueType="num">
                                      <p:cBhvr additive="base">
                                        <p:cTn dur="500"/>
                                        <p:tgtEl>
                                          <p:spTgt spid="86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xEl>
                                              <p:pRg end="8" st="8"/>
                                            </p:txEl>
                                          </p:spTgt>
                                        </p:tgtEl>
                                        <p:attrNameLst>
                                          <p:attrName>style.visibility</p:attrName>
                                        </p:attrNameLst>
                                      </p:cBhvr>
                                      <p:to>
                                        <p:strVal val="visible"/>
                                      </p:to>
                                    </p:set>
                                    <p:anim calcmode="lin" valueType="num">
                                      <p:cBhvr additive="base">
                                        <p:cTn dur="500"/>
                                        <p:tgtEl>
                                          <p:spTgt spid="861">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par>
                                <p:cTn fill="hold" nodeType="withEffect" presetClass="entr" presetID="10" presetSubtype="0">
                                  <p:stCondLst>
                                    <p:cond delay="250"/>
                                  </p:stCondLst>
                                  <p:childTnLst>
                                    <p:set>
                                      <p:cBhvr>
                                        <p:cTn dur="1" fill="hold">
                                          <p:stCondLst>
                                            <p:cond delay="0"/>
                                          </p:stCondLst>
                                        </p:cTn>
                                        <p:tgtEl>
                                          <p:spTgt spid="853">
                                            <p:txEl>
                                              <p:pRg end="0" st="0"/>
                                            </p:txEl>
                                          </p:spTgt>
                                        </p:tgtEl>
                                        <p:attrNameLst>
                                          <p:attrName>style.visibility</p:attrName>
                                        </p:attrNameLst>
                                      </p:cBhvr>
                                      <p:to>
                                        <p:strVal val="visible"/>
                                      </p:to>
                                    </p:set>
                                    <p:animEffect filter="fade" transition="in">
                                      <p:cBhvr>
                                        <p:cTn dur="500"/>
                                        <p:tgtEl>
                                          <p:spTgt spid="853">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53">
                                            <p:txEl>
                                              <p:pRg end="1" st="1"/>
                                            </p:txEl>
                                          </p:spTgt>
                                        </p:tgtEl>
                                        <p:attrNameLst>
                                          <p:attrName>style.visibility</p:attrName>
                                        </p:attrNameLst>
                                      </p:cBhvr>
                                      <p:to>
                                        <p:strVal val="visible"/>
                                      </p:to>
                                    </p:set>
                                    <p:animEffect filter="fade" transition="in">
                                      <p:cBhvr>
                                        <p:cTn dur="500"/>
                                        <p:tgtEl>
                                          <p:spTgt spid="853">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53">
                                            <p:txEl>
                                              <p:pRg end="2" st="2"/>
                                            </p:txEl>
                                          </p:spTgt>
                                        </p:tgtEl>
                                        <p:attrNameLst>
                                          <p:attrName>style.visibility</p:attrName>
                                        </p:attrNameLst>
                                      </p:cBhvr>
                                      <p:to>
                                        <p:strVal val="visible"/>
                                      </p:to>
                                    </p:set>
                                    <p:animEffect filter="fade" transition="in">
                                      <p:cBhvr>
                                        <p:cTn dur="500"/>
                                        <p:tgtEl>
                                          <p:spTgt spid="853">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53">
                                            <p:txEl>
                                              <p:pRg end="3" st="3"/>
                                            </p:txEl>
                                          </p:spTgt>
                                        </p:tgtEl>
                                        <p:attrNameLst>
                                          <p:attrName>style.visibility</p:attrName>
                                        </p:attrNameLst>
                                      </p:cBhvr>
                                      <p:to>
                                        <p:strVal val="visible"/>
                                      </p:to>
                                    </p:set>
                                    <p:animEffect filter="fade" transition="in">
                                      <p:cBhvr>
                                        <p:cTn dur="500"/>
                                        <p:tgtEl>
                                          <p:spTgt spid="853">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53">
                                            <p:txEl>
                                              <p:pRg end="4" st="4"/>
                                            </p:txEl>
                                          </p:spTgt>
                                        </p:tgtEl>
                                        <p:attrNameLst>
                                          <p:attrName>style.visibility</p:attrName>
                                        </p:attrNameLst>
                                      </p:cBhvr>
                                      <p:to>
                                        <p:strVal val="visible"/>
                                      </p:to>
                                    </p:set>
                                    <p:animEffect filter="fade" transition="in">
                                      <p:cBhvr>
                                        <p:cTn dur="500"/>
                                        <p:tgtEl>
                                          <p:spTgt spid="853">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53">
                                            <p:txEl>
                                              <p:pRg end="5" st="5"/>
                                            </p:txEl>
                                          </p:spTgt>
                                        </p:tgtEl>
                                        <p:attrNameLst>
                                          <p:attrName>style.visibility</p:attrName>
                                        </p:attrNameLst>
                                      </p:cBhvr>
                                      <p:to>
                                        <p:strVal val="visible"/>
                                      </p:to>
                                    </p:set>
                                    <p:animEffect filter="fade" transition="in">
                                      <p:cBhvr>
                                        <p:cTn dur="500"/>
                                        <p:tgtEl>
                                          <p:spTgt spid="853">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53">
                                            <p:txEl>
                                              <p:pRg end="6" st="6"/>
                                            </p:txEl>
                                          </p:spTgt>
                                        </p:tgtEl>
                                        <p:attrNameLst>
                                          <p:attrName>style.visibility</p:attrName>
                                        </p:attrNameLst>
                                      </p:cBhvr>
                                      <p:to>
                                        <p:strVal val="visible"/>
                                      </p:to>
                                    </p:set>
                                    <p:animEffect filter="fade" transition="in">
                                      <p:cBhvr>
                                        <p:cTn dur="500"/>
                                        <p:tgtEl>
                                          <p:spTgt spid="853">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53">
                                            <p:txEl>
                                              <p:pRg end="7" st="7"/>
                                            </p:txEl>
                                          </p:spTgt>
                                        </p:tgtEl>
                                        <p:attrNameLst>
                                          <p:attrName>style.visibility</p:attrName>
                                        </p:attrNameLst>
                                      </p:cBhvr>
                                      <p:to>
                                        <p:strVal val="visible"/>
                                      </p:to>
                                    </p:set>
                                    <p:animEffect filter="fade" transition="in">
                                      <p:cBhvr>
                                        <p:cTn dur="500"/>
                                        <p:tgtEl>
                                          <p:spTgt spid="853">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53">
                                            <p:txEl>
                                              <p:pRg end="8" st="8"/>
                                            </p:txEl>
                                          </p:spTgt>
                                        </p:tgtEl>
                                        <p:attrNameLst>
                                          <p:attrName>style.visibility</p:attrName>
                                        </p:attrNameLst>
                                      </p:cBhvr>
                                      <p:to>
                                        <p:strVal val="visible"/>
                                      </p:to>
                                    </p:set>
                                    <p:animEffect filter="fade" transition="in">
                                      <p:cBhvr>
                                        <p:cTn dur="500"/>
                                        <p:tgtEl>
                                          <p:spTgt spid="853">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5">
                                            <p:txEl>
                                              <p:pRg end="0" st="0"/>
                                            </p:txEl>
                                          </p:spTgt>
                                        </p:tgtEl>
                                        <p:attrNameLst>
                                          <p:attrName>style.visibility</p:attrName>
                                        </p:attrNameLst>
                                      </p:cBhvr>
                                      <p:to>
                                        <p:strVal val="visible"/>
                                      </p:to>
                                    </p:set>
                                    <p:animEffect filter="fade" transition="in">
                                      <p:cBhvr>
                                        <p:cTn dur="500"/>
                                        <p:tgtEl>
                                          <p:spTgt spid="85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5">
                                            <p:txEl>
                                              <p:pRg end="1" st="1"/>
                                            </p:txEl>
                                          </p:spTgt>
                                        </p:tgtEl>
                                        <p:attrNameLst>
                                          <p:attrName>style.visibility</p:attrName>
                                        </p:attrNameLst>
                                      </p:cBhvr>
                                      <p:to>
                                        <p:strVal val="visible"/>
                                      </p:to>
                                    </p:set>
                                    <p:animEffect filter="fade" transition="in">
                                      <p:cBhvr>
                                        <p:cTn dur="500"/>
                                        <p:tgtEl>
                                          <p:spTgt spid="85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5">
                                            <p:txEl>
                                              <p:pRg end="2" st="2"/>
                                            </p:txEl>
                                          </p:spTgt>
                                        </p:tgtEl>
                                        <p:attrNameLst>
                                          <p:attrName>style.visibility</p:attrName>
                                        </p:attrNameLst>
                                      </p:cBhvr>
                                      <p:to>
                                        <p:strVal val="visible"/>
                                      </p:to>
                                    </p:set>
                                    <p:animEffect filter="fade" transition="in">
                                      <p:cBhvr>
                                        <p:cTn dur="500"/>
                                        <p:tgtEl>
                                          <p:spTgt spid="85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5">
                                            <p:txEl>
                                              <p:pRg end="3" st="3"/>
                                            </p:txEl>
                                          </p:spTgt>
                                        </p:tgtEl>
                                        <p:attrNameLst>
                                          <p:attrName>style.visibility</p:attrName>
                                        </p:attrNameLst>
                                      </p:cBhvr>
                                      <p:to>
                                        <p:strVal val="visible"/>
                                      </p:to>
                                    </p:set>
                                    <p:animEffect filter="fade" transition="in">
                                      <p:cBhvr>
                                        <p:cTn dur="500"/>
                                        <p:tgtEl>
                                          <p:spTgt spid="85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5">
                                            <p:txEl>
                                              <p:pRg end="4" st="4"/>
                                            </p:txEl>
                                          </p:spTgt>
                                        </p:tgtEl>
                                        <p:attrNameLst>
                                          <p:attrName>style.visibility</p:attrName>
                                        </p:attrNameLst>
                                      </p:cBhvr>
                                      <p:to>
                                        <p:strVal val="visible"/>
                                      </p:to>
                                    </p:set>
                                    <p:animEffect filter="fade" transition="in">
                                      <p:cBhvr>
                                        <p:cTn dur="500"/>
                                        <p:tgtEl>
                                          <p:spTgt spid="85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5">
                                            <p:txEl>
                                              <p:pRg end="5" st="5"/>
                                            </p:txEl>
                                          </p:spTgt>
                                        </p:tgtEl>
                                        <p:attrNameLst>
                                          <p:attrName>style.visibility</p:attrName>
                                        </p:attrNameLst>
                                      </p:cBhvr>
                                      <p:to>
                                        <p:strVal val="visible"/>
                                      </p:to>
                                    </p:set>
                                    <p:animEffect filter="fade" transition="in">
                                      <p:cBhvr>
                                        <p:cTn dur="500"/>
                                        <p:tgtEl>
                                          <p:spTgt spid="85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5">
                                            <p:txEl>
                                              <p:pRg end="6" st="6"/>
                                            </p:txEl>
                                          </p:spTgt>
                                        </p:tgtEl>
                                        <p:attrNameLst>
                                          <p:attrName>style.visibility</p:attrName>
                                        </p:attrNameLst>
                                      </p:cBhvr>
                                      <p:to>
                                        <p:strVal val="visible"/>
                                      </p:to>
                                    </p:set>
                                    <p:animEffect filter="fade" transition="in">
                                      <p:cBhvr>
                                        <p:cTn dur="500"/>
                                        <p:tgtEl>
                                          <p:spTgt spid="85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5">
                                            <p:txEl>
                                              <p:pRg end="7" st="7"/>
                                            </p:txEl>
                                          </p:spTgt>
                                        </p:tgtEl>
                                        <p:attrNameLst>
                                          <p:attrName>style.visibility</p:attrName>
                                        </p:attrNameLst>
                                      </p:cBhvr>
                                      <p:to>
                                        <p:strVal val="visible"/>
                                      </p:to>
                                    </p:set>
                                    <p:animEffect filter="fade" transition="in">
                                      <p:cBhvr>
                                        <p:cTn dur="500"/>
                                        <p:tgtEl>
                                          <p:spTgt spid="85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5">
                                            <p:txEl>
                                              <p:pRg end="8" st="8"/>
                                            </p:txEl>
                                          </p:spTgt>
                                        </p:tgtEl>
                                        <p:attrNameLst>
                                          <p:attrName>style.visibility</p:attrName>
                                        </p:attrNameLst>
                                      </p:cBhvr>
                                      <p:to>
                                        <p:strVal val="visible"/>
                                      </p:to>
                                    </p:set>
                                    <p:animEffect filter="fade" transition="in">
                                      <p:cBhvr>
                                        <p:cTn dur="500"/>
                                        <p:tgtEl>
                                          <p:spTgt spid="855">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7">
                                            <p:txEl>
                                              <p:pRg end="0" st="0"/>
                                            </p:txEl>
                                          </p:spTgt>
                                        </p:tgtEl>
                                        <p:attrNameLst>
                                          <p:attrName>style.visibility</p:attrName>
                                        </p:attrNameLst>
                                      </p:cBhvr>
                                      <p:to>
                                        <p:strVal val="visible"/>
                                      </p:to>
                                    </p:set>
                                    <p:animEffect filter="fade" transition="in">
                                      <p:cBhvr>
                                        <p:cTn dur="500"/>
                                        <p:tgtEl>
                                          <p:spTgt spid="85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7">
                                            <p:txEl>
                                              <p:pRg end="1" st="1"/>
                                            </p:txEl>
                                          </p:spTgt>
                                        </p:tgtEl>
                                        <p:attrNameLst>
                                          <p:attrName>style.visibility</p:attrName>
                                        </p:attrNameLst>
                                      </p:cBhvr>
                                      <p:to>
                                        <p:strVal val="visible"/>
                                      </p:to>
                                    </p:set>
                                    <p:animEffect filter="fade" transition="in">
                                      <p:cBhvr>
                                        <p:cTn dur="500"/>
                                        <p:tgtEl>
                                          <p:spTgt spid="85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7">
                                            <p:txEl>
                                              <p:pRg end="2" st="2"/>
                                            </p:txEl>
                                          </p:spTgt>
                                        </p:tgtEl>
                                        <p:attrNameLst>
                                          <p:attrName>style.visibility</p:attrName>
                                        </p:attrNameLst>
                                      </p:cBhvr>
                                      <p:to>
                                        <p:strVal val="visible"/>
                                      </p:to>
                                    </p:set>
                                    <p:animEffect filter="fade" transition="in">
                                      <p:cBhvr>
                                        <p:cTn dur="500"/>
                                        <p:tgtEl>
                                          <p:spTgt spid="85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7">
                                            <p:txEl>
                                              <p:pRg end="3" st="3"/>
                                            </p:txEl>
                                          </p:spTgt>
                                        </p:tgtEl>
                                        <p:attrNameLst>
                                          <p:attrName>style.visibility</p:attrName>
                                        </p:attrNameLst>
                                      </p:cBhvr>
                                      <p:to>
                                        <p:strVal val="visible"/>
                                      </p:to>
                                    </p:set>
                                    <p:animEffect filter="fade" transition="in">
                                      <p:cBhvr>
                                        <p:cTn dur="500"/>
                                        <p:tgtEl>
                                          <p:spTgt spid="85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7">
                                            <p:txEl>
                                              <p:pRg end="4" st="4"/>
                                            </p:txEl>
                                          </p:spTgt>
                                        </p:tgtEl>
                                        <p:attrNameLst>
                                          <p:attrName>style.visibility</p:attrName>
                                        </p:attrNameLst>
                                      </p:cBhvr>
                                      <p:to>
                                        <p:strVal val="visible"/>
                                      </p:to>
                                    </p:set>
                                    <p:animEffect filter="fade" transition="in">
                                      <p:cBhvr>
                                        <p:cTn dur="500"/>
                                        <p:tgtEl>
                                          <p:spTgt spid="85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7">
                                            <p:txEl>
                                              <p:pRg end="5" st="5"/>
                                            </p:txEl>
                                          </p:spTgt>
                                        </p:tgtEl>
                                        <p:attrNameLst>
                                          <p:attrName>style.visibility</p:attrName>
                                        </p:attrNameLst>
                                      </p:cBhvr>
                                      <p:to>
                                        <p:strVal val="visible"/>
                                      </p:to>
                                    </p:set>
                                    <p:animEffect filter="fade" transition="in">
                                      <p:cBhvr>
                                        <p:cTn dur="500"/>
                                        <p:tgtEl>
                                          <p:spTgt spid="85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7">
                                            <p:txEl>
                                              <p:pRg end="6" st="6"/>
                                            </p:txEl>
                                          </p:spTgt>
                                        </p:tgtEl>
                                        <p:attrNameLst>
                                          <p:attrName>style.visibility</p:attrName>
                                        </p:attrNameLst>
                                      </p:cBhvr>
                                      <p:to>
                                        <p:strVal val="visible"/>
                                      </p:to>
                                    </p:set>
                                    <p:animEffect filter="fade" transition="in">
                                      <p:cBhvr>
                                        <p:cTn dur="500"/>
                                        <p:tgtEl>
                                          <p:spTgt spid="85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7">
                                            <p:txEl>
                                              <p:pRg end="7" st="7"/>
                                            </p:txEl>
                                          </p:spTgt>
                                        </p:tgtEl>
                                        <p:attrNameLst>
                                          <p:attrName>style.visibility</p:attrName>
                                        </p:attrNameLst>
                                      </p:cBhvr>
                                      <p:to>
                                        <p:strVal val="visible"/>
                                      </p:to>
                                    </p:set>
                                    <p:animEffect filter="fade" transition="in">
                                      <p:cBhvr>
                                        <p:cTn dur="500"/>
                                        <p:tgtEl>
                                          <p:spTgt spid="85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7">
                                            <p:txEl>
                                              <p:pRg end="8" st="8"/>
                                            </p:txEl>
                                          </p:spTgt>
                                        </p:tgtEl>
                                        <p:attrNameLst>
                                          <p:attrName>style.visibility</p:attrName>
                                        </p:attrNameLst>
                                      </p:cBhvr>
                                      <p:to>
                                        <p:strVal val="visible"/>
                                      </p:to>
                                    </p:set>
                                    <p:animEffect filter="fade" transition="in">
                                      <p:cBhvr>
                                        <p:cTn dur="500"/>
                                        <p:tgtEl>
                                          <p:spTgt spid="857">
                                            <p:txEl>
                                              <p:pRg end="8" st="8"/>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5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9">
                                            <p:txEl>
                                              <p:pRg end="0" st="0"/>
                                            </p:txEl>
                                          </p:spTgt>
                                        </p:tgtEl>
                                        <p:attrNameLst>
                                          <p:attrName>style.visibility</p:attrName>
                                        </p:attrNameLst>
                                      </p:cBhvr>
                                      <p:to>
                                        <p:strVal val="visible"/>
                                      </p:to>
                                    </p:set>
                                    <p:animEffect filter="fade" transition="in">
                                      <p:cBhvr>
                                        <p:cTn dur="500"/>
                                        <p:tgtEl>
                                          <p:spTgt spid="8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9">
                                            <p:txEl>
                                              <p:pRg end="1" st="1"/>
                                            </p:txEl>
                                          </p:spTgt>
                                        </p:tgtEl>
                                        <p:attrNameLst>
                                          <p:attrName>style.visibility</p:attrName>
                                        </p:attrNameLst>
                                      </p:cBhvr>
                                      <p:to>
                                        <p:strVal val="visible"/>
                                      </p:to>
                                    </p:set>
                                    <p:animEffect filter="fade" transition="in">
                                      <p:cBhvr>
                                        <p:cTn dur="500"/>
                                        <p:tgtEl>
                                          <p:spTgt spid="85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9">
                                            <p:txEl>
                                              <p:pRg end="2" st="2"/>
                                            </p:txEl>
                                          </p:spTgt>
                                        </p:tgtEl>
                                        <p:attrNameLst>
                                          <p:attrName>style.visibility</p:attrName>
                                        </p:attrNameLst>
                                      </p:cBhvr>
                                      <p:to>
                                        <p:strVal val="visible"/>
                                      </p:to>
                                    </p:set>
                                    <p:animEffect filter="fade" transition="in">
                                      <p:cBhvr>
                                        <p:cTn dur="500"/>
                                        <p:tgtEl>
                                          <p:spTgt spid="85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9">
                                            <p:txEl>
                                              <p:pRg end="3" st="3"/>
                                            </p:txEl>
                                          </p:spTgt>
                                        </p:tgtEl>
                                        <p:attrNameLst>
                                          <p:attrName>style.visibility</p:attrName>
                                        </p:attrNameLst>
                                      </p:cBhvr>
                                      <p:to>
                                        <p:strVal val="visible"/>
                                      </p:to>
                                    </p:set>
                                    <p:animEffect filter="fade" transition="in">
                                      <p:cBhvr>
                                        <p:cTn dur="500"/>
                                        <p:tgtEl>
                                          <p:spTgt spid="85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9">
                                            <p:txEl>
                                              <p:pRg end="4" st="4"/>
                                            </p:txEl>
                                          </p:spTgt>
                                        </p:tgtEl>
                                        <p:attrNameLst>
                                          <p:attrName>style.visibility</p:attrName>
                                        </p:attrNameLst>
                                      </p:cBhvr>
                                      <p:to>
                                        <p:strVal val="visible"/>
                                      </p:to>
                                    </p:set>
                                    <p:animEffect filter="fade" transition="in">
                                      <p:cBhvr>
                                        <p:cTn dur="500"/>
                                        <p:tgtEl>
                                          <p:spTgt spid="85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9">
                                            <p:txEl>
                                              <p:pRg end="5" st="5"/>
                                            </p:txEl>
                                          </p:spTgt>
                                        </p:tgtEl>
                                        <p:attrNameLst>
                                          <p:attrName>style.visibility</p:attrName>
                                        </p:attrNameLst>
                                      </p:cBhvr>
                                      <p:to>
                                        <p:strVal val="visible"/>
                                      </p:to>
                                    </p:set>
                                    <p:animEffect filter="fade" transition="in">
                                      <p:cBhvr>
                                        <p:cTn dur="500"/>
                                        <p:tgtEl>
                                          <p:spTgt spid="85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9">
                                            <p:txEl>
                                              <p:pRg end="6" st="6"/>
                                            </p:txEl>
                                          </p:spTgt>
                                        </p:tgtEl>
                                        <p:attrNameLst>
                                          <p:attrName>style.visibility</p:attrName>
                                        </p:attrNameLst>
                                      </p:cBhvr>
                                      <p:to>
                                        <p:strVal val="visible"/>
                                      </p:to>
                                    </p:set>
                                    <p:animEffect filter="fade" transition="in">
                                      <p:cBhvr>
                                        <p:cTn dur="500"/>
                                        <p:tgtEl>
                                          <p:spTgt spid="85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9">
                                            <p:txEl>
                                              <p:pRg end="7" st="7"/>
                                            </p:txEl>
                                          </p:spTgt>
                                        </p:tgtEl>
                                        <p:attrNameLst>
                                          <p:attrName>style.visibility</p:attrName>
                                        </p:attrNameLst>
                                      </p:cBhvr>
                                      <p:to>
                                        <p:strVal val="visible"/>
                                      </p:to>
                                    </p:set>
                                    <p:animEffect filter="fade" transition="in">
                                      <p:cBhvr>
                                        <p:cTn dur="500"/>
                                        <p:tgtEl>
                                          <p:spTgt spid="85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9">
                                            <p:txEl>
                                              <p:pRg end="8" st="8"/>
                                            </p:txEl>
                                          </p:spTgt>
                                        </p:tgtEl>
                                        <p:attrNameLst>
                                          <p:attrName>style.visibility</p:attrName>
                                        </p:attrNameLst>
                                      </p:cBhvr>
                                      <p:to>
                                        <p:strVal val="visible"/>
                                      </p:to>
                                    </p:set>
                                    <p:animEffect filter="fade" transition="in">
                                      <p:cBhvr>
                                        <p:cTn dur="500"/>
                                        <p:tgtEl>
                                          <p:spTgt spid="85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er 2">
  <p:cSld name="Presenter 2">
    <p:spTree>
      <p:nvGrpSpPr>
        <p:cNvPr id="53" name="Shape 53"/>
        <p:cNvGrpSpPr/>
        <p:nvPr/>
      </p:nvGrpSpPr>
      <p:grpSpPr>
        <a:xfrm>
          <a:off x="0" y="0"/>
          <a:ext cx="0" cy="0"/>
          <a:chOff x="0" y="0"/>
          <a:chExt cx="0" cy="0"/>
        </a:xfrm>
      </p:grpSpPr>
      <p:sp>
        <p:nvSpPr>
          <p:cNvPr id="54" name="Google Shape;54;p129"/>
          <p:cNvSpPr/>
          <p:nvPr/>
        </p:nvSpPr>
        <p:spPr>
          <a:xfrm>
            <a:off x="0" y="0"/>
            <a:ext cx="3676815" cy="1028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55" name="Google Shape;55;p12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7" name="Google Shape;57;p129"/>
          <p:cNvSpPr/>
          <p:nvPr/>
        </p:nvSpPr>
        <p:spPr>
          <a:xfrm>
            <a:off x="772276" y="2173170"/>
            <a:ext cx="5809079" cy="5809583"/>
          </a:xfrm>
          <a:prstGeom prst="ellipse">
            <a:avLst/>
          </a:prstGeom>
          <a:solidFill>
            <a:srgbClr val="BFF1FF">
              <a:alpha val="13725"/>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58" name="Google Shape;58;p129"/>
          <p:cNvSpPr/>
          <p:nvPr>
            <p:ph idx="2" type="pic"/>
          </p:nvPr>
        </p:nvSpPr>
        <p:spPr>
          <a:xfrm>
            <a:off x="963207" y="2364118"/>
            <a:ext cx="5427217" cy="5427687"/>
          </a:xfrm>
          <a:prstGeom prst="ellipse">
            <a:avLst/>
          </a:prstGeom>
          <a:noFill/>
          <a:ln>
            <a:noFill/>
          </a:ln>
        </p:spPr>
      </p:sp>
      <p:sp>
        <p:nvSpPr>
          <p:cNvPr id="59" name="Google Shape;59;p129"/>
          <p:cNvSpPr txBox="1"/>
          <p:nvPr>
            <p:ph type="title"/>
          </p:nvPr>
        </p:nvSpPr>
        <p:spPr>
          <a:xfrm>
            <a:off x="7117981" y="1543100"/>
            <a:ext cx="10351150" cy="116956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accent1"/>
              </a:buClr>
              <a:buSzPts val="5400"/>
              <a:buFont typeface="Roboto Condensed Light"/>
              <a:buNone/>
              <a:defRPr b="0" i="0" sz="54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129"/>
          <p:cNvSpPr/>
          <p:nvPr/>
        </p:nvSpPr>
        <p:spPr>
          <a:xfrm>
            <a:off x="7133339" y="3089335"/>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1" name="Google Shape;61;p129"/>
          <p:cNvSpPr txBox="1"/>
          <p:nvPr>
            <p:ph idx="1" type="body"/>
          </p:nvPr>
        </p:nvSpPr>
        <p:spPr>
          <a:xfrm>
            <a:off x="7613036" y="3472680"/>
            <a:ext cx="9541060" cy="10351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 name="Google Shape;62;p129"/>
          <p:cNvSpPr txBox="1"/>
          <p:nvPr>
            <p:ph idx="3" type="body"/>
          </p:nvPr>
        </p:nvSpPr>
        <p:spPr>
          <a:xfrm>
            <a:off x="7613036" y="2893250"/>
            <a:ext cx="954106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dk2"/>
              </a:buClr>
              <a:buSzPts val="3200"/>
              <a:buNone/>
              <a:defRPr sz="3200">
                <a:solidFill>
                  <a:schemeClr val="dk2"/>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129"/>
          <p:cNvSpPr/>
          <p:nvPr/>
        </p:nvSpPr>
        <p:spPr>
          <a:xfrm>
            <a:off x="7133339" y="4799525"/>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64" name="Google Shape;64;p129"/>
          <p:cNvSpPr txBox="1"/>
          <p:nvPr>
            <p:ph idx="4" type="body"/>
          </p:nvPr>
        </p:nvSpPr>
        <p:spPr>
          <a:xfrm>
            <a:off x="7613036" y="5182870"/>
            <a:ext cx="9541060" cy="10351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9"/>
          <p:cNvSpPr txBox="1"/>
          <p:nvPr>
            <p:ph idx="5" type="body"/>
          </p:nvPr>
        </p:nvSpPr>
        <p:spPr>
          <a:xfrm>
            <a:off x="7613036" y="4603440"/>
            <a:ext cx="954106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dk2"/>
              </a:buClr>
              <a:buSzPts val="3200"/>
              <a:buNone/>
              <a:defRPr sz="3200">
                <a:solidFill>
                  <a:schemeClr val="dk2"/>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500"/>
                                        <p:tgtEl>
                                          <p:spTgt spid="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500"/>
                                        <p:tgtEl>
                                          <p:spTgt spid="57"/>
                                        </p:tgtEl>
                                      </p:cBhvr>
                                    </p:animEffect>
                                  </p:childTnLst>
                                </p:cTn>
                              </p:par>
                            </p:childTnLst>
                          </p:cTn>
                        </p:par>
                        <p:par>
                          <p:cTn fill="hold">
                            <p:stCondLst>
                              <p:cond delay="1000"/>
                            </p:stCondLst>
                            <p:childTnLst>
                              <p:par>
                                <p:cTn fill="hold" nodeType="afterEffect" presetClass="entr" presetID="2" presetSubtype="2">
                                  <p:stCondLst>
                                    <p:cond delay="25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p:tgtEl>
                                          <p:spTgt spid="5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p:tgtEl>
                                          <p:spTgt spid="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2">
                                            <p:txEl>
                                              <p:pRg end="0" st="0"/>
                                            </p:txEl>
                                          </p:spTgt>
                                        </p:tgtEl>
                                        <p:attrNameLst>
                                          <p:attrName>style.visibility</p:attrName>
                                        </p:attrNameLst>
                                      </p:cBhvr>
                                      <p:to>
                                        <p:strVal val="visible"/>
                                      </p:to>
                                    </p:set>
                                    <p:anim calcmode="lin" valueType="num">
                                      <p:cBhvr additive="base">
                                        <p:cTn dur="500"/>
                                        <p:tgtEl>
                                          <p:spTgt spid="62">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2">
                                            <p:txEl>
                                              <p:pRg end="1" st="1"/>
                                            </p:txEl>
                                          </p:spTgt>
                                        </p:tgtEl>
                                        <p:attrNameLst>
                                          <p:attrName>style.visibility</p:attrName>
                                        </p:attrNameLst>
                                      </p:cBhvr>
                                      <p:to>
                                        <p:strVal val="visible"/>
                                      </p:to>
                                    </p:set>
                                    <p:anim calcmode="lin" valueType="num">
                                      <p:cBhvr additive="base">
                                        <p:cTn dur="500"/>
                                        <p:tgtEl>
                                          <p:spTgt spid="62">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2">
                                            <p:txEl>
                                              <p:pRg end="2" st="2"/>
                                            </p:txEl>
                                          </p:spTgt>
                                        </p:tgtEl>
                                        <p:attrNameLst>
                                          <p:attrName>style.visibility</p:attrName>
                                        </p:attrNameLst>
                                      </p:cBhvr>
                                      <p:to>
                                        <p:strVal val="visible"/>
                                      </p:to>
                                    </p:set>
                                    <p:anim calcmode="lin" valueType="num">
                                      <p:cBhvr additive="base">
                                        <p:cTn dur="500"/>
                                        <p:tgtEl>
                                          <p:spTgt spid="6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2">
                                            <p:txEl>
                                              <p:pRg end="3" st="3"/>
                                            </p:txEl>
                                          </p:spTgt>
                                        </p:tgtEl>
                                        <p:attrNameLst>
                                          <p:attrName>style.visibility</p:attrName>
                                        </p:attrNameLst>
                                      </p:cBhvr>
                                      <p:to>
                                        <p:strVal val="visible"/>
                                      </p:to>
                                    </p:set>
                                    <p:anim calcmode="lin" valueType="num">
                                      <p:cBhvr additive="base">
                                        <p:cTn dur="500"/>
                                        <p:tgtEl>
                                          <p:spTgt spid="62">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2">
                                            <p:txEl>
                                              <p:pRg end="4" st="4"/>
                                            </p:txEl>
                                          </p:spTgt>
                                        </p:tgtEl>
                                        <p:attrNameLst>
                                          <p:attrName>style.visibility</p:attrName>
                                        </p:attrNameLst>
                                      </p:cBhvr>
                                      <p:to>
                                        <p:strVal val="visible"/>
                                      </p:to>
                                    </p:set>
                                    <p:anim calcmode="lin" valueType="num">
                                      <p:cBhvr additive="base">
                                        <p:cTn dur="500"/>
                                        <p:tgtEl>
                                          <p:spTgt spid="62">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2">
                                            <p:txEl>
                                              <p:pRg end="5" st="5"/>
                                            </p:txEl>
                                          </p:spTgt>
                                        </p:tgtEl>
                                        <p:attrNameLst>
                                          <p:attrName>style.visibility</p:attrName>
                                        </p:attrNameLst>
                                      </p:cBhvr>
                                      <p:to>
                                        <p:strVal val="visible"/>
                                      </p:to>
                                    </p:set>
                                    <p:anim calcmode="lin" valueType="num">
                                      <p:cBhvr additive="base">
                                        <p:cTn dur="500"/>
                                        <p:tgtEl>
                                          <p:spTgt spid="62">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2">
                                            <p:txEl>
                                              <p:pRg end="6" st="6"/>
                                            </p:txEl>
                                          </p:spTgt>
                                        </p:tgtEl>
                                        <p:attrNameLst>
                                          <p:attrName>style.visibility</p:attrName>
                                        </p:attrNameLst>
                                      </p:cBhvr>
                                      <p:to>
                                        <p:strVal val="visible"/>
                                      </p:to>
                                    </p:set>
                                    <p:anim calcmode="lin" valueType="num">
                                      <p:cBhvr additive="base">
                                        <p:cTn dur="500"/>
                                        <p:tgtEl>
                                          <p:spTgt spid="62">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2">
                                            <p:txEl>
                                              <p:pRg end="7" st="7"/>
                                            </p:txEl>
                                          </p:spTgt>
                                        </p:tgtEl>
                                        <p:attrNameLst>
                                          <p:attrName>style.visibility</p:attrName>
                                        </p:attrNameLst>
                                      </p:cBhvr>
                                      <p:to>
                                        <p:strVal val="visible"/>
                                      </p:to>
                                    </p:set>
                                    <p:anim calcmode="lin" valueType="num">
                                      <p:cBhvr additive="base">
                                        <p:cTn dur="500"/>
                                        <p:tgtEl>
                                          <p:spTgt spid="62">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2">
                                            <p:txEl>
                                              <p:pRg end="8" st="8"/>
                                            </p:txEl>
                                          </p:spTgt>
                                        </p:tgtEl>
                                        <p:attrNameLst>
                                          <p:attrName>style.visibility</p:attrName>
                                        </p:attrNameLst>
                                      </p:cBhvr>
                                      <p:to>
                                        <p:strVal val="visible"/>
                                      </p:to>
                                    </p:set>
                                    <p:anim calcmode="lin" valueType="num">
                                      <p:cBhvr additive="base">
                                        <p:cTn dur="500"/>
                                        <p:tgtEl>
                                          <p:spTgt spid="6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p:tgtEl>
                                          <p:spTgt spid="6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p:tgtEl>
                                          <p:spTgt spid="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
                                            <p:txEl>
                                              <p:pRg end="0" st="0"/>
                                            </p:txEl>
                                          </p:spTgt>
                                        </p:tgtEl>
                                        <p:attrNameLst>
                                          <p:attrName>style.visibility</p:attrName>
                                        </p:attrNameLst>
                                      </p:cBhvr>
                                      <p:to>
                                        <p:strVal val="visible"/>
                                      </p:to>
                                    </p:set>
                                    <p:anim calcmode="lin" valueType="num">
                                      <p:cBhvr additive="base">
                                        <p:cTn dur="500"/>
                                        <p:tgtEl>
                                          <p:spTgt spid="6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
                                            <p:txEl>
                                              <p:pRg end="1" st="1"/>
                                            </p:txEl>
                                          </p:spTgt>
                                        </p:tgtEl>
                                        <p:attrNameLst>
                                          <p:attrName>style.visibility</p:attrName>
                                        </p:attrNameLst>
                                      </p:cBhvr>
                                      <p:to>
                                        <p:strVal val="visible"/>
                                      </p:to>
                                    </p:set>
                                    <p:anim calcmode="lin" valueType="num">
                                      <p:cBhvr additive="base">
                                        <p:cTn dur="500"/>
                                        <p:tgtEl>
                                          <p:spTgt spid="6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
                                            <p:txEl>
                                              <p:pRg end="2" st="2"/>
                                            </p:txEl>
                                          </p:spTgt>
                                        </p:tgtEl>
                                        <p:attrNameLst>
                                          <p:attrName>style.visibility</p:attrName>
                                        </p:attrNameLst>
                                      </p:cBhvr>
                                      <p:to>
                                        <p:strVal val="visible"/>
                                      </p:to>
                                    </p:set>
                                    <p:anim calcmode="lin" valueType="num">
                                      <p:cBhvr additive="base">
                                        <p:cTn dur="500"/>
                                        <p:tgtEl>
                                          <p:spTgt spid="6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
                                            <p:txEl>
                                              <p:pRg end="3" st="3"/>
                                            </p:txEl>
                                          </p:spTgt>
                                        </p:tgtEl>
                                        <p:attrNameLst>
                                          <p:attrName>style.visibility</p:attrName>
                                        </p:attrNameLst>
                                      </p:cBhvr>
                                      <p:to>
                                        <p:strVal val="visible"/>
                                      </p:to>
                                    </p:set>
                                    <p:anim calcmode="lin" valueType="num">
                                      <p:cBhvr additive="base">
                                        <p:cTn dur="500"/>
                                        <p:tgtEl>
                                          <p:spTgt spid="6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
                                            <p:txEl>
                                              <p:pRg end="4" st="4"/>
                                            </p:txEl>
                                          </p:spTgt>
                                        </p:tgtEl>
                                        <p:attrNameLst>
                                          <p:attrName>style.visibility</p:attrName>
                                        </p:attrNameLst>
                                      </p:cBhvr>
                                      <p:to>
                                        <p:strVal val="visible"/>
                                      </p:to>
                                    </p:set>
                                    <p:anim calcmode="lin" valueType="num">
                                      <p:cBhvr additive="base">
                                        <p:cTn dur="500"/>
                                        <p:tgtEl>
                                          <p:spTgt spid="6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
                                            <p:txEl>
                                              <p:pRg end="5" st="5"/>
                                            </p:txEl>
                                          </p:spTgt>
                                        </p:tgtEl>
                                        <p:attrNameLst>
                                          <p:attrName>style.visibility</p:attrName>
                                        </p:attrNameLst>
                                      </p:cBhvr>
                                      <p:to>
                                        <p:strVal val="visible"/>
                                      </p:to>
                                    </p:set>
                                    <p:anim calcmode="lin" valueType="num">
                                      <p:cBhvr additive="base">
                                        <p:cTn dur="500"/>
                                        <p:tgtEl>
                                          <p:spTgt spid="6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
                                            <p:txEl>
                                              <p:pRg end="6" st="6"/>
                                            </p:txEl>
                                          </p:spTgt>
                                        </p:tgtEl>
                                        <p:attrNameLst>
                                          <p:attrName>style.visibility</p:attrName>
                                        </p:attrNameLst>
                                      </p:cBhvr>
                                      <p:to>
                                        <p:strVal val="visible"/>
                                      </p:to>
                                    </p:set>
                                    <p:anim calcmode="lin" valueType="num">
                                      <p:cBhvr additive="base">
                                        <p:cTn dur="500"/>
                                        <p:tgtEl>
                                          <p:spTgt spid="6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
                                            <p:txEl>
                                              <p:pRg end="7" st="7"/>
                                            </p:txEl>
                                          </p:spTgt>
                                        </p:tgtEl>
                                        <p:attrNameLst>
                                          <p:attrName>style.visibility</p:attrName>
                                        </p:attrNameLst>
                                      </p:cBhvr>
                                      <p:to>
                                        <p:strVal val="visible"/>
                                      </p:to>
                                    </p:set>
                                    <p:anim calcmode="lin" valueType="num">
                                      <p:cBhvr additive="base">
                                        <p:cTn dur="500"/>
                                        <p:tgtEl>
                                          <p:spTgt spid="6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
                                            <p:txEl>
                                              <p:pRg end="8" st="8"/>
                                            </p:txEl>
                                          </p:spTgt>
                                        </p:tgtEl>
                                        <p:attrNameLst>
                                          <p:attrName>style.visibility</p:attrName>
                                        </p:attrNameLst>
                                      </p:cBhvr>
                                      <p:to>
                                        <p:strVal val="visible"/>
                                      </p:to>
                                    </p:set>
                                    <p:anim calcmode="lin" valueType="num">
                                      <p:cBhvr additive="base">
                                        <p:cTn dur="500"/>
                                        <p:tgtEl>
                                          <p:spTgt spid="6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p:tgtEl>
                                          <p:spTgt spid="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Social">
  <p:cSld name="Title - 3 Social">
    <p:spTree>
      <p:nvGrpSpPr>
        <p:cNvPr id="862" name="Shape 862"/>
        <p:cNvGrpSpPr/>
        <p:nvPr/>
      </p:nvGrpSpPr>
      <p:grpSpPr>
        <a:xfrm>
          <a:off x="0" y="0"/>
          <a:ext cx="0" cy="0"/>
          <a:chOff x="0" y="0"/>
          <a:chExt cx="0" cy="0"/>
        </a:xfrm>
      </p:grpSpPr>
      <p:sp>
        <p:nvSpPr>
          <p:cNvPr id="863" name="Google Shape;863;p224"/>
          <p:cNvSpPr/>
          <p:nvPr>
            <p:ph idx="2" type="pic"/>
          </p:nvPr>
        </p:nvSpPr>
        <p:spPr>
          <a:xfrm>
            <a:off x="5579550" y="8707863"/>
            <a:ext cx="765020" cy="765020"/>
          </a:xfrm>
          <a:prstGeom prst="rect">
            <a:avLst/>
          </a:prstGeom>
          <a:noFill/>
          <a:ln>
            <a:noFill/>
          </a:ln>
        </p:spPr>
      </p:sp>
      <p:sp>
        <p:nvSpPr>
          <p:cNvPr id="864" name="Google Shape;864;p224"/>
          <p:cNvSpPr txBox="1"/>
          <p:nvPr>
            <p:ph idx="1" type="body"/>
          </p:nvPr>
        </p:nvSpPr>
        <p:spPr>
          <a:xfrm>
            <a:off x="4454393" y="9472948"/>
            <a:ext cx="3015335" cy="495055"/>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5" name="Google Shape;865;p224"/>
          <p:cNvSpPr/>
          <p:nvPr>
            <p:ph idx="3" type="pic"/>
          </p:nvPr>
        </p:nvSpPr>
        <p:spPr>
          <a:xfrm>
            <a:off x="8759903" y="8707863"/>
            <a:ext cx="765020" cy="765020"/>
          </a:xfrm>
          <a:prstGeom prst="rect">
            <a:avLst/>
          </a:prstGeom>
          <a:noFill/>
          <a:ln>
            <a:noFill/>
          </a:ln>
        </p:spPr>
      </p:sp>
      <p:sp>
        <p:nvSpPr>
          <p:cNvPr id="866" name="Google Shape;866;p224"/>
          <p:cNvSpPr txBox="1"/>
          <p:nvPr>
            <p:ph idx="4" type="body"/>
          </p:nvPr>
        </p:nvSpPr>
        <p:spPr>
          <a:xfrm>
            <a:off x="7634746" y="9472948"/>
            <a:ext cx="3015335" cy="495055"/>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7" name="Google Shape;867;p224"/>
          <p:cNvSpPr/>
          <p:nvPr>
            <p:ph idx="5" type="pic"/>
          </p:nvPr>
        </p:nvSpPr>
        <p:spPr>
          <a:xfrm>
            <a:off x="11940256" y="8707863"/>
            <a:ext cx="765020" cy="765020"/>
          </a:xfrm>
          <a:prstGeom prst="rect">
            <a:avLst/>
          </a:prstGeom>
          <a:noFill/>
          <a:ln>
            <a:noFill/>
          </a:ln>
        </p:spPr>
      </p:sp>
      <p:sp>
        <p:nvSpPr>
          <p:cNvPr id="868" name="Google Shape;868;p224"/>
          <p:cNvSpPr txBox="1"/>
          <p:nvPr>
            <p:ph idx="6" type="body"/>
          </p:nvPr>
        </p:nvSpPr>
        <p:spPr>
          <a:xfrm>
            <a:off x="10815099" y="9472948"/>
            <a:ext cx="3015335" cy="495055"/>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9" name="Google Shape;869;p224"/>
          <p:cNvSpPr txBox="1"/>
          <p:nvPr>
            <p:ph type="ctrTitle"/>
          </p:nvPr>
        </p:nvSpPr>
        <p:spPr>
          <a:xfrm>
            <a:off x="2266442" y="4288405"/>
            <a:ext cx="13753528" cy="118975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7200"/>
              <a:buFont typeface="Roboto Condensed Light"/>
              <a:buNone/>
              <a:defRPr b="0" i="0" sz="72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0" name="Google Shape;870;p224"/>
          <p:cNvSpPr txBox="1"/>
          <p:nvPr>
            <p:ph idx="7" type="subTitle"/>
          </p:nvPr>
        </p:nvSpPr>
        <p:spPr>
          <a:xfrm>
            <a:off x="2266442" y="5368525"/>
            <a:ext cx="13753528" cy="78531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6C6C6C"/>
              </a:buClr>
              <a:buSzPts val="3200"/>
              <a:buNone/>
              <a:defRPr sz="3200">
                <a:solidFill>
                  <a:srgbClr val="6C6C6C"/>
                </a:solidFill>
                <a:latin typeface="Roboto Condensed Light"/>
                <a:ea typeface="Roboto Condensed Light"/>
                <a:cs typeface="Roboto Condensed Light"/>
                <a:sym typeface="Roboto Condensed Light"/>
              </a:defRPr>
            </a:lvl1pPr>
            <a:lvl2pPr lvl="1" algn="ctr">
              <a:spcBef>
                <a:spcPts val="1000"/>
              </a:spcBef>
              <a:spcAft>
                <a:spcPts val="0"/>
              </a:spcAft>
              <a:buClr>
                <a:srgbClr val="999999"/>
              </a:buClr>
              <a:buSzPts val="5000"/>
              <a:buNone/>
              <a:defRPr>
                <a:solidFill>
                  <a:srgbClr val="999999"/>
                </a:solidFill>
              </a:defRPr>
            </a:lvl2pPr>
            <a:lvl3pPr lvl="2" algn="ctr">
              <a:spcBef>
                <a:spcPts val="860"/>
              </a:spcBef>
              <a:spcAft>
                <a:spcPts val="0"/>
              </a:spcAft>
              <a:buClr>
                <a:srgbClr val="999999"/>
              </a:buClr>
              <a:buSzPts val="4300"/>
              <a:buNone/>
              <a:defRPr>
                <a:solidFill>
                  <a:srgbClr val="999999"/>
                </a:solidFill>
              </a:defRPr>
            </a:lvl3pPr>
            <a:lvl4pPr lvl="3" algn="ctr">
              <a:spcBef>
                <a:spcPts val="720"/>
              </a:spcBef>
              <a:spcAft>
                <a:spcPts val="0"/>
              </a:spcAft>
              <a:buClr>
                <a:srgbClr val="999999"/>
              </a:buClr>
              <a:buSzPts val="3600"/>
              <a:buNone/>
              <a:defRPr>
                <a:solidFill>
                  <a:srgbClr val="999999"/>
                </a:solidFill>
              </a:defRPr>
            </a:lvl4pPr>
            <a:lvl5pPr lvl="4" algn="ctr">
              <a:spcBef>
                <a:spcPts val="720"/>
              </a:spcBef>
              <a:spcAft>
                <a:spcPts val="0"/>
              </a:spcAft>
              <a:buClr>
                <a:srgbClr val="999999"/>
              </a:buClr>
              <a:buSzPts val="3600"/>
              <a:buNone/>
              <a:defRPr>
                <a:solidFill>
                  <a:srgbClr val="999999"/>
                </a:solidFill>
              </a:defRPr>
            </a:lvl5pPr>
            <a:lvl6pPr lvl="5" algn="ctr">
              <a:spcBef>
                <a:spcPts val="720"/>
              </a:spcBef>
              <a:spcAft>
                <a:spcPts val="0"/>
              </a:spcAft>
              <a:buClr>
                <a:srgbClr val="999999"/>
              </a:buClr>
              <a:buSzPts val="3600"/>
              <a:buNone/>
              <a:defRPr>
                <a:solidFill>
                  <a:srgbClr val="999999"/>
                </a:solidFill>
              </a:defRPr>
            </a:lvl6pPr>
            <a:lvl7pPr lvl="6" algn="ctr">
              <a:spcBef>
                <a:spcPts val="720"/>
              </a:spcBef>
              <a:spcAft>
                <a:spcPts val="0"/>
              </a:spcAft>
              <a:buClr>
                <a:srgbClr val="999999"/>
              </a:buClr>
              <a:buSzPts val="3600"/>
              <a:buNone/>
              <a:defRPr>
                <a:solidFill>
                  <a:srgbClr val="999999"/>
                </a:solidFill>
              </a:defRPr>
            </a:lvl7pPr>
            <a:lvl8pPr lvl="7" algn="ctr">
              <a:spcBef>
                <a:spcPts val="720"/>
              </a:spcBef>
              <a:spcAft>
                <a:spcPts val="0"/>
              </a:spcAft>
              <a:buClr>
                <a:srgbClr val="999999"/>
              </a:buClr>
              <a:buSzPts val="3600"/>
              <a:buNone/>
              <a:defRPr>
                <a:solidFill>
                  <a:srgbClr val="999999"/>
                </a:solidFill>
              </a:defRPr>
            </a:lvl8pPr>
            <a:lvl9pPr lvl="8" algn="ctr">
              <a:spcBef>
                <a:spcPts val="720"/>
              </a:spcBef>
              <a:spcAft>
                <a:spcPts val="0"/>
              </a:spcAft>
              <a:buClr>
                <a:srgbClr val="999999"/>
              </a:buClr>
              <a:buSzPts val="3600"/>
              <a:buNone/>
              <a:defRPr>
                <a:solidFill>
                  <a:srgbClr val="999999"/>
                </a:solidFil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69"/>
                                        </p:tgtEl>
                                        <p:attrNameLst>
                                          <p:attrName>style.visibility</p:attrName>
                                        </p:attrNameLst>
                                      </p:cBhvr>
                                      <p:to>
                                        <p:strVal val="visible"/>
                                      </p:to>
                                    </p:set>
                                    <p:anim calcmode="lin" valueType="num">
                                      <p:cBhvr additive="base">
                                        <p:cTn dur="500"/>
                                        <p:tgtEl>
                                          <p:spTgt spid="8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xEl>
                                              <p:pRg end="0" st="0"/>
                                            </p:txEl>
                                          </p:spTgt>
                                        </p:tgtEl>
                                        <p:attrNameLst>
                                          <p:attrName>style.visibility</p:attrName>
                                        </p:attrNameLst>
                                      </p:cBhvr>
                                      <p:to>
                                        <p:strVal val="visible"/>
                                      </p:to>
                                    </p:set>
                                    <p:anim calcmode="lin" valueType="num">
                                      <p:cBhvr additive="base">
                                        <p:cTn dur="500"/>
                                        <p:tgtEl>
                                          <p:spTgt spid="870">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xEl>
                                              <p:pRg end="1" st="1"/>
                                            </p:txEl>
                                          </p:spTgt>
                                        </p:tgtEl>
                                        <p:attrNameLst>
                                          <p:attrName>style.visibility</p:attrName>
                                        </p:attrNameLst>
                                      </p:cBhvr>
                                      <p:to>
                                        <p:strVal val="visible"/>
                                      </p:to>
                                    </p:set>
                                    <p:anim calcmode="lin" valueType="num">
                                      <p:cBhvr additive="base">
                                        <p:cTn dur="500"/>
                                        <p:tgtEl>
                                          <p:spTgt spid="870">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xEl>
                                              <p:pRg end="2" st="2"/>
                                            </p:txEl>
                                          </p:spTgt>
                                        </p:tgtEl>
                                        <p:attrNameLst>
                                          <p:attrName>style.visibility</p:attrName>
                                        </p:attrNameLst>
                                      </p:cBhvr>
                                      <p:to>
                                        <p:strVal val="visible"/>
                                      </p:to>
                                    </p:set>
                                    <p:anim calcmode="lin" valueType="num">
                                      <p:cBhvr additive="base">
                                        <p:cTn dur="500"/>
                                        <p:tgtEl>
                                          <p:spTgt spid="870">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xEl>
                                              <p:pRg end="3" st="3"/>
                                            </p:txEl>
                                          </p:spTgt>
                                        </p:tgtEl>
                                        <p:attrNameLst>
                                          <p:attrName>style.visibility</p:attrName>
                                        </p:attrNameLst>
                                      </p:cBhvr>
                                      <p:to>
                                        <p:strVal val="visible"/>
                                      </p:to>
                                    </p:set>
                                    <p:anim calcmode="lin" valueType="num">
                                      <p:cBhvr additive="base">
                                        <p:cTn dur="500"/>
                                        <p:tgtEl>
                                          <p:spTgt spid="870">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xEl>
                                              <p:pRg end="4" st="4"/>
                                            </p:txEl>
                                          </p:spTgt>
                                        </p:tgtEl>
                                        <p:attrNameLst>
                                          <p:attrName>style.visibility</p:attrName>
                                        </p:attrNameLst>
                                      </p:cBhvr>
                                      <p:to>
                                        <p:strVal val="visible"/>
                                      </p:to>
                                    </p:set>
                                    <p:anim calcmode="lin" valueType="num">
                                      <p:cBhvr additive="base">
                                        <p:cTn dur="500"/>
                                        <p:tgtEl>
                                          <p:spTgt spid="870">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xEl>
                                              <p:pRg end="5" st="5"/>
                                            </p:txEl>
                                          </p:spTgt>
                                        </p:tgtEl>
                                        <p:attrNameLst>
                                          <p:attrName>style.visibility</p:attrName>
                                        </p:attrNameLst>
                                      </p:cBhvr>
                                      <p:to>
                                        <p:strVal val="visible"/>
                                      </p:to>
                                    </p:set>
                                    <p:anim calcmode="lin" valueType="num">
                                      <p:cBhvr additive="base">
                                        <p:cTn dur="500"/>
                                        <p:tgtEl>
                                          <p:spTgt spid="870">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xEl>
                                              <p:pRg end="6" st="6"/>
                                            </p:txEl>
                                          </p:spTgt>
                                        </p:tgtEl>
                                        <p:attrNameLst>
                                          <p:attrName>style.visibility</p:attrName>
                                        </p:attrNameLst>
                                      </p:cBhvr>
                                      <p:to>
                                        <p:strVal val="visible"/>
                                      </p:to>
                                    </p:set>
                                    <p:anim calcmode="lin" valueType="num">
                                      <p:cBhvr additive="base">
                                        <p:cTn dur="500"/>
                                        <p:tgtEl>
                                          <p:spTgt spid="870">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xEl>
                                              <p:pRg end="7" st="7"/>
                                            </p:txEl>
                                          </p:spTgt>
                                        </p:tgtEl>
                                        <p:attrNameLst>
                                          <p:attrName>style.visibility</p:attrName>
                                        </p:attrNameLst>
                                      </p:cBhvr>
                                      <p:to>
                                        <p:strVal val="visible"/>
                                      </p:to>
                                    </p:set>
                                    <p:anim calcmode="lin" valueType="num">
                                      <p:cBhvr additive="base">
                                        <p:cTn dur="500"/>
                                        <p:tgtEl>
                                          <p:spTgt spid="870">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xEl>
                                              <p:pRg end="8" st="8"/>
                                            </p:txEl>
                                          </p:spTgt>
                                        </p:tgtEl>
                                        <p:attrNameLst>
                                          <p:attrName>style.visibility</p:attrName>
                                        </p:attrNameLst>
                                      </p:cBhvr>
                                      <p:to>
                                        <p:strVal val="visible"/>
                                      </p:to>
                                    </p:set>
                                    <p:anim calcmode="lin" valueType="num">
                                      <p:cBhvr additive="base">
                                        <p:cTn dur="500"/>
                                        <p:tgtEl>
                                          <p:spTgt spid="870">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863"/>
                                        </p:tgtEl>
                                        <p:attrNameLst>
                                          <p:attrName>style.visibility</p:attrName>
                                        </p:attrNameLst>
                                      </p:cBhvr>
                                      <p:to>
                                        <p:strVal val="visible"/>
                                      </p:to>
                                    </p:set>
                                    <p:animEffect filter="fade" transition="in">
                                      <p:cBhvr>
                                        <p:cTn dur="500"/>
                                        <p:tgtEl>
                                          <p:spTgt spid="863"/>
                                        </p:tgtEl>
                                      </p:cBhvr>
                                    </p:animEffect>
                                  </p:childTnLst>
                                </p:cTn>
                              </p:par>
                              <p:par>
                                <p:cTn fill="hold" nodeType="withEffect" presetClass="entr" presetID="10" presetSubtype="0">
                                  <p:stCondLst>
                                    <p:cond delay="250"/>
                                  </p:stCondLst>
                                  <p:childTnLst>
                                    <p:set>
                                      <p:cBhvr>
                                        <p:cTn dur="1" fill="hold">
                                          <p:stCondLst>
                                            <p:cond delay="0"/>
                                          </p:stCondLst>
                                        </p:cTn>
                                        <p:tgtEl>
                                          <p:spTgt spid="864">
                                            <p:txEl>
                                              <p:pRg end="0" st="0"/>
                                            </p:txEl>
                                          </p:spTgt>
                                        </p:tgtEl>
                                        <p:attrNameLst>
                                          <p:attrName>style.visibility</p:attrName>
                                        </p:attrNameLst>
                                      </p:cBhvr>
                                      <p:to>
                                        <p:strVal val="visible"/>
                                      </p:to>
                                    </p:set>
                                    <p:animEffect filter="fade" transition="in">
                                      <p:cBhvr>
                                        <p:cTn dur="500"/>
                                        <p:tgtEl>
                                          <p:spTgt spid="864">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64">
                                            <p:txEl>
                                              <p:pRg end="1" st="1"/>
                                            </p:txEl>
                                          </p:spTgt>
                                        </p:tgtEl>
                                        <p:attrNameLst>
                                          <p:attrName>style.visibility</p:attrName>
                                        </p:attrNameLst>
                                      </p:cBhvr>
                                      <p:to>
                                        <p:strVal val="visible"/>
                                      </p:to>
                                    </p:set>
                                    <p:animEffect filter="fade" transition="in">
                                      <p:cBhvr>
                                        <p:cTn dur="500"/>
                                        <p:tgtEl>
                                          <p:spTgt spid="864">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64">
                                            <p:txEl>
                                              <p:pRg end="2" st="2"/>
                                            </p:txEl>
                                          </p:spTgt>
                                        </p:tgtEl>
                                        <p:attrNameLst>
                                          <p:attrName>style.visibility</p:attrName>
                                        </p:attrNameLst>
                                      </p:cBhvr>
                                      <p:to>
                                        <p:strVal val="visible"/>
                                      </p:to>
                                    </p:set>
                                    <p:animEffect filter="fade" transition="in">
                                      <p:cBhvr>
                                        <p:cTn dur="500"/>
                                        <p:tgtEl>
                                          <p:spTgt spid="864">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64">
                                            <p:txEl>
                                              <p:pRg end="3" st="3"/>
                                            </p:txEl>
                                          </p:spTgt>
                                        </p:tgtEl>
                                        <p:attrNameLst>
                                          <p:attrName>style.visibility</p:attrName>
                                        </p:attrNameLst>
                                      </p:cBhvr>
                                      <p:to>
                                        <p:strVal val="visible"/>
                                      </p:to>
                                    </p:set>
                                    <p:animEffect filter="fade" transition="in">
                                      <p:cBhvr>
                                        <p:cTn dur="500"/>
                                        <p:tgtEl>
                                          <p:spTgt spid="864">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64">
                                            <p:txEl>
                                              <p:pRg end="4" st="4"/>
                                            </p:txEl>
                                          </p:spTgt>
                                        </p:tgtEl>
                                        <p:attrNameLst>
                                          <p:attrName>style.visibility</p:attrName>
                                        </p:attrNameLst>
                                      </p:cBhvr>
                                      <p:to>
                                        <p:strVal val="visible"/>
                                      </p:to>
                                    </p:set>
                                    <p:animEffect filter="fade" transition="in">
                                      <p:cBhvr>
                                        <p:cTn dur="500"/>
                                        <p:tgtEl>
                                          <p:spTgt spid="864">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64">
                                            <p:txEl>
                                              <p:pRg end="5" st="5"/>
                                            </p:txEl>
                                          </p:spTgt>
                                        </p:tgtEl>
                                        <p:attrNameLst>
                                          <p:attrName>style.visibility</p:attrName>
                                        </p:attrNameLst>
                                      </p:cBhvr>
                                      <p:to>
                                        <p:strVal val="visible"/>
                                      </p:to>
                                    </p:set>
                                    <p:animEffect filter="fade" transition="in">
                                      <p:cBhvr>
                                        <p:cTn dur="500"/>
                                        <p:tgtEl>
                                          <p:spTgt spid="864">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64">
                                            <p:txEl>
                                              <p:pRg end="6" st="6"/>
                                            </p:txEl>
                                          </p:spTgt>
                                        </p:tgtEl>
                                        <p:attrNameLst>
                                          <p:attrName>style.visibility</p:attrName>
                                        </p:attrNameLst>
                                      </p:cBhvr>
                                      <p:to>
                                        <p:strVal val="visible"/>
                                      </p:to>
                                    </p:set>
                                    <p:animEffect filter="fade" transition="in">
                                      <p:cBhvr>
                                        <p:cTn dur="500"/>
                                        <p:tgtEl>
                                          <p:spTgt spid="864">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64">
                                            <p:txEl>
                                              <p:pRg end="7" st="7"/>
                                            </p:txEl>
                                          </p:spTgt>
                                        </p:tgtEl>
                                        <p:attrNameLst>
                                          <p:attrName>style.visibility</p:attrName>
                                        </p:attrNameLst>
                                      </p:cBhvr>
                                      <p:to>
                                        <p:strVal val="visible"/>
                                      </p:to>
                                    </p:set>
                                    <p:animEffect filter="fade" transition="in">
                                      <p:cBhvr>
                                        <p:cTn dur="500"/>
                                        <p:tgtEl>
                                          <p:spTgt spid="864">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64">
                                            <p:txEl>
                                              <p:pRg end="8" st="8"/>
                                            </p:txEl>
                                          </p:spTgt>
                                        </p:tgtEl>
                                        <p:attrNameLst>
                                          <p:attrName>style.visibility</p:attrName>
                                        </p:attrNameLst>
                                      </p:cBhvr>
                                      <p:to>
                                        <p:strVal val="visible"/>
                                      </p:to>
                                    </p:set>
                                    <p:animEffect filter="fade" transition="in">
                                      <p:cBhvr>
                                        <p:cTn dur="500"/>
                                        <p:tgtEl>
                                          <p:spTgt spid="864">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5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6">
                                            <p:txEl>
                                              <p:pRg end="0" st="0"/>
                                            </p:txEl>
                                          </p:spTgt>
                                        </p:tgtEl>
                                        <p:attrNameLst>
                                          <p:attrName>style.visibility</p:attrName>
                                        </p:attrNameLst>
                                      </p:cBhvr>
                                      <p:to>
                                        <p:strVal val="visible"/>
                                      </p:to>
                                    </p:set>
                                    <p:animEffect filter="fade" transition="in">
                                      <p:cBhvr>
                                        <p:cTn dur="500"/>
                                        <p:tgtEl>
                                          <p:spTgt spid="86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6">
                                            <p:txEl>
                                              <p:pRg end="1" st="1"/>
                                            </p:txEl>
                                          </p:spTgt>
                                        </p:tgtEl>
                                        <p:attrNameLst>
                                          <p:attrName>style.visibility</p:attrName>
                                        </p:attrNameLst>
                                      </p:cBhvr>
                                      <p:to>
                                        <p:strVal val="visible"/>
                                      </p:to>
                                    </p:set>
                                    <p:animEffect filter="fade" transition="in">
                                      <p:cBhvr>
                                        <p:cTn dur="500"/>
                                        <p:tgtEl>
                                          <p:spTgt spid="86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6">
                                            <p:txEl>
                                              <p:pRg end="2" st="2"/>
                                            </p:txEl>
                                          </p:spTgt>
                                        </p:tgtEl>
                                        <p:attrNameLst>
                                          <p:attrName>style.visibility</p:attrName>
                                        </p:attrNameLst>
                                      </p:cBhvr>
                                      <p:to>
                                        <p:strVal val="visible"/>
                                      </p:to>
                                    </p:set>
                                    <p:animEffect filter="fade" transition="in">
                                      <p:cBhvr>
                                        <p:cTn dur="500"/>
                                        <p:tgtEl>
                                          <p:spTgt spid="86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6">
                                            <p:txEl>
                                              <p:pRg end="3" st="3"/>
                                            </p:txEl>
                                          </p:spTgt>
                                        </p:tgtEl>
                                        <p:attrNameLst>
                                          <p:attrName>style.visibility</p:attrName>
                                        </p:attrNameLst>
                                      </p:cBhvr>
                                      <p:to>
                                        <p:strVal val="visible"/>
                                      </p:to>
                                    </p:set>
                                    <p:animEffect filter="fade" transition="in">
                                      <p:cBhvr>
                                        <p:cTn dur="500"/>
                                        <p:tgtEl>
                                          <p:spTgt spid="86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6">
                                            <p:txEl>
                                              <p:pRg end="4" st="4"/>
                                            </p:txEl>
                                          </p:spTgt>
                                        </p:tgtEl>
                                        <p:attrNameLst>
                                          <p:attrName>style.visibility</p:attrName>
                                        </p:attrNameLst>
                                      </p:cBhvr>
                                      <p:to>
                                        <p:strVal val="visible"/>
                                      </p:to>
                                    </p:set>
                                    <p:animEffect filter="fade" transition="in">
                                      <p:cBhvr>
                                        <p:cTn dur="500"/>
                                        <p:tgtEl>
                                          <p:spTgt spid="86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6">
                                            <p:txEl>
                                              <p:pRg end="5" st="5"/>
                                            </p:txEl>
                                          </p:spTgt>
                                        </p:tgtEl>
                                        <p:attrNameLst>
                                          <p:attrName>style.visibility</p:attrName>
                                        </p:attrNameLst>
                                      </p:cBhvr>
                                      <p:to>
                                        <p:strVal val="visible"/>
                                      </p:to>
                                    </p:set>
                                    <p:animEffect filter="fade" transition="in">
                                      <p:cBhvr>
                                        <p:cTn dur="500"/>
                                        <p:tgtEl>
                                          <p:spTgt spid="86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6">
                                            <p:txEl>
                                              <p:pRg end="6" st="6"/>
                                            </p:txEl>
                                          </p:spTgt>
                                        </p:tgtEl>
                                        <p:attrNameLst>
                                          <p:attrName>style.visibility</p:attrName>
                                        </p:attrNameLst>
                                      </p:cBhvr>
                                      <p:to>
                                        <p:strVal val="visible"/>
                                      </p:to>
                                    </p:set>
                                    <p:animEffect filter="fade" transition="in">
                                      <p:cBhvr>
                                        <p:cTn dur="500"/>
                                        <p:tgtEl>
                                          <p:spTgt spid="86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6">
                                            <p:txEl>
                                              <p:pRg end="7" st="7"/>
                                            </p:txEl>
                                          </p:spTgt>
                                        </p:tgtEl>
                                        <p:attrNameLst>
                                          <p:attrName>style.visibility</p:attrName>
                                        </p:attrNameLst>
                                      </p:cBhvr>
                                      <p:to>
                                        <p:strVal val="visible"/>
                                      </p:to>
                                    </p:set>
                                    <p:animEffect filter="fade" transition="in">
                                      <p:cBhvr>
                                        <p:cTn dur="500"/>
                                        <p:tgtEl>
                                          <p:spTgt spid="86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6">
                                            <p:txEl>
                                              <p:pRg end="8" st="8"/>
                                            </p:txEl>
                                          </p:spTgt>
                                        </p:tgtEl>
                                        <p:attrNameLst>
                                          <p:attrName>style.visibility</p:attrName>
                                        </p:attrNameLst>
                                      </p:cBhvr>
                                      <p:to>
                                        <p:strVal val="visible"/>
                                      </p:to>
                                    </p:set>
                                    <p:animEffect filter="fade" transition="in">
                                      <p:cBhvr>
                                        <p:cTn dur="500"/>
                                        <p:tgtEl>
                                          <p:spTgt spid="866">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xEl>
                                              <p:pRg end="0" st="0"/>
                                            </p:txEl>
                                          </p:spTgt>
                                        </p:tgtEl>
                                        <p:attrNameLst>
                                          <p:attrName>style.visibility</p:attrName>
                                        </p:attrNameLst>
                                      </p:cBhvr>
                                      <p:to>
                                        <p:strVal val="visible"/>
                                      </p:to>
                                    </p:set>
                                    <p:animEffect filter="fade" transition="in">
                                      <p:cBhvr>
                                        <p:cTn dur="500"/>
                                        <p:tgtEl>
                                          <p:spTgt spid="86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8">
                                            <p:txEl>
                                              <p:pRg end="1" st="1"/>
                                            </p:txEl>
                                          </p:spTgt>
                                        </p:tgtEl>
                                        <p:attrNameLst>
                                          <p:attrName>style.visibility</p:attrName>
                                        </p:attrNameLst>
                                      </p:cBhvr>
                                      <p:to>
                                        <p:strVal val="visible"/>
                                      </p:to>
                                    </p:set>
                                    <p:animEffect filter="fade" transition="in">
                                      <p:cBhvr>
                                        <p:cTn dur="500"/>
                                        <p:tgtEl>
                                          <p:spTgt spid="86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8">
                                            <p:txEl>
                                              <p:pRg end="2" st="2"/>
                                            </p:txEl>
                                          </p:spTgt>
                                        </p:tgtEl>
                                        <p:attrNameLst>
                                          <p:attrName>style.visibility</p:attrName>
                                        </p:attrNameLst>
                                      </p:cBhvr>
                                      <p:to>
                                        <p:strVal val="visible"/>
                                      </p:to>
                                    </p:set>
                                    <p:animEffect filter="fade" transition="in">
                                      <p:cBhvr>
                                        <p:cTn dur="500"/>
                                        <p:tgtEl>
                                          <p:spTgt spid="86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8">
                                            <p:txEl>
                                              <p:pRg end="3" st="3"/>
                                            </p:txEl>
                                          </p:spTgt>
                                        </p:tgtEl>
                                        <p:attrNameLst>
                                          <p:attrName>style.visibility</p:attrName>
                                        </p:attrNameLst>
                                      </p:cBhvr>
                                      <p:to>
                                        <p:strVal val="visible"/>
                                      </p:to>
                                    </p:set>
                                    <p:animEffect filter="fade" transition="in">
                                      <p:cBhvr>
                                        <p:cTn dur="500"/>
                                        <p:tgtEl>
                                          <p:spTgt spid="86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8">
                                            <p:txEl>
                                              <p:pRg end="4" st="4"/>
                                            </p:txEl>
                                          </p:spTgt>
                                        </p:tgtEl>
                                        <p:attrNameLst>
                                          <p:attrName>style.visibility</p:attrName>
                                        </p:attrNameLst>
                                      </p:cBhvr>
                                      <p:to>
                                        <p:strVal val="visible"/>
                                      </p:to>
                                    </p:set>
                                    <p:animEffect filter="fade" transition="in">
                                      <p:cBhvr>
                                        <p:cTn dur="500"/>
                                        <p:tgtEl>
                                          <p:spTgt spid="86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8">
                                            <p:txEl>
                                              <p:pRg end="5" st="5"/>
                                            </p:txEl>
                                          </p:spTgt>
                                        </p:tgtEl>
                                        <p:attrNameLst>
                                          <p:attrName>style.visibility</p:attrName>
                                        </p:attrNameLst>
                                      </p:cBhvr>
                                      <p:to>
                                        <p:strVal val="visible"/>
                                      </p:to>
                                    </p:set>
                                    <p:animEffect filter="fade" transition="in">
                                      <p:cBhvr>
                                        <p:cTn dur="500"/>
                                        <p:tgtEl>
                                          <p:spTgt spid="86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8">
                                            <p:txEl>
                                              <p:pRg end="6" st="6"/>
                                            </p:txEl>
                                          </p:spTgt>
                                        </p:tgtEl>
                                        <p:attrNameLst>
                                          <p:attrName>style.visibility</p:attrName>
                                        </p:attrNameLst>
                                      </p:cBhvr>
                                      <p:to>
                                        <p:strVal val="visible"/>
                                      </p:to>
                                    </p:set>
                                    <p:animEffect filter="fade" transition="in">
                                      <p:cBhvr>
                                        <p:cTn dur="500"/>
                                        <p:tgtEl>
                                          <p:spTgt spid="86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8">
                                            <p:txEl>
                                              <p:pRg end="7" st="7"/>
                                            </p:txEl>
                                          </p:spTgt>
                                        </p:tgtEl>
                                        <p:attrNameLst>
                                          <p:attrName>style.visibility</p:attrName>
                                        </p:attrNameLst>
                                      </p:cBhvr>
                                      <p:to>
                                        <p:strVal val="visible"/>
                                      </p:to>
                                    </p:set>
                                    <p:animEffect filter="fade" transition="in">
                                      <p:cBhvr>
                                        <p:cTn dur="500"/>
                                        <p:tgtEl>
                                          <p:spTgt spid="86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8">
                                            <p:txEl>
                                              <p:pRg end="8" st="8"/>
                                            </p:txEl>
                                          </p:spTgt>
                                        </p:tgtEl>
                                        <p:attrNameLst>
                                          <p:attrName>style.visibility</p:attrName>
                                        </p:attrNameLst>
                                      </p:cBhvr>
                                      <p:to>
                                        <p:strVal val="visible"/>
                                      </p:to>
                                    </p:set>
                                    <p:animEffect filter="fade" transition="in">
                                      <p:cBhvr>
                                        <p:cTn dur="500"/>
                                        <p:tgtEl>
                                          <p:spTgt spid="86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Social">
  <p:cSld name="Title - 2 Social">
    <p:spTree>
      <p:nvGrpSpPr>
        <p:cNvPr id="871" name="Shape 871"/>
        <p:cNvGrpSpPr/>
        <p:nvPr/>
      </p:nvGrpSpPr>
      <p:grpSpPr>
        <a:xfrm>
          <a:off x="0" y="0"/>
          <a:ext cx="0" cy="0"/>
          <a:chOff x="0" y="0"/>
          <a:chExt cx="0" cy="0"/>
        </a:xfrm>
      </p:grpSpPr>
      <p:sp>
        <p:nvSpPr>
          <p:cNvPr id="872" name="Google Shape;872;p225"/>
          <p:cNvSpPr/>
          <p:nvPr>
            <p:ph idx="2" type="pic"/>
          </p:nvPr>
        </p:nvSpPr>
        <p:spPr>
          <a:xfrm>
            <a:off x="7178020" y="8707863"/>
            <a:ext cx="765020" cy="765020"/>
          </a:xfrm>
          <a:prstGeom prst="rect">
            <a:avLst/>
          </a:prstGeom>
          <a:noFill/>
          <a:ln>
            <a:noFill/>
          </a:ln>
        </p:spPr>
      </p:sp>
      <p:sp>
        <p:nvSpPr>
          <p:cNvPr id="873" name="Google Shape;873;p225"/>
          <p:cNvSpPr txBox="1"/>
          <p:nvPr>
            <p:ph idx="1" type="body"/>
          </p:nvPr>
        </p:nvSpPr>
        <p:spPr>
          <a:xfrm>
            <a:off x="6052863" y="9472948"/>
            <a:ext cx="3015335" cy="495055"/>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4" name="Google Shape;874;p225"/>
          <p:cNvSpPr/>
          <p:nvPr>
            <p:ph idx="3" type="pic"/>
          </p:nvPr>
        </p:nvSpPr>
        <p:spPr>
          <a:xfrm>
            <a:off x="10358373" y="8707863"/>
            <a:ext cx="765020" cy="765020"/>
          </a:xfrm>
          <a:prstGeom prst="rect">
            <a:avLst/>
          </a:prstGeom>
          <a:noFill/>
          <a:ln>
            <a:noFill/>
          </a:ln>
        </p:spPr>
      </p:sp>
      <p:sp>
        <p:nvSpPr>
          <p:cNvPr id="875" name="Google Shape;875;p225"/>
          <p:cNvSpPr txBox="1"/>
          <p:nvPr>
            <p:ph idx="4" type="body"/>
          </p:nvPr>
        </p:nvSpPr>
        <p:spPr>
          <a:xfrm>
            <a:off x="9233216" y="9472948"/>
            <a:ext cx="3015335" cy="495055"/>
          </a:xfrm>
          <a:prstGeom prst="rect">
            <a:avLst/>
          </a:prstGeom>
          <a:noFill/>
          <a:ln>
            <a:noFill/>
          </a:ln>
        </p:spPr>
        <p:txBody>
          <a:bodyPr anchorCtr="0" anchor="ctr" bIns="45700" lIns="91425" spcFirstLastPara="1" rIns="91425" wrap="square" tIns="45700">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6" name="Google Shape;876;p225"/>
          <p:cNvSpPr txBox="1"/>
          <p:nvPr>
            <p:ph type="ctrTitle"/>
          </p:nvPr>
        </p:nvSpPr>
        <p:spPr>
          <a:xfrm>
            <a:off x="2266442" y="4288405"/>
            <a:ext cx="13753528" cy="118975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7200"/>
              <a:buFont typeface="Roboto Condensed Light"/>
              <a:buNone/>
              <a:defRPr b="0" i="0" sz="72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7" name="Google Shape;877;p225"/>
          <p:cNvSpPr txBox="1"/>
          <p:nvPr>
            <p:ph idx="5" type="subTitle"/>
          </p:nvPr>
        </p:nvSpPr>
        <p:spPr>
          <a:xfrm>
            <a:off x="2266442" y="5368525"/>
            <a:ext cx="13753528" cy="78531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6C6C6C"/>
              </a:buClr>
              <a:buSzPts val="3200"/>
              <a:buNone/>
              <a:defRPr sz="3200">
                <a:solidFill>
                  <a:srgbClr val="6C6C6C"/>
                </a:solidFill>
                <a:latin typeface="Roboto Condensed Light"/>
                <a:ea typeface="Roboto Condensed Light"/>
                <a:cs typeface="Roboto Condensed Light"/>
                <a:sym typeface="Roboto Condensed Light"/>
              </a:defRPr>
            </a:lvl1pPr>
            <a:lvl2pPr lvl="1" algn="ctr">
              <a:spcBef>
                <a:spcPts val="1000"/>
              </a:spcBef>
              <a:spcAft>
                <a:spcPts val="0"/>
              </a:spcAft>
              <a:buClr>
                <a:srgbClr val="999999"/>
              </a:buClr>
              <a:buSzPts val="5000"/>
              <a:buNone/>
              <a:defRPr>
                <a:solidFill>
                  <a:srgbClr val="999999"/>
                </a:solidFill>
              </a:defRPr>
            </a:lvl2pPr>
            <a:lvl3pPr lvl="2" algn="ctr">
              <a:spcBef>
                <a:spcPts val="860"/>
              </a:spcBef>
              <a:spcAft>
                <a:spcPts val="0"/>
              </a:spcAft>
              <a:buClr>
                <a:srgbClr val="999999"/>
              </a:buClr>
              <a:buSzPts val="4300"/>
              <a:buNone/>
              <a:defRPr>
                <a:solidFill>
                  <a:srgbClr val="999999"/>
                </a:solidFill>
              </a:defRPr>
            </a:lvl3pPr>
            <a:lvl4pPr lvl="3" algn="ctr">
              <a:spcBef>
                <a:spcPts val="720"/>
              </a:spcBef>
              <a:spcAft>
                <a:spcPts val="0"/>
              </a:spcAft>
              <a:buClr>
                <a:srgbClr val="999999"/>
              </a:buClr>
              <a:buSzPts val="3600"/>
              <a:buNone/>
              <a:defRPr>
                <a:solidFill>
                  <a:srgbClr val="999999"/>
                </a:solidFill>
              </a:defRPr>
            </a:lvl4pPr>
            <a:lvl5pPr lvl="4" algn="ctr">
              <a:spcBef>
                <a:spcPts val="720"/>
              </a:spcBef>
              <a:spcAft>
                <a:spcPts val="0"/>
              </a:spcAft>
              <a:buClr>
                <a:srgbClr val="999999"/>
              </a:buClr>
              <a:buSzPts val="3600"/>
              <a:buNone/>
              <a:defRPr>
                <a:solidFill>
                  <a:srgbClr val="999999"/>
                </a:solidFill>
              </a:defRPr>
            </a:lvl5pPr>
            <a:lvl6pPr lvl="5" algn="ctr">
              <a:spcBef>
                <a:spcPts val="720"/>
              </a:spcBef>
              <a:spcAft>
                <a:spcPts val="0"/>
              </a:spcAft>
              <a:buClr>
                <a:srgbClr val="999999"/>
              </a:buClr>
              <a:buSzPts val="3600"/>
              <a:buNone/>
              <a:defRPr>
                <a:solidFill>
                  <a:srgbClr val="999999"/>
                </a:solidFill>
              </a:defRPr>
            </a:lvl6pPr>
            <a:lvl7pPr lvl="6" algn="ctr">
              <a:spcBef>
                <a:spcPts val="720"/>
              </a:spcBef>
              <a:spcAft>
                <a:spcPts val="0"/>
              </a:spcAft>
              <a:buClr>
                <a:srgbClr val="999999"/>
              </a:buClr>
              <a:buSzPts val="3600"/>
              <a:buNone/>
              <a:defRPr>
                <a:solidFill>
                  <a:srgbClr val="999999"/>
                </a:solidFill>
              </a:defRPr>
            </a:lvl7pPr>
            <a:lvl8pPr lvl="7" algn="ctr">
              <a:spcBef>
                <a:spcPts val="720"/>
              </a:spcBef>
              <a:spcAft>
                <a:spcPts val="0"/>
              </a:spcAft>
              <a:buClr>
                <a:srgbClr val="999999"/>
              </a:buClr>
              <a:buSzPts val="3600"/>
              <a:buNone/>
              <a:defRPr>
                <a:solidFill>
                  <a:srgbClr val="999999"/>
                </a:solidFill>
              </a:defRPr>
            </a:lvl8pPr>
            <a:lvl9pPr lvl="8" algn="ctr">
              <a:spcBef>
                <a:spcPts val="720"/>
              </a:spcBef>
              <a:spcAft>
                <a:spcPts val="0"/>
              </a:spcAft>
              <a:buClr>
                <a:srgbClr val="999999"/>
              </a:buClr>
              <a:buSzPts val="3600"/>
              <a:buNone/>
              <a:defRPr>
                <a:solidFill>
                  <a:srgbClr val="999999"/>
                </a:solidFil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76"/>
                                        </p:tgtEl>
                                        <p:attrNameLst>
                                          <p:attrName>style.visibility</p:attrName>
                                        </p:attrNameLst>
                                      </p:cBhvr>
                                      <p:to>
                                        <p:strVal val="visible"/>
                                      </p:to>
                                    </p:set>
                                    <p:anim calcmode="lin" valueType="num">
                                      <p:cBhvr additive="base">
                                        <p:cTn dur="500"/>
                                        <p:tgtEl>
                                          <p:spTgt spid="8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xEl>
                                              <p:pRg end="0" st="0"/>
                                            </p:txEl>
                                          </p:spTgt>
                                        </p:tgtEl>
                                        <p:attrNameLst>
                                          <p:attrName>style.visibility</p:attrName>
                                        </p:attrNameLst>
                                      </p:cBhvr>
                                      <p:to>
                                        <p:strVal val="visible"/>
                                      </p:to>
                                    </p:set>
                                    <p:anim calcmode="lin" valueType="num">
                                      <p:cBhvr additive="base">
                                        <p:cTn dur="500"/>
                                        <p:tgtEl>
                                          <p:spTgt spid="877">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xEl>
                                              <p:pRg end="1" st="1"/>
                                            </p:txEl>
                                          </p:spTgt>
                                        </p:tgtEl>
                                        <p:attrNameLst>
                                          <p:attrName>style.visibility</p:attrName>
                                        </p:attrNameLst>
                                      </p:cBhvr>
                                      <p:to>
                                        <p:strVal val="visible"/>
                                      </p:to>
                                    </p:set>
                                    <p:anim calcmode="lin" valueType="num">
                                      <p:cBhvr additive="base">
                                        <p:cTn dur="500"/>
                                        <p:tgtEl>
                                          <p:spTgt spid="877">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xEl>
                                              <p:pRg end="2" st="2"/>
                                            </p:txEl>
                                          </p:spTgt>
                                        </p:tgtEl>
                                        <p:attrNameLst>
                                          <p:attrName>style.visibility</p:attrName>
                                        </p:attrNameLst>
                                      </p:cBhvr>
                                      <p:to>
                                        <p:strVal val="visible"/>
                                      </p:to>
                                    </p:set>
                                    <p:anim calcmode="lin" valueType="num">
                                      <p:cBhvr additive="base">
                                        <p:cTn dur="500"/>
                                        <p:tgtEl>
                                          <p:spTgt spid="877">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xEl>
                                              <p:pRg end="3" st="3"/>
                                            </p:txEl>
                                          </p:spTgt>
                                        </p:tgtEl>
                                        <p:attrNameLst>
                                          <p:attrName>style.visibility</p:attrName>
                                        </p:attrNameLst>
                                      </p:cBhvr>
                                      <p:to>
                                        <p:strVal val="visible"/>
                                      </p:to>
                                    </p:set>
                                    <p:anim calcmode="lin" valueType="num">
                                      <p:cBhvr additive="base">
                                        <p:cTn dur="500"/>
                                        <p:tgtEl>
                                          <p:spTgt spid="877">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xEl>
                                              <p:pRg end="4" st="4"/>
                                            </p:txEl>
                                          </p:spTgt>
                                        </p:tgtEl>
                                        <p:attrNameLst>
                                          <p:attrName>style.visibility</p:attrName>
                                        </p:attrNameLst>
                                      </p:cBhvr>
                                      <p:to>
                                        <p:strVal val="visible"/>
                                      </p:to>
                                    </p:set>
                                    <p:anim calcmode="lin" valueType="num">
                                      <p:cBhvr additive="base">
                                        <p:cTn dur="500"/>
                                        <p:tgtEl>
                                          <p:spTgt spid="877">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xEl>
                                              <p:pRg end="5" st="5"/>
                                            </p:txEl>
                                          </p:spTgt>
                                        </p:tgtEl>
                                        <p:attrNameLst>
                                          <p:attrName>style.visibility</p:attrName>
                                        </p:attrNameLst>
                                      </p:cBhvr>
                                      <p:to>
                                        <p:strVal val="visible"/>
                                      </p:to>
                                    </p:set>
                                    <p:anim calcmode="lin" valueType="num">
                                      <p:cBhvr additive="base">
                                        <p:cTn dur="500"/>
                                        <p:tgtEl>
                                          <p:spTgt spid="877">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xEl>
                                              <p:pRg end="6" st="6"/>
                                            </p:txEl>
                                          </p:spTgt>
                                        </p:tgtEl>
                                        <p:attrNameLst>
                                          <p:attrName>style.visibility</p:attrName>
                                        </p:attrNameLst>
                                      </p:cBhvr>
                                      <p:to>
                                        <p:strVal val="visible"/>
                                      </p:to>
                                    </p:set>
                                    <p:anim calcmode="lin" valueType="num">
                                      <p:cBhvr additive="base">
                                        <p:cTn dur="500"/>
                                        <p:tgtEl>
                                          <p:spTgt spid="877">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xEl>
                                              <p:pRg end="7" st="7"/>
                                            </p:txEl>
                                          </p:spTgt>
                                        </p:tgtEl>
                                        <p:attrNameLst>
                                          <p:attrName>style.visibility</p:attrName>
                                        </p:attrNameLst>
                                      </p:cBhvr>
                                      <p:to>
                                        <p:strVal val="visible"/>
                                      </p:to>
                                    </p:set>
                                    <p:anim calcmode="lin" valueType="num">
                                      <p:cBhvr additive="base">
                                        <p:cTn dur="500"/>
                                        <p:tgtEl>
                                          <p:spTgt spid="877">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xEl>
                                              <p:pRg end="8" st="8"/>
                                            </p:txEl>
                                          </p:spTgt>
                                        </p:tgtEl>
                                        <p:attrNameLst>
                                          <p:attrName>style.visibility</p:attrName>
                                        </p:attrNameLst>
                                      </p:cBhvr>
                                      <p:to>
                                        <p:strVal val="visible"/>
                                      </p:to>
                                    </p:set>
                                    <p:anim calcmode="lin" valueType="num">
                                      <p:cBhvr additive="base">
                                        <p:cTn dur="500"/>
                                        <p:tgtEl>
                                          <p:spTgt spid="877">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par>
                                <p:cTn fill="hold" nodeType="withEffect" presetClass="entr" presetID="10" presetSubtype="0">
                                  <p:stCondLst>
                                    <p:cond delay="250"/>
                                  </p:stCondLst>
                                  <p:childTnLst>
                                    <p:set>
                                      <p:cBhvr>
                                        <p:cTn dur="1" fill="hold">
                                          <p:stCondLst>
                                            <p:cond delay="0"/>
                                          </p:stCondLst>
                                        </p:cTn>
                                        <p:tgtEl>
                                          <p:spTgt spid="873">
                                            <p:txEl>
                                              <p:pRg end="0" st="0"/>
                                            </p:txEl>
                                          </p:spTgt>
                                        </p:tgtEl>
                                        <p:attrNameLst>
                                          <p:attrName>style.visibility</p:attrName>
                                        </p:attrNameLst>
                                      </p:cBhvr>
                                      <p:to>
                                        <p:strVal val="visible"/>
                                      </p:to>
                                    </p:set>
                                    <p:animEffect filter="fade" transition="in">
                                      <p:cBhvr>
                                        <p:cTn dur="500"/>
                                        <p:tgtEl>
                                          <p:spTgt spid="873">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73">
                                            <p:txEl>
                                              <p:pRg end="1" st="1"/>
                                            </p:txEl>
                                          </p:spTgt>
                                        </p:tgtEl>
                                        <p:attrNameLst>
                                          <p:attrName>style.visibility</p:attrName>
                                        </p:attrNameLst>
                                      </p:cBhvr>
                                      <p:to>
                                        <p:strVal val="visible"/>
                                      </p:to>
                                    </p:set>
                                    <p:animEffect filter="fade" transition="in">
                                      <p:cBhvr>
                                        <p:cTn dur="500"/>
                                        <p:tgtEl>
                                          <p:spTgt spid="873">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73">
                                            <p:txEl>
                                              <p:pRg end="2" st="2"/>
                                            </p:txEl>
                                          </p:spTgt>
                                        </p:tgtEl>
                                        <p:attrNameLst>
                                          <p:attrName>style.visibility</p:attrName>
                                        </p:attrNameLst>
                                      </p:cBhvr>
                                      <p:to>
                                        <p:strVal val="visible"/>
                                      </p:to>
                                    </p:set>
                                    <p:animEffect filter="fade" transition="in">
                                      <p:cBhvr>
                                        <p:cTn dur="500"/>
                                        <p:tgtEl>
                                          <p:spTgt spid="873">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73">
                                            <p:txEl>
                                              <p:pRg end="3" st="3"/>
                                            </p:txEl>
                                          </p:spTgt>
                                        </p:tgtEl>
                                        <p:attrNameLst>
                                          <p:attrName>style.visibility</p:attrName>
                                        </p:attrNameLst>
                                      </p:cBhvr>
                                      <p:to>
                                        <p:strVal val="visible"/>
                                      </p:to>
                                    </p:set>
                                    <p:animEffect filter="fade" transition="in">
                                      <p:cBhvr>
                                        <p:cTn dur="500"/>
                                        <p:tgtEl>
                                          <p:spTgt spid="873">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73">
                                            <p:txEl>
                                              <p:pRg end="4" st="4"/>
                                            </p:txEl>
                                          </p:spTgt>
                                        </p:tgtEl>
                                        <p:attrNameLst>
                                          <p:attrName>style.visibility</p:attrName>
                                        </p:attrNameLst>
                                      </p:cBhvr>
                                      <p:to>
                                        <p:strVal val="visible"/>
                                      </p:to>
                                    </p:set>
                                    <p:animEffect filter="fade" transition="in">
                                      <p:cBhvr>
                                        <p:cTn dur="500"/>
                                        <p:tgtEl>
                                          <p:spTgt spid="873">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73">
                                            <p:txEl>
                                              <p:pRg end="5" st="5"/>
                                            </p:txEl>
                                          </p:spTgt>
                                        </p:tgtEl>
                                        <p:attrNameLst>
                                          <p:attrName>style.visibility</p:attrName>
                                        </p:attrNameLst>
                                      </p:cBhvr>
                                      <p:to>
                                        <p:strVal val="visible"/>
                                      </p:to>
                                    </p:set>
                                    <p:animEffect filter="fade" transition="in">
                                      <p:cBhvr>
                                        <p:cTn dur="500"/>
                                        <p:tgtEl>
                                          <p:spTgt spid="873">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73">
                                            <p:txEl>
                                              <p:pRg end="6" st="6"/>
                                            </p:txEl>
                                          </p:spTgt>
                                        </p:tgtEl>
                                        <p:attrNameLst>
                                          <p:attrName>style.visibility</p:attrName>
                                        </p:attrNameLst>
                                      </p:cBhvr>
                                      <p:to>
                                        <p:strVal val="visible"/>
                                      </p:to>
                                    </p:set>
                                    <p:animEffect filter="fade" transition="in">
                                      <p:cBhvr>
                                        <p:cTn dur="500"/>
                                        <p:tgtEl>
                                          <p:spTgt spid="873">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73">
                                            <p:txEl>
                                              <p:pRg end="7" st="7"/>
                                            </p:txEl>
                                          </p:spTgt>
                                        </p:tgtEl>
                                        <p:attrNameLst>
                                          <p:attrName>style.visibility</p:attrName>
                                        </p:attrNameLst>
                                      </p:cBhvr>
                                      <p:to>
                                        <p:strVal val="visible"/>
                                      </p:to>
                                    </p:set>
                                    <p:animEffect filter="fade" transition="in">
                                      <p:cBhvr>
                                        <p:cTn dur="500"/>
                                        <p:tgtEl>
                                          <p:spTgt spid="873">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73">
                                            <p:txEl>
                                              <p:pRg end="8" st="8"/>
                                            </p:txEl>
                                          </p:spTgt>
                                        </p:tgtEl>
                                        <p:attrNameLst>
                                          <p:attrName>style.visibility</p:attrName>
                                        </p:attrNameLst>
                                      </p:cBhvr>
                                      <p:to>
                                        <p:strVal val="visible"/>
                                      </p:to>
                                    </p:set>
                                    <p:animEffect filter="fade" transition="in">
                                      <p:cBhvr>
                                        <p:cTn dur="500"/>
                                        <p:tgtEl>
                                          <p:spTgt spid="873">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500"/>
                                        <p:tgtEl>
                                          <p:spTgt spid="874"/>
                                        </p:tgtEl>
                                      </p:cBhvr>
                                    </p:animEffect>
                                  </p:childTnLst>
                                </p:cTn>
                              </p:par>
                              <p:par>
                                <p:cTn fill="hold" nodeType="withEffect" presetClass="entr" presetID="10" presetSubtype="0">
                                  <p:stCondLst>
                                    <p:cond delay="0"/>
                                  </p:stCondLst>
                                  <p:childTnLst>
                                    <p:set>
                                      <p:cBhvr>
                                        <p:cTn dur="1" fill="hold">
                                          <p:stCondLst>
                                            <p:cond delay="0"/>
                                          </p:stCondLst>
                                        </p:cTn>
                                        <p:tgtEl>
                                          <p:spTgt spid="875">
                                            <p:txEl>
                                              <p:pRg end="0" st="0"/>
                                            </p:txEl>
                                          </p:spTgt>
                                        </p:tgtEl>
                                        <p:attrNameLst>
                                          <p:attrName>style.visibility</p:attrName>
                                        </p:attrNameLst>
                                      </p:cBhvr>
                                      <p:to>
                                        <p:strVal val="visible"/>
                                      </p:to>
                                    </p:set>
                                    <p:animEffect filter="fade" transition="in">
                                      <p:cBhvr>
                                        <p:cTn dur="500"/>
                                        <p:tgtEl>
                                          <p:spTgt spid="87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75">
                                            <p:txEl>
                                              <p:pRg end="1" st="1"/>
                                            </p:txEl>
                                          </p:spTgt>
                                        </p:tgtEl>
                                        <p:attrNameLst>
                                          <p:attrName>style.visibility</p:attrName>
                                        </p:attrNameLst>
                                      </p:cBhvr>
                                      <p:to>
                                        <p:strVal val="visible"/>
                                      </p:to>
                                    </p:set>
                                    <p:animEffect filter="fade" transition="in">
                                      <p:cBhvr>
                                        <p:cTn dur="500"/>
                                        <p:tgtEl>
                                          <p:spTgt spid="87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75">
                                            <p:txEl>
                                              <p:pRg end="2" st="2"/>
                                            </p:txEl>
                                          </p:spTgt>
                                        </p:tgtEl>
                                        <p:attrNameLst>
                                          <p:attrName>style.visibility</p:attrName>
                                        </p:attrNameLst>
                                      </p:cBhvr>
                                      <p:to>
                                        <p:strVal val="visible"/>
                                      </p:to>
                                    </p:set>
                                    <p:animEffect filter="fade" transition="in">
                                      <p:cBhvr>
                                        <p:cTn dur="500"/>
                                        <p:tgtEl>
                                          <p:spTgt spid="87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75">
                                            <p:txEl>
                                              <p:pRg end="3" st="3"/>
                                            </p:txEl>
                                          </p:spTgt>
                                        </p:tgtEl>
                                        <p:attrNameLst>
                                          <p:attrName>style.visibility</p:attrName>
                                        </p:attrNameLst>
                                      </p:cBhvr>
                                      <p:to>
                                        <p:strVal val="visible"/>
                                      </p:to>
                                    </p:set>
                                    <p:animEffect filter="fade" transition="in">
                                      <p:cBhvr>
                                        <p:cTn dur="500"/>
                                        <p:tgtEl>
                                          <p:spTgt spid="87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75">
                                            <p:txEl>
                                              <p:pRg end="4" st="4"/>
                                            </p:txEl>
                                          </p:spTgt>
                                        </p:tgtEl>
                                        <p:attrNameLst>
                                          <p:attrName>style.visibility</p:attrName>
                                        </p:attrNameLst>
                                      </p:cBhvr>
                                      <p:to>
                                        <p:strVal val="visible"/>
                                      </p:to>
                                    </p:set>
                                    <p:animEffect filter="fade" transition="in">
                                      <p:cBhvr>
                                        <p:cTn dur="500"/>
                                        <p:tgtEl>
                                          <p:spTgt spid="87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75">
                                            <p:txEl>
                                              <p:pRg end="5" st="5"/>
                                            </p:txEl>
                                          </p:spTgt>
                                        </p:tgtEl>
                                        <p:attrNameLst>
                                          <p:attrName>style.visibility</p:attrName>
                                        </p:attrNameLst>
                                      </p:cBhvr>
                                      <p:to>
                                        <p:strVal val="visible"/>
                                      </p:to>
                                    </p:set>
                                    <p:animEffect filter="fade" transition="in">
                                      <p:cBhvr>
                                        <p:cTn dur="500"/>
                                        <p:tgtEl>
                                          <p:spTgt spid="87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75">
                                            <p:txEl>
                                              <p:pRg end="6" st="6"/>
                                            </p:txEl>
                                          </p:spTgt>
                                        </p:tgtEl>
                                        <p:attrNameLst>
                                          <p:attrName>style.visibility</p:attrName>
                                        </p:attrNameLst>
                                      </p:cBhvr>
                                      <p:to>
                                        <p:strVal val="visible"/>
                                      </p:to>
                                    </p:set>
                                    <p:animEffect filter="fade" transition="in">
                                      <p:cBhvr>
                                        <p:cTn dur="500"/>
                                        <p:tgtEl>
                                          <p:spTgt spid="87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75">
                                            <p:txEl>
                                              <p:pRg end="7" st="7"/>
                                            </p:txEl>
                                          </p:spTgt>
                                        </p:tgtEl>
                                        <p:attrNameLst>
                                          <p:attrName>style.visibility</p:attrName>
                                        </p:attrNameLst>
                                      </p:cBhvr>
                                      <p:to>
                                        <p:strVal val="visible"/>
                                      </p:to>
                                    </p:set>
                                    <p:animEffect filter="fade" transition="in">
                                      <p:cBhvr>
                                        <p:cTn dur="500"/>
                                        <p:tgtEl>
                                          <p:spTgt spid="87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75">
                                            <p:txEl>
                                              <p:pRg end="8" st="8"/>
                                            </p:txEl>
                                          </p:spTgt>
                                        </p:tgtEl>
                                        <p:attrNameLst>
                                          <p:attrName>style.visibility</p:attrName>
                                        </p:attrNameLst>
                                      </p:cBhvr>
                                      <p:to>
                                        <p:strVal val="visible"/>
                                      </p:to>
                                    </p:set>
                                    <p:animEffect filter="fade" transition="in">
                                      <p:cBhvr>
                                        <p:cTn dur="500"/>
                                        <p:tgtEl>
                                          <p:spTgt spid="87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nfo">
  <p:cSld name="Title - Info">
    <p:spTree>
      <p:nvGrpSpPr>
        <p:cNvPr id="878" name="Shape 878"/>
        <p:cNvGrpSpPr/>
        <p:nvPr/>
      </p:nvGrpSpPr>
      <p:grpSpPr>
        <a:xfrm>
          <a:off x="0" y="0"/>
          <a:ext cx="0" cy="0"/>
          <a:chOff x="0" y="0"/>
          <a:chExt cx="0" cy="0"/>
        </a:xfrm>
      </p:grpSpPr>
      <p:sp>
        <p:nvSpPr>
          <p:cNvPr id="879" name="Google Shape;879;p226"/>
          <p:cNvSpPr txBox="1"/>
          <p:nvPr>
            <p:ph type="ctrTitle"/>
          </p:nvPr>
        </p:nvSpPr>
        <p:spPr>
          <a:xfrm>
            <a:off x="2266442" y="4288405"/>
            <a:ext cx="13753528" cy="118975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accent1"/>
              </a:buClr>
              <a:buSzPts val="7200"/>
              <a:buFont typeface="Roboto Condensed Light"/>
              <a:buNone/>
              <a:defRPr b="0" i="0" sz="72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0" name="Google Shape;880;p226"/>
          <p:cNvSpPr txBox="1"/>
          <p:nvPr>
            <p:ph idx="1" type="subTitle"/>
          </p:nvPr>
        </p:nvSpPr>
        <p:spPr>
          <a:xfrm>
            <a:off x="2266442" y="5368525"/>
            <a:ext cx="13753528" cy="78531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6C6C6C"/>
              </a:buClr>
              <a:buSzPts val="3200"/>
              <a:buNone/>
              <a:defRPr sz="3200">
                <a:solidFill>
                  <a:srgbClr val="6C6C6C"/>
                </a:solidFill>
                <a:latin typeface="Roboto Condensed Light"/>
                <a:ea typeface="Roboto Condensed Light"/>
                <a:cs typeface="Roboto Condensed Light"/>
                <a:sym typeface="Roboto Condensed Light"/>
              </a:defRPr>
            </a:lvl1pPr>
            <a:lvl2pPr lvl="1" algn="ctr">
              <a:spcBef>
                <a:spcPts val="1000"/>
              </a:spcBef>
              <a:spcAft>
                <a:spcPts val="0"/>
              </a:spcAft>
              <a:buClr>
                <a:srgbClr val="999999"/>
              </a:buClr>
              <a:buSzPts val="5000"/>
              <a:buNone/>
              <a:defRPr>
                <a:solidFill>
                  <a:srgbClr val="999999"/>
                </a:solidFill>
              </a:defRPr>
            </a:lvl2pPr>
            <a:lvl3pPr lvl="2" algn="ctr">
              <a:spcBef>
                <a:spcPts val="860"/>
              </a:spcBef>
              <a:spcAft>
                <a:spcPts val="0"/>
              </a:spcAft>
              <a:buClr>
                <a:srgbClr val="999999"/>
              </a:buClr>
              <a:buSzPts val="4300"/>
              <a:buNone/>
              <a:defRPr>
                <a:solidFill>
                  <a:srgbClr val="999999"/>
                </a:solidFill>
              </a:defRPr>
            </a:lvl3pPr>
            <a:lvl4pPr lvl="3" algn="ctr">
              <a:spcBef>
                <a:spcPts val="720"/>
              </a:spcBef>
              <a:spcAft>
                <a:spcPts val="0"/>
              </a:spcAft>
              <a:buClr>
                <a:srgbClr val="999999"/>
              </a:buClr>
              <a:buSzPts val="3600"/>
              <a:buNone/>
              <a:defRPr>
                <a:solidFill>
                  <a:srgbClr val="999999"/>
                </a:solidFill>
              </a:defRPr>
            </a:lvl4pPr>
            <a:lvl5pPr lvl="4" algn="ctr">
              <a:spcBef>
                <a:spcPts val="720"/>
              </a:spcBef>
              <a:spcAft>
                <a:spcPts val="0"/>
              </a:spcAft>
              <a:buClr>
                <a:srgbClr val="999999"/>
              </a:buClr>
              <a:buSzPts val="3600"/>
              <a:buNone/>
              <a:defRPr>
                <a:solidFill>
                  <a:srgbClr val="999999"/>
                </a:solidFill>
              </a:defRPr>
            </a:lvl5pPr>
            <a:lvl6pPr lvl="5" algn="ctr">
              <a:spcBef>
                <a:spcPts val="720"/>
              </a:spcBef>
              <a:spcAft>
                <a:spcPts val="0"/>
              </a:spcAft>
              <a:buClr>
                <a:srgbClr val="999999"/>
              </a:buClr>
              <a:buSzPts val="3600"/>
              <a:buNone/>
              <a:defRPr>
                <a:solidFill>
                  <a:srgbClr val="999999"/>
                </a:solidFill>
              </a:defRPr>
            </a:lvl6pPr>
            <a:lvl7pPr lvl="6" algn="ctr">
              <a:spcBef>
                <a:spcPts val="720"/>
              </a:spcBef>
              <a:spcAft>
                <a:spcPts val="0"/>
              </a:spcAft>
              <a:buClr>
                <a:srgbClr val="999999"/>
              </a:buClr>
              <a:buSzPts val="3600"/>
              <a:buNone/>
              <a:defRPr>
                <a:solidFill>
                  <a:srgbClr val="999999"/>
                </a:solidFill>
              </a:defRPr>
            </a:lvl7pPr>
            <a:lvl8pPr lvl="7" algn="ctr">
              <a:spcBef>
                <a:spcPts val="720"/>
              </a:spcBef>
              <a:spcAft>
                <a:spcPts val="0"/>
              </a:spcAft>
              <a:buClr>
                <a:srgbClr val="999999"/>
              </a:buClr>
              <a:buSzPts val="3600"/>
              <a:buNone/>
              <a:defRPr>
                <a:solidFill>
                  <a:srgbClr val="999999"/>
                </a:solidFill>
              </a:defRPr>
            </a:lvl8pPr>
            <a:lvl9pPr lvl="8" algn="ctr">
              <a:spcBef>
                <a:spcPts val="720"/>
              </a:spcBef>
              <a:spcAft>
                <a:spcPts val="0"/>
              </a:spcAft>
              <a:buClr>
                <a:srgbClr val="999999"/>
              </a:buClr>
              <a:buSzPts val="3600"/>
              <a:buNone/>
              <a:defRPr>
                <a:solidFill>
                  <a:srgbClr val="999999"/>
                </a:solidFill>
              </a:defRPr>
            </a:lvl9pPr>
          </a:lstStyle>
          <a:p/>
        </p:txBody>
      </p:sp>
      <p:sp>
        <p:nvSpPr>
          <p:cNvPr id="881" name="Google Shape;881;p226"/>
          <p:cNvSpPr txBox="1"/>
          <p:nvPr>
            <p:ph idx="2" type="body"/>
          </p:nvPr>
        </p:nvSpPr>
        <p:spPr>
          <a:xfrm>
            <a:off x="2122426" y="8608885"/>
            <a:ext cx="14041560" cy="1500330"/>
          </a:xfrm>
          <a:prstGeom prst="rect">
            <a:avLst/>
          </a:prstGeom>
          <a:noFill/>
          <a:ln>
            <a:noFill/>
          </a:ln>
        </p:spPr>
        <p:txBody>
          <a:bodyPr anchorCtr="0" anchor="b" bIns="45700" lIns="91425" spcFirstLastPara="1" rIns="91425" wrap="square" tIns="45700">
            <a:noAutofit/>
          </a:bodyPr>
          <a:lstStyle>
            <a:lvl1pPr indent="-228600" lvl="0" marL="457200" algn="ctr">
              <a:lnSpc>
                <a:spcPct val="120000"/>
              </a:lnSpc>
              <a:spcBef>
                <a:spcPts val="0"/>
              </a:spcBef>
              <a:spcAft>
                <a:spcPts val="0"/>
              </a:spcAft>
              <a:buClr>
                <a:srgbClr val="9B9B9B"/>
              </a:buClr>
              <a:buSzPts val="2000"/>
              <a:buNone/>
              <a:defRPr sz="2000">
                <a:solidFill>
                  <a:srgbClr val="9B9B9B"/>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79"/>
                                        </p:tgtEl>
                                        <p:attrNameLst>
                                          <p:attrName>style.visibility</p:attrName>
                                        </p:attrNameLst>
                                      </p:cBhvr>
                                      <p:to>
                                        <p:strVal val="visible"/>
                                      </p:to>
                                    </p:set>
                                    <p:anim calcmode="lin" valueType="num">
                                      <p:cBhvr additive="base">
                                        <p:cTn dur="500"/>
                                        <p:tgtEl>
                                          <p:spTgt spid="8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xEl>
                                              <p:pRg end="0" st="0"/>
                                            </p:txEl>
                                          </p:spTgt>
                                        </p:tgtEl>
                                        <p:attrNameLst>
                                          <p:attrName>style.visibility</p:attrName>
                                        </p:attrNameLst>
                                      </p:cBhvr>
                                      <p:to>
                                        <p:strVal val="visible"/>
                                      </p:to>
                                    </p:set>
                                    <p:anim calcmode="lin" valueType="num">
                                      <p:cBhvr additive="base">
                                        <p:cTn dur="500"/>
                                        <p:tgtEl>
                                          <p:spTgt spid="880">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xEl>
                                              <p:pRg end="1" st="1"/>
                                            </p:txEl>
                                          </p:spTgt>
                                        </p:tgtEl>
                                        <p:attrNameLst>
                                          <p:attrName>style.visibility</p:attrName>
                                        </p:attrNameLst>
                                      </p:cBhvr>
                                      <p:to>
                                        <p:strVal val="visible"/>
                                      </p:to>
                                    </p:set>
                                    <p:anim calcmode="lin" valueType="num">
                                      <p:cBhvr additive="base">
                                        <p:cTn dur="500"/>
                                        <p:tgtEl>
                                          <p:spTgt spid="880">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xEl>
                                              <p:pRg end="2" st="2"/>
                                            </p:txEl>
                                          </p:spTgt>
                                        </p:tgtEl>
                                        <p:attrNameLst>
                                          <p:attrName>style.visibility</p:attrName>
                                        </p:attrNameLst>
                                      </p:cBhvr>
                                      <p:to>
                                        <p:strVal val="visible"/>
                                      </p:to>
                                    </p:set>
                                    <p:anim calcmode="lin" valueType="num">
                                      <p:cBhvr additive="base">
                                        <p:cTn dur="500"/>
                                        <p:tgtEl>
                                          <p:spTgt spid="880">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xEl>
                                              <p:pRg end="3" st="3"/>
                                            </p:txEl>
                                          </p:spTgt>
                                        </p:tgtEl>
                                        <p:attrNameLst>
                                          <p:attrName>style.visibility</p:attrName>
                                        </p:attrNameLst>
                                      </p:cBhvr>
                                      <p:to>
                                        <p:strVal val="visible"/>
                                      </p:to>
                                    </p:set>
                                    <p:anim calcmode="lin" valueType="num">
                                      <p:cBhvr additive="base">
                                        <p:cTn dur="500"/>
                                        <p:tgtEl>
                                          <p:spTgt spid="880">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xEl>
                                              <p:pRg end="4" st="4"/>
                                            </p:txEl>
                                          </p:spTgt>
                                        </p:tgtEl>
                                        <p:attrNameLst>
                                          <p:attrName>style.visibility</p:attrName>
                                        </p:attrNameLst>
                                      </p:cBhvr>
                                      <p:to>
                                        <p:strVal val="visible"/>
                                      </p:to>
                                    </p:set>
                                    <p:anim calcmode="lin" valueType="num">
                                      <p:cBhvr additive="base">
                                        <p:cTn dur="500"/>
                                        <p:tgtEl>
                                          <p:spTgt spid="880">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xEl>
                                              <p:pRg end="5" st="5"/>
                                            </p:txEl>
                                          </p:spTgt>
                                        </p:tgtEl>
                                        <p:attrNameLst>
                                          <p:attrName>style.visibility</p:attrName>
                                        </p:attrNameLst>
                                      </p:cBhvr>
                                      <p:to>
                                        <p:strVal val="visible"/>
                                      </p:to>
                                    </p:set>
                                    <p:anim calcmode="lin" valueType="num">
                                      <p:cBhvr additive="base">
                                        <p:cTn dur="500"/>
                                        <p:tgtEl>
                                          <p:spTgt spid="880">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xEl>
                                              <p:pRg end="6" st="6"/>
                                            </p:txEl>
                                          </p:spTgt>
                                        </p:tgtEl>
                                        <p:attrNameLst>
                                          <p:attrName>style.visibility</p:attrName>
                                        </p:attrNameLst>
                                      </p:cBhvr>
                                      <p:to>
                                        <p:strVal val="visible"/>
                                      </p:to>
                                    </p:set>
                                    <p:anim calcmode="lin" valueType="num">
                                      <p:cBhvr additive="base">
                                        <p:cTn dur="500"/>
                                        <p:tgtEl>
                                          <p:spTgt spid="880">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xEl>
                                              <p:pRg end="7" st="7"/>
                                            </p:txEl>
                                          </p:spTgt>
                                        </p:tgtEl>
                                        <p:attrNameLst>
                                          <p:attrName>style.visibility</p:attrName>
                                        </p:attrNameLst>
                                      </p:cBhvr>
                                      <p:to>
                                        <p:strVal val="visible"/>
                                      </p:to>
                                    </p:set>
                                    <p:anim calcmode="lin" valueType="num">
                                      <p:cBhvr additive="base">
                                        <p:cTn dur="500"/>
                                        <p:tgtEl>
                                          <p:spTgt spid="880">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xEl>
                                              <p:pRg end="8" st="8"/>
                                            </p:txEl>
                                          </p:spTgt>
                                        </p:tgtEl>
                                        <p:attrNameLst>
                                          <p:attrName>style.visibility</p:attrName>
                                        </p:attrNameLst>
                                      </p:cBhvr>
                                      <p:to>
                                        <p:strVal val="visible"/>
                                      </p:to>
                                    </p:set>
                                    <p:anim calcmode="lin" valueType="num">
                                      <p:cBhvr additive="base">
                                        <p:cTn dur="500"/>
                                        <p:tgtEl>
                                          <p:spTgt spid="880">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881">
                                            <p:txEl>
                                              <p:pRg end="0" st="0"/>
                                            </p:txEl>
                                          </p:spTgt>
                                        </p:tgtEl>
                                        <p:attrNameLst>
                                          <p:attrName>style.visibility</p:attrName>
                                        </p:attrNameLst>
                                      </p:cBhvr>
                                      <p:to>
                                        <p:strVal val="visible"/>
                                      </p:to>
                                    </p:set>
                                    <p:animEffect filter="fade" transition="in">
                                      <p:cBhvr>
                                        <p:cTn dur="500"/>
                                        <p:tgtEl>
                                          <p:spTgt spid="881">
                                            <p:txEl>
                                              <p:pRg end="0" st="0"/>
                                            </p:txEl>
                                          </p:spTgt>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881">
                                            <p:txEl>
                                              <p:pRg end="1" st="1"/>
                                            </p:txEl>
                                          </p:spTgt>
                                        </p:tgtEl>
                                        <p:attrNameLst>
                                          <p:attrName>style.visibility</p:attrName>
                                        </p:attrNameLst>
                                      </p:cBhvr>
                                      <p:to>
                                        <p:strVal val="visible"/>
                                      </p:to>
                                    </p:set>
                                    <p:animEffect filter="fade" transition="in">
                                      <p:cBhvr>
                                        <p:cTn dur="500"/>
                                        <p:tgtEl>
                                          <p:spTgt spid="881">
                                            <p:txEl>
                                              <p:pRg end="1" st="1"/>
                                            </p:txEl>
                                          </p:spTgt>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881">
                                            <p:txEl>
                                              <p:pRg end="2" st="2"/>
                                            </p:txEl>
                                          </p:spTgt>
                                        </p:tgtEl>
                                        <p:attrNameLst>
                                          <p:attrName>style.visibility</p:attrName>
                                        </p:attrNameLst>
                                      </p:cBhvr>
                                      <p:to>
                                        <p:strVal val="visible"/>
                                      </p:to>
                                    </p:set>
                                    <p:animEffect filter="fade" transition="in">
                                      <p:cBhvr>
                                        <p:cTn dur="500"/>
                                        <p:tgtEl>
                                          <p:spTgt spid="881">
                                            <p:txEl>
                                              <p:pRg end="2" st="2"/>
                                            </p:txEl>
                                          </p:spTgt>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881">
                                            <p:txEl>
                                              <p:pRg end="3" st="3"/>
                                            </p:txEl>
                                          </p:spTgt>
                                        </p:tgtEl>
                                        <p:attrNameLst>
                                          <p:attrName>style.visibility</p:attrName>
                                        </p:attrNameLst>
                                      </p:cBhvr>
                                      <p:to>
                                        <p:strVal val="visible"/>
                                      </p:to>
                                    </p:set>
                                    <p:animEffect filter="fade" transition="in">
                                      <p:cBhvr>
                                        <p:cTn dur="500"/>
                                        <p:tgtEl>
                                          <p:spTgt spid="881">
                                            <p:txEl>
                                              <p:pRg end="3" st="3"/>
                                            </p:txEl>
                                          </p:spTgt>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881">
                                            <p:txEl>
                                              <p:pRg end="4" st="4"/>
                                            </p:txEl>
                                          </p:spTgt>
                                        </p:tgtEl>
                                        <p:attrNameLst>
                                          <p:attrName>style.visibility</p:attrName>
                                        </p:attrNameLst>
                                      </p:cBhvr>
                                      <p:to>
                                        <p:strVal val="visible"/>
                                      </p:to>
                                    </p:set>
                                    <p:animEffect filter="fade" transition="in">
                                      <p:cBhvr>
                                        <p:cTn dur="500"/>
                                        <p:tgtEl>
                                          <p:spTgt spid="881">
                                            <p:txEl>
                                              <p:pRg end="4" st="4"/>
                                            </p:txEl>
                                          </p:spTgt>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881">
                                            <p:txEl>
                                              <p:pRg end="5" st="5"/>
                                            </p:txEl>
                                          </p:spTgt>
                                        </p:tgtEl>
                                        <p:attrNameLst>
                                          <p:attrName>style.visibility</p:attrName>
                                        </p:attrNameLst>
                                      </p:cBhvr>
                                      <p:to>
                                        <p:strVal val="visible"/>
                                      </p:to>
                                    </p:set>
                                    <p:animEffect filter="fade" transition="in">
                                      <p:cBhvr>
                                        <p:cTn dur="500"/>
                                        <p:tgtEl>
                                          <p:spTgt spid="881">
                                            <p:txEl>
                                              <p:pRg end="5" st="5"/>
                                            </p:txEl>
                                          </p:spTgt>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881">
                                            <p:txEl>
                                              <p:pRg end="6" st="6"/>
                                            </p:txEl>
                                          </p:spTgt>
                                        </p:tgtEl>
                                        <p:attrNameLst>
                                          <p:attrName>style.visibility</p:attrName>
                                        </p:attrNameLst>
                                      </p:cBhvr>
                                      <p:to>
                                        <p:strVal val="visible"/>
                                      </p:to>
                                    </p:set>
                                    <p:animEffect filter="fade" transition="in">
                                      <p:cBhvr>
                                        <p:cTn dur="500"/>
                                        <p:tgtEl>
                                          <p:spTgt spid="881">
                                            <p:txEl>
                                              <p:pRg end="6" st="6"/>
                                            </p:txEl>
                                          </p:spTgt>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881">
                                            <p:txEl>
                                              <p:pRg end="7" st="7"/>
                                            </p:txEl>
                                          </p:spTgt>
                                        </p:tgtEl>
                                        <p:attrNameLst>
                                          <p:attrName>style.visibility</p:attrName>
                                        </p:attrNameLst>
                                      </p:cBhvr>
                                      <p:to>
                                        <p:strVal val="visible"/>
                                      </p:to>
                                    </p:set>
                                    <p:animEffect filter="fade" transition="in">
                                      <p:cBhvr>
                                        <p:cTn dur="500"/>
                                        <p:tgtEl>
                                          <p:spTgt spid="881">
                                            <p:txEl>
                                              <p:pRg end="7" st="7"/>
                                            </p:txEl>
                                          </p:spTgt>
                                        </p:tgtEl>
                                      </p:cBhvr>
                                    </p:animEffect>
                                  </p:childTnLst>
                                </p:cTn>
                              </p:par>
                            </p:childTnLst>
                          </p:cTn>
                        </p:par>
                        <p:par>
                          <p:cTn fill="hold">
                            <p:stCondLst>
                              <p:cond delay="4500"/>
                            </p:stCondLst>
                            <p:childTnLst>
                              <p:par>
                                <p:cTn fill="hold" nodeType="afterEffect" presetClass="entr" presetID="10" presetSubtype="0">
                                  <p:stCondLst>
                                    <p:cond delay="250"/>
                                  </p:stCondLst>
                                  <p:childTnLst>
                                    <p:set>
                                      <p:cBhvr>
                                        <p:cTn dur="1" fill="hold">
                                          <p:stCondLst>
                                            <p:cond delay="0"/>
                                          </p:stCondLst>
                                        </p:cTn>
                                        <p:tgtEl>
                                          <p:spTgt spid="881">
                                            <p:txEl>
                                              <p:pRg end="8" st="8"/>
                                            </p:txEl>
                                          </p:spTgt>
                                        </p:tgtEl>
                                        <p:attrNameLst>
                                          <p:attrName>style.visibility</p:attrName>
                                        </p:attrNameLst>
                                      </p:cBhvr>
                                      <p:to>
                                        <p:strVal val="visible"/>
                                      </p:to>
                                    </p:set>
                                    <p:animEffect filter="fade" transition="in">
                                      <p:cBhvr>
                                        <p:cTn dur="500"/>
                                        <p:tgtEl>
                                          <p:spTgt spid="88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ntents - BG">
  <p:cSld name="No Contents - BG">
    <p:spTree>
      <p:nvGrpSpPr>
        <p:cNvPr id="884" name="Shape 884"/>
        <p:cNvGrpSpPr/>
        <p:nvPr/>
      </p:nvGrpSpPr>
      <p:grpSpPr>
        <a:xfrm>
          <a:off x="0" y="0"/>
          <a:ext cx="0" cy="0"/>
          <a:chOff x="0" y="0"/>
          <a:chExt cx="0" cy="0"/>
        </a:xfrm>
      </p:grpSpPr>
      <p:sp>
        <p:nvSpPr>
          <p:cNvPr id="885" name="Google Shape;885;p122"/>
          <p:cNvSpPr/>
          <p:nvPr/>
        </p:nvSpPr>
        <p:spPr>
          <a:xfrm>
            <a:off x="0" y="0"/>
            <a:ext cx="18286413"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Roboto Light"/>
              <a:ea typeface="Roboto Light"/>
              <a:cs typeface="Roboto Light"/>
              <a:sym typeface="Roboto Ligh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86" name="Shape 886"/>
        <p:cNvGrpSpPr/>
        <p:nvPr/>
      </p:nvGrpSpPr>
      <p:grpSpPr>
        <a:xfrm>
          <a:off x="0" y="0"/>
          <a:ext cx="0" cy="0"/>
          <a:chOff x="0" y="0"/>
          <a:chExt cx="0" cy="0"/>
        </a:xfrm>
      </p:grpSpPr>
      <p:sp>
        <p:nvSpPr>
          <p:cNvPr id="887" name="Google Shape;887;p124"/>
          <p:cNvSpPr/>
          <p:nvPr>
            <p:ph idx="2" type="pic"/>
          </p:nvPr>
        </p:nvSpPr>
        <p:spPr>
          <a:xfrm>
            <a:off x="0" y="0"/>
            <a:ext cx="18286413" cy="10287000"/>
          </a:xfrm>
          <a:prstGeom prst="rect">
            <a:avLst/>
          </a:prstGeom>
          <a:noFill/>
          <a:ln>
            <a:noFill/>
          </a:ln>
        </p:spPr>
      </p:sp>
      <p:sp>
        <p:nvSpPr>
          <p:cNvPr id="888" name="Google Shape;888;p124"/>
          <p:cNvSpPr/>
          <p:nvPr>
            <p:ph idx="1" type="body"/>
          </p:nvPr>
        </p:nvSpPr>
        <p:spPr>
          <a:xfrm>
            <a:off x="772276" y="3748345"/>
            <a:ext cx="5850650" cy="5850650"/>
          </a:xfrm>
          <a:prstGeom prst="ellipse">
            <a:avLst/>
          </a:prstGeom>
          <a:solidFill>
            <a:schemeClr val="accent1">
              <a:alpha val="68627"/>
            </a:schemeClr>
          </a:solid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9" name="Google Shape;889;p124"/>
          <p:cNvSpPr/>
          <p:nvPr>
            <p:ph idx="3" type="pic"/>
          </p:nvPr>
        </p:nvSpPr>
        <p:spPr>
          <a:xfrm>
            <a:off x="2707556" y="4783525"/>
            <a:ext cx="2070165" cy="2070165"/>
          </a:xfrm>
          <a:prstGeom prst="rect">
            <a:avLst/>
          </a:prstGeom>
          <a:noFill/>
          <a:ln>
            <a:noFill/>
          </a:ln>
        </p:spPr>
      </p:sp>
      <p:sp>
        <p:nvSpPr>
          <p:cNvPr id="890" name="Google Shape;890;p124"/>
          <p:cNvSpPr txBox="1"/>
          <p:nvPr>
            <p:ph type="ctrTitle"/>
          </p:nvPr>
        </p:nvSpPr>
        <p:spPr>
          <a:xfrm>
            <a:off x="907291" y="6808685"/>
            <a:ext cx="5580620" cy="1189757"/>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4000"/>
              <a:buFont typeface="Roboto Condensed Light"/>
              <a:buNone/>
              <a:defRPr b="0" i="0" sz="4000" u="none" cap="none" strike="noStrike">
                <a:solidFill>
                  <a:schemeClr val="l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500"/>
                                        <p:tgtEl>
                                          <p:spTgt spid="887"/>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par>
                                <p:cTn fill="hold" nodeType="withEffect" presetClass="entr" presetID="10" presetSubtype="0">
                                  <p:stCondLst>
                                    <p:cond delay="25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par>
                                <p:cTn fill="hold" nodeType="withEffect" presetClass="entr" presetID="10" presetSubtype="0">
                                  <p:stCondLst>
                                    <p:cond delay="250"/>
                                  </p:stCondLst>
                                  <p:childTnLst>
                                    <p:set>
                                      <p:cBhvr>
                                        <p:cTn dur="1" fill="hold">
                                          <p:stCondLst>
                                            <p:cond delay="0"/>
                                          </p:stCondLst>
                                        </p:cTn>
                                        <p:tgtEl>
                                          <p:spTgt spid="888">
                                            <p:txEl>
                                              <p:pRg end="0" st="0"/>
                                            </p:txEl>
                                          </p:spTgt>
                                        </p:tgtEl>
                                        <p:attrNameLst>
                                          <p:attrName>style.visibility</p:attrName>
                                        </p:attrNameLst>
                                      </p:cBhvr>
                                      <p:to>
                                        <p:strVal val="visible"/>
                                      </p:to>
                                    </p:set>
                                    <p:animEffect filter="fade" transition="in">
                                      <p:cBhvr>
                                        <p:cTn dur="500"/>
                                        <p:tgtEl>
                                          <p:spTgt spid="888">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88">
                                            <p:txEl>
                                              <p:pRg end="1" st="1"/>
                                            </p:txEl>
                                          </p:spTgt>
                                        </p:tgtEl>
                                        <p:attrNameLst>
                                          <p:attrName>style.visibility</p:attrName>
                                        </p:attrNameLst>
                                      </p:cBhvr>
                                      <p:to>
                                        <p:strVal val="visible"/>
                                      </p:to>
                                    </p:set>
                                    <p:animEffect filter="fade" transition="in">
                                      <p:cBhvr>
                                        <p:cTn dur="500"/>
                                        <p:tgtEl>
                                          <p:spTgt spid="888">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88">
                                            <p:txEl>
                                              <p:pRg end="2" st="2"/>
                                            </p:txEl>
                                          </p:spTgt>
                                        </p:tgtEl>
                                        <p:attrNameLst>
                                          <p:attrName>style.visibility</p:attrName>
                                        </p:attrNameLst>
                                      </p:cBhvr>
                                      <p:to>
                                        <p:strVal val="visible"/>
                                      </p:to>
                                    </p:set>
                                    <p:animEffect filter="fade" transition="in">
                                      <p:cBhvr>
                                        <p:cTn dur="500"/>
                                        <p:tgtEl>
                                          <p:spTgt spid="888">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88">
                                            <p:txEl>
                                              <p:pRg end="3" st="3"/>
                                            </p:txEl>
                                          </p:spTgt>
                                        </p:tgtEl>
                                        <p:attrNameLst>
                                          <p:attrName>style.visibility</p:attrName>
                                        </p:attrNameLst>
                                      </p:cBhvr>
                                      <p:to>
                                        <p:strVal val="visible"/>
                                      </p:to>
                                    </p:set>
                                    <p:animEffect filter="fade" transition="in">
                                      <p:cBhvr>
                                        <p:cTn dur="500"/>
                                        <p:tgtEl>
                                          <p:spTgt spid="888">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88">
                                            <p:txEl>
                                              <p:pRg end="4" st="4"/>
                                            </p:txEl>
                                          </p:spTgt>
                                        </p:tgtEl>
                                        <p:attrNameLst>
                                          <p:attrName>style.visibility</p:attrName>
                                        </p:attrNameLst>
                                      </p:cBhvr>
                                      <p:to>
                                        <p:strVal val="visible"/>
                                      </p:to>
                                    </p:set>
                                    <p:animEffect filter="fade" transition="in">
                                      <p:cBhvr>
                                        <p:cTn dur="500"/>
                                        <p:tgtEl>
                                          <p:spTgt spid="888">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88">
                                            <p:txEl>
                                              <p:pRg end="5" st="5"/>
                                            </p:txEl>
                                          </p:spTgt>
                                        </p:tgtEl>
                                        <p:attrNameLst>
                                          <p:attrName>style.visibility</p:attrName>
                                        </p:attrNameLst>
                                      </p:cBhvr>
                                      <p:to>
                                        <p:strVal val="visible"/>
                                      </p:to>
                                    </p:set>
                                    <p:animEffect filter="fade" transition="in">
                                      <p:cBhvr>
                                        <p:cTn dur="500"/>
                                        <p:tgtEl>
                                          <p:spTgt spid="888">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88">
                                            <p:txEl>
                                              <p:pRg end="6" st="6"/>
                                            </p:txEl>
                                          </p:spTgt>
                                        </p:tgtEl>
                                        <p:attrNameLst>
                                          <p:attrName>style.visibility</p:attrName>
                                        </p:attrNameLst>
                                      </p:cBhvr>
                                      <p:to>
                                        <p:strVal val="visible"/>
                                      </p:to>
                                    </p:set>
                                    <p:animEffect filter="fade" transition="in">
                                      <p:cBhvr>
                                        <p:cTn dur="500"/>
                                        <p:tgtEl>
                                          <p:spTgt spid="888">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88">
                                            <p:txEl>
                                              <p:pRg end="7" st="7"/>
                                            </p:txEl>
                                          </p:spTgt>
                                        </p:tgtEl>
                                        <p:attrNameLst>
                                          <p:attrName>style.visibility</p:attrName>
                                        </p:attrNameLst>
                                      </p:cBhvr>
                                      <p:to>
                                        <p:strVal val="visible"/>
                                      </p:to>
                                    </p:set>
                                    <p:animEffect filter="fade" transition="in">
                                      <p:cBhvr>
                                        <p:cTn dur="500"/>
                                        <p:tgtEl>
                                          <p:spTgt spid="888">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88">
                                            <p:txEl>
                                              <p:pRg end="8" st="8"/>
                                            </p:txEl>
                                          </p:spTgt>
                                        </p:tgtEl>
                                        <p:attrNameLst>
                                          <p:attrName>style.visibility</p:attrName>
                                        </p:attrNameLst>
                                      </p:cBhvr>
                                      <p:to>
                                        <p:strVal val="visible"/>
                                      </p:to>
                                    </p:set>
                                    <p:animEffect filter="fade" transition="in">
                                      <p:cBhvr>
                                        <p:cTn dur="500"/>
                                        <p:tgtEl>
                                          <p:spTgt spid="88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891" name="Shape 891"/>
        <p:cNvGrpSpPr/>
        <p:nvPr/>
      </p:nvGrpSpPr>
      <p:grpSpPr>
        <a:xfrm>
          <a:off x="0" y="0"/>
          <a:ext cx="0" cy="0"/>
          <a:chOff x="0" y="0"/>
          <a:chExt cx="0" cy="0"/>
        </a:xfrm>
      </p:grpSpPr>
      <p:sp>
        <p:nvSpPr>
          <p:cNvPr id="892" name="Google Shape;892;p130"/>
          <p:cNvSpPr/>
          <p:nvPr>
            <p:ph idx="2" type="pic"/>
          </p:nvPr>
        </p:nvSpPr>
        <p:spPr>
          <a:xfrm>
            <a:off x="0" y="0"/>
            <a:ext cx="18286413" cy="10287000"/>
          </a:xfrm>
          <a:prstGeom prst="rect">
            <a:avLst/>
          </a:prstGeom>
          <a:noFill/>
          <a:ln>
            <a:noFill/>
          </a:ln>
        </p:spPr>
      </p:sp>
      <p:sp>
        <p:nvSpPr>
          <p:cNvPr id="893" name="Google Shape;893;p130"/>
          <p:cNvSpPr/>
          <p:nvPr>
            <p:ph idx="1" type="body"/>
          </p:nvPr>
        </p:nvSpPr>
        <p:spPr>
          <a:xfrm>
            <a:off x="11618481" y="3748345"/>
            <a:ext cx="5850650" cy="5850650"/>
          </a:xfrm>
          <a:prstGeom prst="ellipse">
            <a:avLst/>
          </a:prstGeom>
          <a:solidFill>
            <a:schemeClr val="accent1">
              <a:alpha val="68627"/>
            </a:schemeClr>
          </a:solid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4" name="Google Shape;894;p130"/>
          <p:cNvSpPr/>
          <p:nvPr>
            <p:ph idx="3" type="pic"/>
          </p:nvPr>
        </p:nvSpPr>
        <p:spPr>
          <a:xfrm>
            <a:off x="13553761" y="4783525"/>
            <a:ext cx="2070165" cy="2070165"/>
          </a:xfrm>
          <a:prstGeom prst="rect">
            <a:avLst/>
          </a:prstGeom>
          <a:noFill/>
          <a:ln>
            <a:noFill/>
          </a:ln>
        </p:spPr>
      </p:sp>
      <p:sp>
        <p:nvSpPr>
          <p:cNvPr id="895" name="Google Shape;895;p130"/>
          <p:cNvSpPr txBox="1"/>
          <p:nvPr>
            <p:ph type="ctrTitle"/>
          </p:nvPr>
        </p:nvSpPr>
        <p:spPr>
          <a:xfrm>
            <a:off x="11753496" y="6808685"/>
            <a:ext cx="5580620" cy="1189757"/>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4000"/>
              <a:buFont typeface="Roboto Condensed Light"/>
              <a:buNone/>
              <a:defRPr b="0" i="0" sz="4000" u="none" cap="none" strike="noStrike">
                <a:solidFill>
                  <a:schemeClr val="l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894"/>
                                        </p:tgtEl>
                                        <p:attrNameLst>
                                          <p:attrName>style.visibility</p:attrName>
                                        </p:attrNameLst>
                                      </p:cBhvr>
                                      <p:to>
                                        <p:strVal val="visible"/>
                                      </p:to>
                                    </p:set>
                                    <p:animEffect filter="fade" transition="in">
                                      <p:cBhvr>
                                        <p:cTn dur="500"/>
                                        <p:tgtEl>
                                          <p:spTgt spid="894"/>
                                        </p:tgtEl>
                                      </p:cBhvr>
                                    </p:animEffect>
                                  </p:childTnLst>
                                </p:cTn>
                              </p:par>
                              <p:par>
                                <p:cTn fill="hold" nodeType="withEffect" presetClass="entr" presetID="10" presetSubtype="0">
                                  <p:stCondLst>
                                    <p:cond delay="250"/>
                                  </p:stCondLst>
                                  <p:childTnLst>
                                    <p:set>
                                      <p:cBhvr>
                                        <p:cTn dur="1" fill="hold">
                                          <p:stCondLst>
                                            <p:cond delay="0"/>
                                          </p:stCondLst>
                                        </p:cTn>
                                        <p:tgtEl>
                                          <p:spTgt spid="895"/>
                                        </p:tgtEl>
                                        <p:attrNameLst>
                                          <p:attrName>style.visibility</p:attrName>
                                        </p:attrNameLst>
                                      </p:cBhvr>
                                      <p:to>
                                        <p:strVal val="visible"/>
                                      </p:to>
                                    </p:set>
                                    <p:animEffect filter="fade" transition="in">
                                      <p:cBhvr>
                                        <p:cTn dur="5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93">
                                            <p:txEl>
                                              <p:pRg end="0" st="0"/>
                                            </p:txEl>
                                          </p:spTgt>
                                        </p:tgtEl>
                                        <p:attrNameLst>
                                          <p:attrName>style.visibility</p:attrName>
                                        </p:attrNameLst>
                                      </p:cBhvr>
                                      <p:to>
                                        <p:strVal val="visible"/>
                                      </p:to>
                                    </p:set>
                                    <p:animEffect filter="fade" transition="in">
                                      <p:cBhvr>
                                        <p:cTn dur="500"/>
                                        <p:tgtEl>
                                          <p:spTgt spid="8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93">
                                            <p:txEl>
                                              <p:pRg end="1" st="1"/>
                                            </p:txEl>
                                          </p:spTgt>
                                        </p:tgtEl>
                                        <p:attrNameLst>
                                          <p:attrName>style.visibility</p:attrName>
                                        </p:attrNameLst>
                                      </p:cBhvr>
                                      <p:to>
                                        <p:strVal val="visible"/>
                                      </p:to>
                                    </p:set>
                                    <p:animEffect filter="fade" transition="in">
                                      <p:cBhvr>
                                        <p:cTn dur="500"/>
                                        <p:tgtEl>
                                          <p:spTgt spid="8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93">
                                            <p:txEl>
                                              <p:pRg end="2" st="2"/>
                                            </p:txEl>
                                          </p:spTgt>
                                        </p:tgtEl>
                                        <p:attrNameLst>
                                          <p:attrName>style.visibility</p:attrName>
                                        </p:attrNameLst>
                                      </p:cBhvr>
                                      <p:to>
                                        <p:strVal val="visible"/>
                                      </p:to>
                                    </p:set>
                                    <p:animEffect filter="fade" transition="in">
                                      <p:cBhvr>
                                        <p:cTn dur="500"/>
                                        <p:tgtEl>
                                          <p:spTgt spid="8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93">
                                            <p:txEl>
                                              <p:pRg end="3" st="3"/>
                                            </p:txEl>
                                          </p:spTgt>
                                        </p:tgtEl>
                                        <p:attrNameLst>
                                          <p:attrName>style.visibility</p:attrName>
                                        </p:attrNameLst>
                                      </p:cBhvr>
                                      <p:to>
                                        <p:strVal val="visible"/>
                                      </p:to>
                                    </p:set>
                                    <p:animEffect filter="fade" transition="in">
                                      <p:cBhvr>
                                        <p:cTn dur="500"/>
                                        <p:tgtEl>
                                          <p:spTgt spid="8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93">
                                            <p:txEl>
                                              <p:pRg end="4" st="4"/>
                                            </p:txEl>
                                          </p:spTgt>
                                        </p:tgtEl>
                                        <p:attrNameLst>
                                          <p:attrName>style.visibility</p:attrName>
                                        </p:attrNameLst>
                                      </p:cBhvr>
                                      <p:to>
                                        <p:strVal val="visible"/>
                                      </p:to>
                                    </p:set>
                                    <p:animEffect filter="fade" transition="in">
                                      <p:cBhvr>
                                        <p:cTn dur="500"/>
                                        <p:tgtEl>
                                          <p:spTgt spid="8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93">
                                            <p:txEl>
                                              <p:pRg end="5" st="5"/>
                                            </p:txEl>
                                          </p:spTgt>
                                        </p:tgtEl>
                                        <p:attrNameLst>
                                          <p:attrName>style.visibility</p:attrName>
                                        </p:attrNameLst>
                                      </p:cBhvr>
                                      <p:to>
                                        <p:strVal val="visible"/>
                                      </p:to>
                                    </p:set>
                                    <p:animEffect filter="fade" transition="in">
                                      <p:cBhvr>
                                        <p:cTn dur="500"/>
                                        <p:tgtEl>
                                          <p:spTgt spid="8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93">
                                            <p:txEl>
                                              <p:pRg end="6" st="6"/>
                                            </p:txEl>
                                          </p:spTgt>
                                        </p:tgtEl>
                                        <p:attrNameLst>
                                          <p:attrName>style.visibility</p:attrName>
                                        </p:attrNameLst>
                                      </p:cBhvr>
                                      <p:to>
                                        <p:strVal val="visible"/>
                                      </p:to>
                                    </p:set>
                                    <p:animEffect filter="fade" transition="in">
                                      <p:cBhvr>
                                        <p:cTn dur="500"/>
                                        <p:tgtEl>
                                          <p:spTgt spid="8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93">
                                            <p:txEl>
                                              <p:pRg end="7" st="7"/>
                                            </p:txEl>
                                          </p:spTgt>
                                        </p:tgtEl>
                                        <p:attrNameLst>
                                          <p:attrName>style.visibility</p:attrName>
                                        </p:attrNameLst>
                                      </p:cBhvr>
                                      <p:to>
                                        <p:strVal val="visible"/>
                                      </p:to>
                                    </p:set>
                                    <p:animEffect filter="fade" transition="in">
                                      <p:cBhvr>
                                        <p:cTn dur="500"/>
                                        <p:tgtEl>
                                          <p:spTgt spid="8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93">
                                            <p:txEl>
                                              <p:pRg end="8" st="8"/>
                                            </p:txEl>
                                          </p:spTgt>
                                        </p:tgtEl>
                                        <p:attrNameLst>
                                          <p:attrName>style.visibility</p:attrName>
                                        </p:attrNameLst>
                                      </p:cBhvr>
                                      <p:to>
                                        <p:strVal val="visible"/>
                                      </p:to>
                                    </p:set>
                                    <p:animEffect filter="fade" transition="in">
                                      <p:cBhvr>
                                        <p:cTn dur="500"/>
                                        <p:tgtEl>
                                          <p:spTgt spid="89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3 Icons">
  <p:cSld name="Big Image and 3 Icons">
    <p:spTree>
      <p:nvGrpSpPr>
        <p:cNvPr id="896" name="Shape 896"/>
        <p:cNvGrpSpPr/>
        <p:nvPr/>
      </p:nvGrpSpPr>
      <p:grpSpPr>
        <a:xfrm>
          <a:off x="0" y="0"/>
          <a:ext cx="0" cy="0"/>
          <a:chOff x="0" y="0"/>
          <a:chExt cx="0" cy="0"/>
        </a:xfrm>
      </p:grpSpPr>
      <p:sp>
        <p:nvSpPr>
          <p:cNvPr id="897" name="Google Shape;897;p132"/>
          <p:cNvSpPr/>
          <p:nvPr/>
        </p:nvSpPr>
        <p:spPr>
          <a:xfrm>
            <a:off x="0" y="6313630"/>
            <a:ext cx="18286413" cy="39733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898" name="Google Shape;898;p132"/>
          <p:cNvSpPr/>
          <p:nvPr>
            <p:ph idx="2" type="pic"/>
          </p:nvPr>
        </p:nvSpPr>
        <p:spPr>
          <a:xfrm>
            <a:off x="0" y="0"/>
            <a:ext cx="18286413" cy="6313630"/>
          </a:xfrm>
          <a:prstGeom prst="rect">
            <a:avLst/>
          </a:prstGeom>
          <a:noFill/>
          <a:ln>
            <a:noFill/>
          </a:ln>
        </p:spPr>
      </p:sp>
      <p:sp>
        <p:nvSpPr>
          <p:cNvPr id="899" name="Google Shape;899;p132"/>
          <p:cNvSpPr/>
          <p:nvPr>
            <p:ph idx="1" type="body"/>
          </p:nvPr>
        </p:nvSpPr>
        <p:spPr>
          <a:xfrm>
            <a:off x="7994650" y="5162424"/>
            <a:ext cx="2295525" cy="2295525"/>
          </a:xfrm>
          <a:prstGeom prst="ellipse">
            <a:avLst/>
          </a:prstGeom>
          <a:solidFill>
            <a:srgbClr val="00728F"/>
          </a:solid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0" name="Google Shape;900;p132"/>
          <p:cNvSpPr/>
          <p:nvPr>
            <p:ph idx="3" type="pic"/>
          </p:nvPr>
        </p:nvSpPr>
        <p:spPr>
          <a:xfrm>
            <a:off x="8579850" y="5747489"/>
            <a:ext cx="1125125" cy="1125125"/>
          </a:xfrm>
          <a:prstGeom prst="rect">
            <a:avLst/>
          </a:prstGeom>
          <a:noFill/>
          <a:ln>
            <a:noFill/>
          </a:ln>
        </p:spPr>
      </p:sp>
      <p:sp>
        <p:nvSpPr>
          <p:cNvPr id="901" name="Google Shape;901;p132"/>
          <p:cNvSpPr txBox="1"/>
          <p:nvPr>
            <p:ph idx="4" type="body"/>
          </p:nvPr>
        </p:nvSpPr>
        <p:spPr>
          <a:xfrm>
            <a:off x="6737980" y="8144099"/>
            <a:ext cx="4808864" cy="1429086"/>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2" name="Google Shape;902;p132"/>
          <p:cNvSpPr txBox="1"/>
          <p:nvPr>
            <p:ph idx="5" type="body"/>
          </p:nvPr>
        </p:nvSpPr>
        <p:spPr>
          <a:xfrm>
            <a:off x="6737980" y="7564668"/>
            <a:ext cx="4808864" cy="773203"/>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640"/>
              </a:spcBef>
              <a:spcAft>
                <a:spcPts val="0"/>
              </a:spcAft>
              <a:buClr>
                <a:schemeClr val="lt1"/>
              </a:buClr>
              <a:buSzPts val="3200"/>
              <a:buNone/>
              <a:defRPr sz="32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3" name="Google Shape;903;p132"/>
          <p:cNvSpPr/>
          <p:nvPr>
            <p:ph idx="6" type="body"/>
          </p:nvPr>
        </p:nvSpPr>
        <p:spPr>
          <a:xfrm>
            <a:off x="2707491" y="5160640"/>
            <a:ext cx="2295525" cy="2295525"/>
          </a:xfrm>
          <a:prstGeom prst="ellipse">
            <a:avLst/>
          </a:prstGeom>
          <a:solidFill>
            <a:srgbClr val="00728F"/>
          </a:solid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4" name="Google Shape;904;p132"/>
          <p:cNvSpPr/>
          <p:nvPr>
            <p:ph idx="7" type="pic"/>
          </p:nvPr>
        </p:nvSpPr>
        <p:spPr>
          <a:xfrm>
            <a:off x="3292691" y="5745705"/>
            <a:ext cx="1125125" cy="1125125"/>
          </a:xfrm>
          <a:prstGeom prst="rect">
            <a:avLst/>
          </a:prstGeom>
          <a:noFill/>
          <a:ln>
            <a:noFill/>
          </a:ln>
        </p:spPr>
      </p:sp>
      <p:sp>
        <p:nvSpPr>
          <p:cNvPr id="905" name="Google Shape;905;p132"/>
          <p:cNvSpPr txBox="1"/>
          <p:nvPr>
            <p:ph idx="8" type="body"/>
          </p:nvPr>
        </p:nvSpPr>
        <p:spPr>
          <a:xfrm>
            <a:off x="1450821" y="8142315"/>
            <a:ext cx="4808864" cy="1429086"/>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6" name="Google Shape;906;p132"/>
          <p:cNvSpPr txBox="1"/>
          <p:nvPr>
            <p:ph idx="9" type="body"/>
          </p:nvPr>
        </p:nvSpPr>
        <p:spPr>
          <a:xfrm>
            <a:off x="1450821" y="7562884"/>
            <a:ext cx="4808864" cy="773203"/>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640"/>
              </a:spcBef>
              <a:spcAft>
                <a:spcPts val="0"/>
              </a:spcAft>
              <a:buClr>
                <a:schemeClr val="lt1"/>
              </a:buClr>
              <a:buSzPts val="3200"/>
              <a:buNone/>
              <a:defRPr sz="32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7" name="Google Shape;907;p132"/>
          <p:cNvSpPr/>
          <p:nvPr>
            <p:ph idx="13" type="body"/>
          </p:nvPr>
        </p:nvSpPr>
        <p:spPr>
          <a:xfrm>
            <a:off x="13286867" y="5157754"/>
            <a:ext cx="2295525" cy="2295525"/>
          </a:xfrm>
          <a:prstGeom prst="ellipse">
            <a:avLst/>
          </a:prstGeom>
          <a:solidFill>
            <a:srgbClr val="00728F"/>
          </a:solid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8" name="Google Shape;908;p132"/>
          <p:cNvSpPr/>
          <p:nvPr>
            <p:ph idx="14" type="pic"/>
          </p:nvPr>
        </p:nvSpPr>
        <p:spPr>
          <a:xfrm>
            <a:off x="13872067" y="5742819"/>
            <a:ext cx="1125125" cy="1125125"/>
          </a:xfrm>
          <a:prstGeom prst="rect">
            <a:avLst/>
          </a:prstGeom>
          <a:noFill/>
          <a:ln>
            <a:noFill/>
          </a:ln>
        </p:spPr>
      </p:sp>
      <p:sp>
        <p:nvSpPr>
          <p:cNvPr id="909" name="Google Shape;909;p132"/>
          <p:cNvSpPr txBox="1"/>
          <p:nvPr>
            <p:ph idx="15" type="body"/>
          </p:nvPr>
        </p:nvSpPr>
        <p:spPr>
          <a:xfrm>
            <a:off x="12030197" y="8139429"/>
            <a:ext cx="4808864" cy="1429086"/>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360"/>
              </a:spcBef>
              <a:spcAft>
                <a:spcPts val="0"/>
              </a:spcAft>
              <a:buClr>
                <a:schemeClr val="lt1"/>
              </a:buClr>
              <a:buSzPts val="1800"/>
              <a:buNone/>
              <a:defRPr sz="1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0" name="Google Shape;910;p132"/>
          <p:cNvSpPr txBox="1"/>
          <p:nvPr>
            <p:ph idx="16" type="body"/>
          </p:nvPr>
        </p:nvSpPr>
        <p:spPr>
          <a:xfrm>
            <a:off x="12030197" y="7559998"/>
            <a:ext cx="4808864" cy="773203"/>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640"/>
              </a:spcBef>
              <a:spcAft>
                <a:spcPts val="0"/>
              </a:spcAft>
              <a:buClr>
                <a:schemeClr val="lt1"/>
              </a:buClr>
              <a:buSzPts val="3200"/>
              <a:buNone/>
              <a:defRPr sz="32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500"/>
                                        <p:tgtEl>
                                          <p:spTgt spid="8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3">
                                            <p:txEl>
                                              <p:pRg end="0" st="0"/>
                                            </p:txEl>
                                          </p:spTgt>
                                        </p:tgtEl>
                                        <p:attrNameLst>
                                          <p:attrName>style.visibility</p:attrName>
                                        </p:attrNameLst>
                                      </p:cBhvr>
                                      <p:to>
                                        <p:strVal val="visible"/>
                                      </p:to>
                                    </p:set>
                                    <p:animEffect filter="fade" transition="in">
                                      <p:cBhvr>
                                        <p:cTn dur="500"/>
                                        <p:tgtEl>
                                          <p:spTgt spid="9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903">
                                            <p:txEl>
                                              <p:pRg end="1" st="1"/>
                                            </p:txEl>
                                          </p:spTgt>
                                        </p:tgtEl>
                                        <p:attrNameLst>
                                          <p:attrName>style.visibility</p:attrName>
                                        </p:attrNameLst>
                                      </p:cBhvr>
                                      <p:to>
                                        <p:strVal val="visible"/>
                                      </p:to>
                                    </p:set>
                                    <p:animEffect filter="fade" transition="in">
                                      <p:cBhvr>
                                        <p:cTn dur="500"/>
                                        <p:tgtEl>
                                          <p:spTgt spid="90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903">
                                            <p:txEl>
                                              <p:pRg end="2" st="2"/>
                                            </p:txEl>
                                          </p:spTgt>
                                        </p:tgtEl>
                                        <p:attrNameLst>
                                          <p:attrName>style.visibility</p:attrName>
                                        </p:attrNameLst>
                                      </p:cBhvr>
                                      <p:to>
                                        <p:strVal val="visible"/>
                                      </p:to>
                                    </p:set>
                                    <p:animEffect filter="fade" transition="in">
                                      <p:cBhvr>
                                        <p:cTn dur="500"/>
                                        <p:tgtEl>
                                          <p:spTgt spid="90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903">
                                            <p:txEl>
                                              <p:pRg end="3" st="3"/>
                                            </p:txEl>
                                          </p:spTgt>
                                        </p:tgtEl>
                                        <p:attrNameLst>
                                          <p:attrName>style.visibility</p:attrName>
                                        </p:attrNameLst>
                                      </p:cBhvr>
                                      <p:to>
                                        <p:strVal val="visible"/>
                                      </p:to>
                                    </p:set>
                                    <p:animEffect filter="fade" transition="in">
                                      <p:cBhvr>
                                        <p:cTn dur="500"/>
                                        <p:tgtEl>
                                          <p:spTgt spid="90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903">
                                            <p:txEl>
                                              <p:pRg end="4" st="4"/>
                                            </p:txEl>
                                          </p:spTgt>
                                        </p:tgtEl>
                                        <p:attrNameLst>
                                          <p:attrName>style.visibility</p:attrName>
                                        </p:attrNameLst>
                                      </p:cBhvr>
                                      <p:to>
                                        <p:strVal val="visible"/>
                                      </p:to>
                                    </p:set>
                                    <p:animEffect filter="fade" transition="in">
                                      <p:cBhvr>
                                        <p:cTn dur="500"/>
                                        <p:tgtEl>
                                          <p:spTgt spid="90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903">
                                            <p:txEl>
                                              <p:pRg end="5" st="5"/>
                                            </p:txEl>
                                          </p:spTgt>
                                        </p:tgtEl>
                                        <p:attrNameLst>
                                          <p:attrName>style.visibility</p:attrName>
                                        </p:attrNameLst>
                                      </p:cBhvr>
                                      <p:to>
                                        <p:strVal val="visible"/>
                                      </p:to>
                                    </p:set>
                                    <p:animEffect filter="fade" transition="in">
                                      <p:cBhvr>
                                        <p:cTn dur="500"/>
                                        <p:tgtEl>
                                          <p:spTgt spid="90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903">
                                            <p:txEl>
                                              <p:pRg end="6" st="6"/>
                                            </p:txEl>
                                          </p:spTgt>
                                        </p:tgtEl>
                                        <p:attrNameLst>
                                          <p:attrName>style.visibility</p:attrName>
                                        </p:attrNameLst>
                                      </p:cBhvr>
                                      <p:to>
                                        <p:strVal val="visible"/>
                                      </p:to>
                                    </p:set>
                                    <p:animEffect filter="fade" transition="in">
                                      <p:cBhvr>
                                        <p:cTn dur="500"/>
                                        <p:tgtEl>
                                          <p:spTgt spid="90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903">
                                            <p:txEl>
                                              <p:pRg end="7" st="7"/>
                                            </p:txEl>
                                          </p:spTgt>
                                        </p:tgtEl>
                                        <p:attrNameLst>
                                          <p:attrName>style.visibility</p:attrName>
                                        </p:attrNameLst>
                                      </p:cBhvr>
                                      <p:to>
                                        <p:strVal val="visible"/>
                                      </p:to>
                                    </p:set>
                                    <p:animEffect filter="fade" transition="in">
                                      <p:cBhvr>
                                        <p:cTn dur="500"/>
                                        <p:tgtEl>
                                          <p:spTgt spid="90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903">
                                            <p:txEl>
                                              <p:pRg end="8" st="8"/>
                                            </p:txEl>
                                          </p:spTgt>
                                        </p:tgtEl>
                                        <p:attrNameLst>
                                          <p:attrName>style.visibility</p:attrName>
                                        </p:attrNameLst>
                                      </p:cBhvr>
                                      <p:to>
                                        <p:strVal val="visible"/>
                                      </p:to>
                                    </p:set>
                                    <p:animEffect filter="fade" transition="in">
                                      <p:cBhvr>
                                        <p:cTn dur="500"/>
                                        <p:tgtEl>
                                          <p:spTgt spid="903">
                                            <p:txEl>
                                              <p:pRg end="8" st="8"/>
                                            </p:txEl>
                                          </p:spTgt>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906">
                                            <p:txEl>
                                              <p:pRg end="0" st="0"/>
                                            </p:txEl>
                                          </p:spTgt>
                                        </p:tgtEl>
                                        <p:attrNameLst>
                                          <p:attrName>style.visibility</p:attrName>
                                        </p:attrNameLst>
                                      </p:cBhvr>
                                      <p:to>
                                        <p:strVal val="visible"/>
                                      </p:to>
                                    </p:set>
                                    <p:anim calcmode="lin" valueType="num">
                                      <p:cBhvr additive="base">
                                        <p:cTn dur="500"/>
                                        <p:tgtEl>
                                          <p:spTgt spid="906">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906">
                                            <p:txEl>
                                              <p:pRg end="1" st="1"/>
                                            </p:txEl>
                                          </p:spTgt>
                                        </p:tgtEl>
                                        <p:attrNameLst>
                                          <p:attrName>style.visibility</p:attrName>
                                        </p:attrNameLst>
                                      </p:cBhvr>
                                      <p:to>
                                        <p:strVal val="visible"/>
                                      </p:to>
                                    </p:set>
                                    <p:anim calcmode="lin" valueType="num">
                                      <p:cBhvr additive="base">
                                        <p:cTn dur="500"/>
                                        <p:tgtEl>
                                          <p:spTgt spid="906">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906">
                                            <p:txEl>
                                              <p:pRg end="2" st="2"/>
                                            </p:txEl>
                                          </p:spTgt>
                                        </p:tgtEl>
                                        <p:attrNameLst>
                                          <p:attrName>style.visibility</p:attrName>
                                        </p:attrNameLst>
                                      </p:cBhvr>
                                      <p:to>
                                        <p:strVal val="visible"/>
                                      </p:to>
                                    </p:set>
                                    <p:anim calcmode="lin" valueType="num">
                                      <p:cBhvr additive="base">
                                        <p:cTn dur="500"/>
                                        <p:tgtEl>
                                          <p:spTgt spid="906">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906">
                                            <p:txEl>
                                              <p:pRg end="3" st="3"/>
                                            </p:txEl>
                                          </p:spTgt>
                                        </p:tgtEl>
                                        <p:attrNameLst>
                                          <p:attrName>style.visibility</p:attrName>
                                        </p:attrNameLst>
                                      </p:cBhvr>
                                      <p:to>
                                        <p:strVal val="visible"/>
                                      </p:to>
                                    </p:set>
                                    <p:anim calcmode="lin" valueType="num">
                                      <p:cBhvr additive="base">
                                        <p:cTn dur="500"/>
                                        <p:tgtEl>
                                          <p:spTgt spid="906">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906">
                                            <p:txEl>
                                              <p:pRg end="4" st="4"/>
                                            </p:txEl>
                                          </p:spTgt>
                                        </p:tgtEl>
                                        <p:attrNameLst>
                                          <p:attrName>style.visibility</p:attrName>
                                        </p:attrNameLst>
                                      </p:cBhvr>
                                      <p:to>
                                        <p:strVal val="visible"/>
                                      </p:to>
                                    </p:set>
                                    <p:anim calcmode="lin" valueType="num">
                                      <p:cBhvr additive="base">
                                        <p:cTn dur="500"/>
                                        <p:tgtEl>
                                          <p:spTgt spid="906">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906">
                                            <p:txEl>
                                              <p:pRg end="5" st="5"/>
                                            </p:txEl>
                                          </p:spTgt>
                                        </p:tgtEl>
                                        <p:attrNameLst>
                                          <p:attrName>style.visibility</p:attrName>
                                        </p:attrNameLst>
                                      </p:cBhvr>
                                      <p:to>
                                        <p:strVal val="visible"/>
                                      </p:to>
                                    </p:set>
                                    <p:anim calcmode="lin" valueType="num">
                                      <p:cBhvr additive="base">
                                        <p:cTn dur="500"/>
                                        <p:tgtEl>
                                          <p:spTgt spid="906">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906">
                                            <p:txEl>
                                              <p:pRg end="6" st="6"/>
                                            </p:txEl>
                                          </p:spTgt>
                                        </p:tgtEl>
                                        <p:attrNameLst>
                                          <p:attrName>style.visibility</p:attrName>
                                        </p:attrNameLst>
                                      </p:cBhvr>
                                      <p:to>
                                        <p:strVal val="visible"/>
                                      </p:to>
                                    </p:set>
                                    <p:anim calcmode="lin" valueType="num">
                                      <p:cBhvr additive="base">
                                        <p:cTn dur="500"/>
                                        <p:tgtEl>
                                          <p:spTgt spid="906">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906">
                                            <p:txEl>
                                              <p:pRg end="7" st="7"/>
                                            </p:txEl>
                                          </p:spTgt>
                                        </p:tgtEl>
                                        <p:attrNameLst>
                                          <p:attrName>style.visibility</p:attrName>
                                        </p:attrNameLst>
                                      </p:cBhvr>
                                      <p:to>
                                        <p:strVal val="visible"/>
                                      </p:to>
                                    </p:set>
                                    <p:anim calcmode="lin" valueType="num">
                                      <p:cBhvr additive="base">
                                        <p:cTn dur="500"/>
                                        <p:tgtEl>
                                          <p:spTgt spid="906">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906">
                                            <p:txEl>
                                              <p:pRg end="8" st="8"/>
                                            </p:txEl>
                                          </p:spTgt>
                                        </p:tgtEl>
                                        <p:attrNameLst>
                                          <p:attrName>style.visibility</p:attrName>
                                        </p:attrNameLst>
                                      </p:cBhvr>
                                      <p:to>
                                        <p:strVal val="visible"/>
                                      </p:to>
                                    </p:set>
                                    <p:anim calcmode="lin" valueType="num">
                                      <p:cBhvr additive="base">
                                        <p:cTn dur="500"/>
                                        <p:tgtEl>
                                          <p:spTgt spid="906">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5">
                                            <p:txEl>
                                              <p:pRg end="0" st="0"/>
                                            </p:txEl>
                                          </p:spTgt>
                                        </p:tgtEl>
                                        <p:attrNameLst>
                                          <p:attrName>style.visibility</p:attrName>
                                        </p:attrNameLst>
                                      </p:cBhvr>
                                      <p:to>
                                        <p:strVal val="visible"/>
                                      </p:to>
                                    </p:set>
                                    <p:anim calcmode="lin" valueType="num">
                                      <p:cBhvr additive="base">
                                        <p:cTn dur="500"/>
                                        <p:tgtEl>
                                          <p:spTgt spid="90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5">
                                            <p:txEl>
                                              <p:pRg end="1" st="1"/>
                                            </p:txEl>
                                          </p:spTgt>
                                        </p:tgtEl>
                                        <p:attrNameLst>
                                          <p:attrName>style.visibility</p:attrName>
                                        </p:attrNameLst>
                                      </p:cBhvr>
                                      <p:to>
                                        <p:strVal val="visible"/>
                                      </p:to>
                                    </p:set>
                                    <p:anim calcmode="lin" valueType="num">
                                      <p:cBhvr additive="base">
                                        <p:cTn dur="500"/>
                                        <p:tgtEl>
                                          <p:spTgt spid="90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5">
                                            <p:txEl>
                                              <p:pRg end="2" st="2"/>
                                            </p:txEl>
                                          </p:spTgt>
                                        </p:tgtEl>
                                        <p:attrNameLst>
                                          <p:attrName>style.visibility</p:attrName>
                                        </p:attrNameLst>
                                      </p:cBhvr>
                                      <p:to>
                                        <p:strVal val="visible"/>
                                      </p:to>
                                    </p:set>
                                    <p:anim calcmode="lin" valueType="num">
                                      <p:cBhvr additive="base">
                                        <p:cTn dur="500"/>
                                        <p:tgtEl>
                                          <p:spTgt spid="90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5">
                                            <p:txEl>
                                              <p:pRg end="3" st="3"/>
                                            </p:txEl>
                                          </p:spTgt>
                                        </p:tgtEl>
                                        <p:attrNameLst>
                                          <p:attrName>style.visibility</p:attrName>
                                        </p:attrNameLst>
                                      </p:cBhvr>
                                      <p:to>
                                        <p:strVal val="visible"/>
                                      </p:to>
                                    </p:set>
                                    <p:anim calcmode="lin" valueType="num">
                                      <p:cBhvr additive="base">
                                        <p:cTn dur="500"/>
                                        <p:tgtEl>
                                          <p:spTgt spid="90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5">
                                            <p:txEl>
                                              <p:pRg end="4" st="4"/>
                                            </p:txEl>
                                          </p:spTgt>
                                        </p:tgtEl>
                                        <p:attrNameLst>
                                          <p:attrName>style.visibility</p:attrName>
                                        </p:attrNameLst>
                                      </p:cBhvr>
                                      <p:to>
                                        <p:strVal val="visible"/>
                                      </p:to>
                                    </p:set>
                                    <p:anim calcmode="lin" valueType="num">
                                      <p:cBhvr additive="base">
                                        <p:cTn dur="500"/>
                                        <p:tgtEl>
                                          <p:spTgt spid="90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5">
                                            <p:txEl>
                                              <p:pRg end="5" st="5"/>
                                            </p:txEl>
                                          </p:spTgt>
                                        </p:tgtEl>
                                        <p:attrNameLst>
                                          <p:attrName>style.visibility</p:attrName>
                                        </p:attrNameLst>
                                      </p:cBhvr>
                                      <p:to>
                                        <p:strVal val="visible"/>
                                      </p:to>
                                    </p:set>
                                    <p:anim calcmode="lin" valueType="num">
                                      <p:cBhvr additive="base">
                                        <p:cTn dur="500"/>
                                        <p:tgtEl>
                                          <p:spTgt spid="90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5">
                                            <p:txEl>
                                              <p:pRg end="6" st="6"/>
                                            </p:txEl>
                                          </p:spTgt>
                                        </p:tgtEl>
                                        <p:attrNameLst>
                                          <p:attrName>style.visibility</p:attrName>
                                        </p:attrNameLst>
                                      </p:cBhvr>
                                      <p:to>
                                        <p:strVal val="visible"/>
                                      </p:to>
                                    </p:set>
                                    <p:anim calcmode="lin" valueType="num">
                                      <p:cBhvr additive="base">
                                        <p:cTn dur="500"/>
                                        <p:tgtEl>
                                          <p:spTgt spid="90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5">
                                            <p:txEl>
                                              <p:pRg end="7" st="7"/>
                                            </p:txEl>
                                          </p:spTgt>
                                        </p:tgtEl>
                                        <p:attrNameLst>
                                          <p:attrName>style.visibility</p:attrName>
                                        </p:attrNameLst>
                                      </p:cBhvr>
                                      <p:to>
                                        <p:strVal val="visible"/>
                                      </p:to>
                                    </p:set>
                                    <p:anim calcmode="lin" valueType="num">
                                      <p:cBhvr additive="base">
                                        <p:cTn dur="500"/>
                                        <p:tgtEl>
                                          <p:spTgt spid="90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5">
                                            <p:txEl>
                                              <p:pRg end="8" st="8"/>
                                            </p:txEl>
                                          </p:spTgt>
                                        </p:tgtEl>
                                        <p:attrNameLst>
                                          <p:attrName>style.visibility</p:attrName>
                                        </p:attrNameLst>
                                      </p:cBhvr>
                                      <p:to>
                                        <p:strVal val="visible"/>
                                      </p:to>
                                    </p:set>
                                    <p:anim calcmode="lin" valueType="num">
                                      <p:cBhvr additive="base">
                                        <p:cTn dur="500"/>
                                        <p:tgtEl>
                                          <p:spTgt spid="905">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10" presetSubtype="0">
                                  <p:stCondLst>
                                    <p:cond delay="250"/>
                                  </p:stCondLst>
                                  <p:childTnLst>
                                    <p:set>
                                      <p:cBhvr>
                                        <p:cTn dur="1" fill="hold">
                                          <p:stCondLst>
                                            <p:cond delay="0"/>
                                          </p:stCondLst>
                                        </p:cTn>
                                        <p:tgtEl>
                                          <p:spTgt spid="900"/>
                                        </p:tgtEl>
                                        <p:attrNameLst>
                                          <p:attrName>style.visibility</p:attrName>
                                        </p:attrNameLst>
                                      </p:cBhvr>
                                      <p:to>
                                        <p:strVal val="visible"/>
                                      </p:to>
                                    </p:set>
                                    <p:animEffect filter="fade" transition="in">
                                      <p:cBhvr>
                                        <p:cTn dur="500"/>
                                        <p:tgtEl>
                                          <p:spTgt spid="900"/>
                                        </p:tgtEl>
                                      </p:cBhvr>
                                    </p:animEffect>
                                  </p:childTnLst>
                                </p:cTn>
                              </p:par>
                              <p:par>
                                <p:cTn fill="hold" nodeType="withEffect" presetClass="entr" presetID="10" presetSubtype="0">
                                  <p:stCondLst>
                                    <p:cond delay="250"/>
                                  </p:stCondLst>
                                  <p:childTnLst>
                                    <p:set>
                                      <p:cBhvr>
                                        <p:cTn dur="1" fill="hold">
                                          <p:stCondLst>
                                            <p:cond delay="0"/>
                                          </p:stCondLst>
                                        </p:cTn>
                                        <p:tgtEl>
                                          <p:spTgt spid="899">
                                            <p:txEl>
                                              <p:pRg end="0" st="0"/>
                                            </p:txEl>
                                          </p:spTgt>
                                        </p:tgtEl>
                                        <p:attrNameLst>
                                          <p:attrName>style.visibility</p:attrName>
                                        </p:attrNameLst>
                                      </p:cBhvr>
                                      <p:to>
                                        <p:strVal val="visible"/>
                                      </p:to>
                                    </p:set>
                                    <p:animEffect filter="fade" transition="in">
                                      <p:cBhvr>
                                        <p:cTn dur="500"/>
                                        <p:tgtEl>
                                          <p:spTgt spid="899">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99">
                                            <p:txEl>
                                              <p:pRg end="1" st="1"/>
                                            </p:txEl>
                                          </p:spTgt>
                                        </p:tgtEl>
                                        <p:attrNameLst>
                                          <p:attrName>style.visibility</p:attrName>
                                        </p:attrNameLst>
                                      </p:cBhvr>
                                      <p:to>
                                        <p:strVal val="visible"/>
                                      </p:to>
                                    </p:set>
                                    <p:animEffect filter="fade" transition="in">
                                      <p:cBhvr>
                                        <p:cTn dur="500"/>
                                        <p:tgtEl>
                                          <p:spTgt spid="899">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99">
                                            <p:txEl>
                                              <p:pRg end="2" st="2"/>
                                            </p:txEl>
                                          </p:spTgt>
                                        </p:tgtEl>
                                        <p:attrNameLst>
                                          <p:attrName>style.visibility</p:attrName>
                                        </p:attrNameLst>
                                      </p:cBhvr>
                                      <p:to>
                                        <p:strVal val="visible"/>
                                      </p:to>
                                    </p:set>
                                    <p:animEffect filter="fade" transition="in">
                                      <p:cBhvr>
                                        <p:cTn dur="500"/>
                                        <p:tgtEl>
                                          <p:spTgt spid="899">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99">
                                            <p:txEl>
                                              <p:pRg end="3" st="3"/>
                                            </p:txEl>
                                          </p:spTgt>
                                        </p:tgtEl>
                                        <p:attrNameLst>
                                          <p:attrName>style.visibility</p:attrName>
                                        </p:attrNameLst>
                                      </p:cBhvr>
                                      <p:to>
                                        <p:strVal val="visible"/>
                                      </p:to>
                                    </p:set>
                                    <p:animEffect filter="fade" transition="in">
                                      <p:cBhvr>
                                        <p:cTn dur="500"/>
                                        <p:tgtEl>
                                          <p:spTgt spid="899">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99">
                                            <p:txEl>
                                              <p:pRg end="4" st="4"/>
                                            </p:txEl>
                                          </p:spTgt>
                                        </p:tgtEl>
                                        <p:attrNameLst>
                                          <p:attrName>style.visibility</p:attrName>
                                        </p:attrNameLst>
                                      </p:cBhvr>
                                      <p:to>
                                        <p:strVal val="visible"/>
                                      </p:to>
                                    </p:set>
                                    <p:animEffect filter="fade" transition="in">
                                      <p:cBhvr>
                                        <p:cTn dur="500"/>
                                        <p:tgtEl>
                                          <p:spTgt spid="899">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99">
                                            <p:txEl>
                                              <p:pRg end="5" st="5"/>
                                            </p:txEl>
                                          </p:spTgt>
                                        </p:tgtEl>
                                        <p:attrNameLst>
                                          <p:attrName>style.visibility</p:attrName>
                                        </p:attrNameLst>
                                      </p:cBhvr>
                                      <p:to>
                                        <p:strVal val="visible"/>
                                      </p:to>
                                    </p:set>
                                    <p:animEffect filter="fade" transition="in">
                                      <p:cBhvr>
                                        <p:cTn dur="500"/>
                                        <p:tgtEl>
                                          <p:spTgt spid="899">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99">
                                            <p:txEl>
                                              <p:pRg end="6" st="6"/>
                                            </p:txEl>
                                          </p:spTgt>
                                        </p:tgtEl>
                                        <p:attrNameLst>
                                          <p:attrName>style.visibility</p:attrName>
                                        </p:attrNameLst>
                                      </p:cBhvr>
                                      <p:to>
                                        <p:strVal val="visible"/>
                                      </p:to>
                                    </p:set>
                                    <p:animEffect filter="fade" transition="in">
                                      <p:cBhvr>
                                        <p:cTn dur="500"/>
                                        <p:tgtEl>
                                          <p:spTgt spid="899">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99">
                                            <p:txEl>
                                              <p:pRg end="7" st="7"/>
                                            </p:txEl>
                                          </p:spTgt>
                                        </p:tgtEl>
                                        <p:attrNameLst>
                                          <p:attrName>style.visibility</p:attrName>
                                        </p:attrNameLst>
                                      </p:cBhvr>
                                      <p:to>
                                        <p:strVal val="visible"/>
                                      </p:to>
                                    </p:set>
                                    <p:animEffect filter="fade" transition="in">
                                      <p:cBhvr>
                                        <p:cTn dur="500"/>
                                        <p:tgtEl>
                                          <p:spTgt spid="899">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899">
                                            <p:txEl>
                                              <p:pRg end="8" st="8"/>
                                            </p:txEl>
                                          </p:spTgt>
                                        </p:tgtEl>
                                        <p:attrNameLst>
                                          <p:attrName>style.visibility</p:attrName>
                                        </p:attrNameLst>
                                      </p:cBhvr>
                                      <p:to>
                                        <p:strVal val="visible"/>
                                      </p:to>
                                    </p:set>
                                    <p:animEffect filter="fade" transition="in">
                                      <p:cBhvr>
                                        <p:cTn dur="500"/>
                                        <p:tgtEl>
                                          <p:spTgt spid="899">
                                            <p:txEl>
                                              <p:pRg end="8" st="8"/>
                                            </p:txEl>
                                          </p:spTgt>
                                        </p:tgtEl>
                                      </p:cBhvr>
                                    </p:animEffect>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901">
                                            <p:txEl>
                                              <p:pRg end="0" st="0"/>
                                            </p:txEl>
                                          </p:spTgt>
                                        </p:tgtEl>
                                        <p:attrNameLst>
                                          <p:attrName>style.visibility</p:attrName>
                                        </p:attrNameLst>
                                      </p:cBhvr>
                                      <p:to>
                                        <p:strVal val="visible"/>
                                      </p:to>
                                    </p:set>
                                    <p:anim calcmode="lin" valueType="num">
                                      <p:cBhvr additive="base">
                                        <p:cTn dur="500"/>
                                        <p:tgtEl>
                                          <p:spTgt spid="901">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4">
                                  <p:stCondLst>
                                    <p:cond delay="0"/>
                                  </p:stCondLst>
                                  <p:childTnLst>
                                    <p:set>
                                      <p:cBhvr>
                                        <p:cTn dur="1" fill="hold">
                                          <p:stCondLst>
                                            <p:cond delay="0"/>
                                          </p:stCondLst>
                                        </p:cTn>
                                        <p:tgtEl>
                                          <p:spTgt spid="901">
                                            <p:txEl>
                                              <p:pRg end="1" st="1"/>
                                            </p:txEl>
                                          </p:spTgt>
                                        </p:tgtEl>
                                        <p:attrNameLst>
                                          <p:attrName>style.visibility</p:attrName>
                                        </p:attrNameLst>
                                      </p:cBhvr>
                                      <p:to>
                                        <p:strVal val="visible"/>
                                      </p:to>
                                    </p:set>
                                    <p:anim calcmode="lin" valueType="num">
                                      <p:cBhvr additive="base">
                                        <p:cTn dur="500"/>
                                        <p:tgtEl>
                                          <p:spTgt spid="901">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901">
                                            <p:txEl>
                                              <p:pRg end="2" st="2"/>
                                            </p:txEl>
                                          </p:spTgt>
                                        </p:tgtEl>
                                        <p:attrNameLst>
                                          <p:attrName>style.visibility</p:attrName>
                                        </p:attrNameLst>
                                      </p:cBhvr>
                                      <p:to>
                                        <p:strVal val="visible"/>
                                      </p:to>
                                    </p:set>
                                    <p:anim calcmode="lin" valueType="num">
                                      <p:cBhvr additive="base">
                                        <p:cTn dur="500"/>
                                        <p:tgtEl>
                                          <p:spTgt spid="901">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4">
                                  <p:stCondLst>
                                    <p:cond delay="0"/>
                                  </p:stCondLst>
                                  <p:childTnLst>
                                    <p:set>
                                      <p:cBhvr>
                                        <p:cTn dur="1" fill="hold">
                                          <p:stCondLst>
                                            <p:cond delay="0"/>
                                          </p:stCondLst>
                                        </p:cTn>
                                        <p:tgtEl>
                                          <p:spTgt spid="901">
                                            <p:txEl>
                                              <p:pRg end="3" st="3"/>
                                            </p:txEl>
                                          </p:spTgt>
                                        </p:tgtEl>
                                        <p:attrNameLst>
                                          <p:attrName>style.visibility</p:attrName>
                                        </p:attrNameLst>
                                      </p:cBhvr>
                                      <p:to>
                                        <p:strVal val="visible"/>
                                      </p:to>
                                    </p:set>
                                    <p:anim calcmode="lin" valueType="num">
                                      <p:cBhvr additive="base">
                                        <p:cTn dur="500"/>
                                        <p:tgtEl>
                                          <p:spTgt spid="901">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901">
                                            <p:txEl>
                                              <p:pRg end="4" st="4"/>
                                            </p:txEl>
                                          </p:spTgt>
                                        </p:tgtEl>
                                        <p:attrNameLst>
                                          <p:attrName>style.visibility</p:attrName>
                                        </p:attrNameLst>
                                      </p:cBhvr>
                                      <p:to>
                                        <p:strVal val="visible"/>
                                      </p:to>
                                    </p:set>
                                    <p:anim calcmode="lin" valueType="num">
                                      <p:cBhvr additive="base">
                                        <p:cTn dur="500"/>
                                        <p:tgtEl>
                                          <p:spTgt spid="901">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4">
                                  <p:stCondLst>
                                    <p:cond delay="0"/>
                                  </p:stCondLst>
                                  <p:childTnLst>
                                    <p:set>
                                      <p:cBhvr>
                                        <p:cTn dur="1" fill="hold">
                                          <p:stCondLst>
                                            <p:cond delay="0"/>
                                          </p:stCondLst>
                                        </p:cTn>
                                        <p:tgtEl>
                                          <p:spTgt spid="901">
                                            <p:txEl>
                                              <p:pRg end="5" st="5"/>
                                            </p:txEl>
                                          </p:spTgt>
                                        </p:tgtEl>
                                        <p:attrNameLst>
                                          <p:attrName>style.visibility</p:attrName>
                                        </p:attrNameLst>
                                      </p:cBhvr>
                                      <p:to>
                                        <p:strVal val="visible"/>
                                      </p:to>
                                    </p:set>
                                    <p:anim calcmode="lin" valueType="num">
                                      <p:cBhvr additive="base">
                                        <p:cTn dur="500"/>
                                        <p:tgtEl>
                                          <p:spTgt spid="901">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0"/>
                                  </p:stCondLst>
                                  <p:childTnLst>
                                    <p:set>
                                      <p:cBhvr>
                                        <p:cTn dur="1" fill="hold">
                                          <p:stCondLst>
                                            <p:cond delay="0"/>
                                          </p:stCondLst>
                                        </p:cTn>
                                        <p:tgtEl>
                                          <p:spTgt spid="901">
                                            <p:txEl>
                                              <p:pRg end="6" st="6"/>
                                            </p:txEl>
                                          </p:spTgt>
                                        </p:tgtEl>
                                        <p:attrNameLst>
                                          <p:attrName>style.visibility</p:attrName>
                                        </p:attrNameLst>
                                      </p:cBhvr>
                                      <p:to>
                                        <p:strVal val="visible"/>
                                      </p:to>
                                    </p:set>
                                    <p:anim calcmode="lin" valueType="num">
                                      <p:cBhvr additive="base">
                                        <p:cTn dur="500"/>
                                        <p:tgtEl>
                                          <p:spTgt spid="901">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ntr" presetID="2" presetSubtype="4">
                                  <p:stCondLst>
                                    <p:cond delay="0"/>
                                  </p:stCondLst>
                                  <p:childTnLst>
                                    <p:set>
                                      <p:cBhvr>
                                        <p:cTn dur="1" fill="hold">
                                          <p:stCondLst>
                                            <p:cond delay="0"/>
                                          </p:stCondLst>
                                        </p:cTn>
                                        <p:tgtEl>
                                          <p:spTgt spid="901">
                                            <p:txEl>
                                              <p:pRg end="7" st="7"/>
                                            </p:txEl>
                                          </p:spTgt>
                                        </p:tgtEl>
                                        <p:attrNameLst>
                                          <p:attrName>style.visibility</p:attrName>
                                        </p:attrNameLst>
                                      </p:cBhvr>
                                      <p:to>
                                        <p:strVal val="visible"/>
                                      </p:to>
                                    </p:set>
                                    <p:anim calcmode="lin" valueType="num">
                                      <p:cBhvr additive="base">
                                        <p:cTn dur="500"/>
                                        <p:tgtEl>
                                          <p:spTgt spid="901">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4">
                                  <p:stCondLst>
                                    <p:cond delay="0"/>
                                  </p:stCondLst>
                                  <p:childTnLst>
                                    <p:set>
                                      <p:cBhvr>
                                        <p:cTn dur="1" fill="hold">
                                          <p:stCondLst>
                                            <p:cond delay="0"/>
                                          </p:stCondLst>
                                        </p:cTn>
                                        <p:tgtEl>
                                          <p:spTgt spid="901">
                                            <p:txEl>
                                              <p:pRg end="8" st="8"/>
                                            </p:txEl>
                                          </p:spTgt>
                                        </p:tgtEl>
                                        <p:attrNameLst>
                                          <p:attrName>style.visibility</p:attrName>
                                        </p:attrNameLst>
                                      </p:cBhvr>
                                      <p:to>
                                        <p:strVal val="visible"/>
                                      </p:to>
                                    </p:set>
                                    <p:anim calcmode="lin" valueType="num">
                                      <p:cBhvr additive="base">
                                        <p:cTn dur="500"/>
                                        <p:tgtEl>
                                          <p:spTgt spid="901">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2">
                                            <p:txEl>
                                              <p:pRg end="0" st="0"/>
                                            </p:txEl>
                                          </p:spTgt>
                                        </p:tgtEl>
                                        <p:attrNameLst>
                                          <p:attrName>style.visibility</p:attrName>
                                        </p:attrNameLst>
                                      </p:cBhvr>
                                      <p:to>
                                        <p:strVal val="visible"/>
                                      </p:to>
                                    </p:set>
                                    <p:anim calcmode="lin" valueType="num">
                                      <p:cBhvr additive="base">
                                        <p:cTn dur="500"/>
                                        <p:tgtEl>
                                          <p:spTgt spid="90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2">
                                            <p:txEl>
                                              <p:pRg end="1" st="1"/>
                                            </p:txEl>
                                          </p:spTgt>
                                        </p:tgtEl>
                                        <p:attrNameLst>
                                          <p:attrName>style.visibility</p:attrName>
                                        </p:attrNameLst>
                                      </p:cBhvr>
                                      <p:to>
                                        <p:strVal val="visible"/>
                                      </p:to>
                                    </p:set>
                                    <p:anim calcmode="lin" valueType="num">
                                      <p:cBhvr additive="base">
                                        <p:cTn dur="500"/>
                                        <p:tgtEl>
                                          <p:spTgt spid="90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2">
                                            <p:txEl>
                                              <p:pRg end="2" st="2"/>
                                            </p:txEl>
                                          </p:spTgt>
                                        </p:tgtEl>
                                        <p:attrNameLst>
                                          <p:attrName>style.visibility</p:attrName>
                                        </p:attrNameLst>
                                      </p:cBhvr>
                                      <p:to>
                                        <p:strVal val="visible"/>
                                      </p:to>
                                    </p:set>
                                    <p:anim calcmode="lin" valueType="num">
                                      <p:cBhvr additive="base">
                                        <p:cTn dur="500"/>
                                        <p:tgtEl>
                                          <p:spTgt spid="90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2">
                                            <p:txEl>
                                              <p:pRg end="3" st="3"/>
                                            </p:txEl>
                                          </p:spTgt>
                                        </p:tgtEl>
                                        <p:attrNameLst>
                                          <p:attrName>style.visibility</p:attrName>
                                        </p:attrNameLst>
                                      </p:cBhvr>
                                      <p:to>
                                        <p:strVal val="visible"/>
                                      </p:to>
                                    </p:set>
                                    <p:anim calcmode="lin" valueType="num">
                                      <p:cBhvr additive="base">
                                        <p:cTn dur="500"/>
                                        <p:tgtEl>
                                          <p:spTgt spid="90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2">
                                            <p:txEl>
                                              <p:pRg end="4" st="4"/>
                                            </p:txEl>
                                          </p:spTgt>
                                        </p:tgtEl>
                                        <p:attrNameLst>
                                          <p:attrName>style.visibility</p:attrName>
                                        </p:attrNameLst>
                                      </p:cBhvr>
                                      <p:to>
                                        <p:strVal val="visible"/>
                                      </p:to>
                                    </p:set>
                                    <p:anim calcmode="lin" valueType="num">
                                      <p:cBhvr additive="base">
                                        <p:cTn dur="500"/>
                                        <p:tgtEl>
                                          <p:spTgt spid="90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2">
                                            <p:txEl>
                                              <p:pRg end="5" st="5"/>
                                            </p:txEl>
                                          </p:spTgt>
                                        </p:tgtEl>
                                        <p:attrNameLst>
                                          <p:attrName>style.visibility</p:attrName>
                                        </p:attrNameLst>
                                      </p:cBhvr>
                                      <p:to>
                                        <p:strVal val="visible"/>
                                      </p:to>
                                    </p:set>
                                    <p:anim calcmode="lin" valueType="num">
                                      <p:cBhvr additive="base">
                                        <p:cTn dur="500"/>
                                        <p:tgtEl>
                                          <p:spTgt spid="90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2">
                                            <p:txEl>
                                              <p:pRg end="6" st="6"/>
                                            </p:txEl>
                                          </p:spTgt>
                                        </p:tgtEl>
                                        <p:attrNameLst>
                                          <p:attrName>style.visibility</p:attrName>
                                        </p:attrNameLst>
                                      </p:cBhvr>
                                      <p:to>
                                        <p:strVal val="visible"/>
                                      </p:to>
                                    </p:set>
                                    <p:anim calcmode="lin" valueType="num">
                                      <p:cBhvr additive="base">
                                        <p:cTn dur="500"/>
                                        <p:tgtEl>
                                          <p:spTgt spid="90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2">
                                            <p:txEl>
                                              <p:pRg end="7" st="7"/>
                                            </p:txEl>
                                          </p:spTgt>
                                        </p:tgtEl>
                                        <p:attrNameLst>
                                          <p:attrName>style.visibility</p:attrName>
                                        </p:attrNameLst>
                                      </p:cBhvr>
                                      <p:to>
                                        <p:strVal val="visible"/>
                                      </p:to>
                                    </p:set>
                                    <p:anim calcmode="lin" valueType="num">
                                      <p:cBhvr additive="base">
                                        <p:cTn dur="500"/>
                                        <p:tgtEl>
                                          <p:spTgt spid="90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2">
                                            <p:txEl>
                                              <p:pRg end="8" st="8"/>
                                            </p:txEl>
                                          </p:spTgt>
                                        </p:tgtEl>
                                        <p:attrNameLst>
                                          <p:attrName>style.visibility</p:attrName>
                                        </p:attrNameLst>
                                      </p:cBhvr>
                                      <p:to>
                                        <p:strVal val="visible"/>
                                      </p:to>
                                    </p:set>
                                    <p:anim calcmode="lin" valueType="num">
                                      <p:cBhvr additive="base">
                                        <p:cTn dur="500"/>
                                        <p:tgtEl>
                                          <p:spTgt spid="90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10" presetSubtype="0">
                                  <p:stCondLst>
                                    <p:cond delay="250"/>
                                  </p:stCondLst>
                                  <p:childTnLst>
                                    <p:set>
                                      <p:cBhvr>
                                        <p:cTn dur="1" fill="hold">
                                          <p:stCondLst>
                                            <p:cond delay="0"/>
                                          </p:stCondLst>
                                        </p:cTn>
                                        <p:tgtEl>
                                          <p:spTgt spid="908"/>
                                        </p:tgtEl>
                                        <p:attrNameLst>
                                          <p:attrName>style.visibility</p:attrName>
                                        </p:attrNameLst>
                                      </p:cBhvr>
                                      <p:to>
                                        <p:strVal val="visible"/>
                                      </p:to>
                                    </p:set>
                                    <p:animEffect filter="fade" transition="in">
                                      <p:cBhvr>
                                        <p:cTn dur="500"/>
                                        <p:tgtEl>
                                          <p:spTgt spid="908"/>
                                        </p:tgtEl>
                                      </p:cBhvr>
                                    </p:animEffect>
                                  </p:childTnLst>
                                </p:cTn>
                              </p:par>
                              <p:par>
                                <p:cTn fill="hold" nodeType="withEffect" presetClass="entr" presetID="10" presetSubtype="0">
                                  <p:stCondLst>
                                    <p:cond delay="250"/>
                                  </p:stCondLst>
                                  <p:childTnLst>
                                    <p:set>
                                      <p:cBhvr>
                                        <p:cTn dur="1" fill="hold">
                                          <p:stCondLst>
                                            <p:cond delay="0"/>
                                          </p:stCondLst>
                                        </p:cTn>
                                        <p:tgtEl>
                                          <p:spTgt spid="907">
                                            <p:txEl>
                                              <p:pRg end="0" st="0"/>
                                            </p:txEl>
                                          </p:spTgt>
                                        </p:tgtEl>
                                        <p:attrNameLst>
                                          <p:attrName>style.visibility</p:attrName>
                                        </p:attrNameLst>
                                      </p:cBhvr>
                                      <p:to>
                                        <p:strVal val="visible"/>
                                      </p:to>
                                    </p:set>
                                    <p:animEffect filter="fade" transition="in">
                                      <p:cBhvr>
                                        <p:cTn dur="500"/>
                                        <p:tgtEl>
                                          <p:spTgt spid="907">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07">
                                            <p:txEl>
                                              <p:pRg end="1" st="1"/>
                                            </p:txEl>
                                          </p:spTgt>
                                        </p:tgtEl>
                                        <p:attrNameLst>
                                          <p:attrName>style.visibility</p:attrName>
                                        </p:attrNameLst>
                                      </p:cBhvr>
                                      <p:to>
                                        <p:strVal val="visible"/>
                                      </p:to>
                                    </p:set>
                                    <p:animEffect filter="fade" transition="in">
                                      <p:cBhvr>
                                        <p:cTn dur="500"/>
                                        <p:tgtEl>
                                          <p:spTgt spid="907">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07">
                                            <p:txEl>
                                              <p:pRg end="2" st="2"/>
                                            </p:txEl>
                                          </p:spTgt>
                                        </p:tgtEl>
                                        <p:attrNameLst>
                                          <p:attrName>style.visibility</p:attrName>
                                        </p:attrNameLst>
                                      </p:cBhvr>
                                      <p:to>
                                        <p:strVal val="visible"/>
                                      </p:to>
                                    </p:set>
                                    <p:animEffect filter="fade" transition="in">
                                      <p:cBhvr>
                                        <p:cTn dur="500"/>
                                        <p:tgtEl>
                                          <p:spTgt spid="907">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07">
                                            <p:txEl>
                                              <p:pRg end="3" st="3"/>
                                            </p:txEl>
                                          </p:spTgt>
                                        </p:tgtEl>
                                        <p:attrNameLst>
                                          <p:attrName>style.visibility</p:attrName>
                                        </p:attrNameLst>
                                      </p:cBhvr>
                                      <p:to>
                                        <p:strVal val="visible"/>
                                      </p:to>
                                    </p:set>
                                    <p:animEffect filter="fade" transition="in">
                                      <p:cBhvr>
                                        <p:cTn dur="500"/>
                                        <p:tgtEl>
                                          <p:spTgt spid="907">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07">
                                            <p:txEl>
                                              <p:pRg end="4" st="4"/>
                                            </p:txEl>
                                          </p:spTgt>
                                        </p:tgtEl>
                                        <p:attrNameLst>
                                          <p:attrName>style.visibility</p:attrName>
                                        </p:attrNameLst>
                                      </p:cBhvr>
                                      <p:to>
                                        <p:strVal val="visible"/>
                                      </p:to>
                                    </p:set>
                                    <p:animEffect filter="fade" transition="in">
                                      <p:cBhvr>
                                        <p:cTn dur="500"/>
                                        <p:tgtEl>
                                          <p:spTgt spid="907">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07">
                                            <p:txEl>
                                              <p:pRg end="5" st="5"/>
                                            </p:txEl>
                                          </p:spTgt>
                                        </p:tgtEl>
                                        <p:attrNameLst>
                                          <p:attrName>style.visibility</p:attrName>
                                        </p:attrNameLst>
                                      </p:cBhvr>
                                      <p:to>
                                        <p:strVal val="visible"/>
                                      </p:to>
                                    </p:set>
                                    <p:animEffect filter="fade" transition="in">
                                      <p:cBhvr>
                                        <p:cTn dur="500"/>
                                        <p:tgtEl>
                                          <p:spTgt spid="907">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07">
                                            <p:txEl>
                                              <p:pRg end="6" st="6"/>
                                            </p:txEl>
                                          </p:spTgt>
                                        </p:tgtEl>
                                        <p:attrNameLst>
                                          <p:attrName>style.visibility</p:attrName>
                                        </p:attrNameLst>
                                      </p:cBhvr>
                                      <p:to>
                                        <p:strVal val="visible"/>
                                      </p:to>
                                    </p:set>
                                    <p:animEffect filter="fade" transition="in">
                                      <p:cBhvr>
                                        <p:cTn dur="500"/>
                                        <p:tgtEl>
                                          <p:spTgt spid="907">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07">
                                            <p:txEl>
                                              <p:pRg end="7" st="7"/>
                                            </p:txEl>
                                          </p:spTgt>
                                        </p:tgtEl>
                                        <p:attrNameLst>
                                          <p:attrName>style.visibility</p:attrName>
                                        </p:attrNameLst>
                                      </p:cBhvr>
                                      <p:to>
                                        <p:strVal val="visible"/>
                                      </p:to>
                                    </p:set>
                                    <p:animEffect filter="fade" transition="in">
                                      <p:cBhvr>
                                        <p:cTn dur="500"/>
                                        <p:tgtEl>
                                          <p:spTgt spid="907">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07">
                                            <p:txEl>
                                              <p:pRg end="8" st="8"/>
                                            </p:txEl>
                                          </p:spTgt>
                                        </p:tgtEl>
                                        <p:attrNameLst>
                                          <p:attrName>style.visibility</p:attrName>
                                        </p:attrNameLst>
                                      </p:cBhvr>
                                      <p:to>
                                        <p:strVal val="visible"/>
                                      </p:to>
                                    </p:set>
                                    <p:animEffect filter="fade" transition="in">
                                      <p:cBhvr>
                                        <p:cTn dur="500"/>
                                        <p:tgtEl>
                                          <p:spTgt spid="907">
                                            <p:txEl>
                                              <p:pRg end="8" st="8"/>
                                            </p:txEl>
                                          </p:spTgt>
                                        </p:tgtEl>
                                      </p:cBhvr>
                                    </p:animEffect>
                                  </p:childTnLst>
                                </p:cTn>
                              </p:par>
                            </p:childTnLst>
                          </p:cTn>
                        </p:par>
                        <p:par>
                          <p:cTn fill="hold">
                            <p:stCondLst>
                              <p:cond delay="11000"/>
                            </p:stCondLst>
                            <p:childTnLst>
                              <p:par>
                                <p:cTn fill="hold" nodeType="afterEffect" presetClass="entr" presetID="2" presetSubtype="4">
                                  <p:stCondLst>
                                    <p:cond delay="0"/>
                                  </p:stCondLst>
                                  <p:childTnLst>
                                    <p:set>
                                      <p:cBhvr>
                                        <p:cTn dur="1" fill="hold">
                                          <p:stCondLst>
                                            <p:cond delay="0"/>
                                          </p:stCondLst>
                                        </p:cTn>
                                        <p:tgtEl>
                                          <p:spTgt spid="910">
                                            <p:txEl>
                                              <p:pRg end="0" st="0"/>
                                            </p:txEl>
                                          </p:spTgt>
                                        </p:tgtEl>
                                        <p:attrNameLst>
                                          <p:attrName>style.visibility</p:attrName>
                                        </p:attrNameLst>
                                      </p:cBhvr>
                                      <p:to>
                                        <p:strVal val="visible"/>
                                      </p:to>
                                    </p:set>
                                    <p:anim calcmode="lin" valueType="num">
                                      <p:cBhvr additive="base">
                                        <p:cTn dur="500"/>
                                        <p:tgtEl>
                                          <p:spTgt spid="910">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500"/>
                            </p:stCondLst>
                            <p:childTnLst>
                              <p:par>
                                <p:cTn fill="hold" nodeType="afterEffect" presetClass="entr" presetID="2" presetSubtype="4">
                                  <p:stCondLst>
                                    <p:cond delay="0"/>
                                  </p:stCondLst>
                                  <p:childTnLst>
                                    <p:set>
                                      <p:cBhvr>
                                        <p:cTn dur="1" fill="hold">
                                          <p:stCondLst>
                                            <p:cond delay="0"/>
                                          </p:stCondLst>
                                        </p:cTn>
                                        <p:tgtEl>
                                          <p:spTgt spid="910">
                                            <p:txEl>
                                              <p:pRg end="1" st="1"/>
                                            </p:txEl>
                                          </p:spTgt>
                                        </p:tgtEl>
                                        <p:attrNameLst>
                                          <p:attrName>style.visibility</p:attrName>
                                        </p:attrNameLst>
                                      </p:cBhvr>
                                      <p:to>
                                        <p:strVal val="visible"/>
                                      </p:to>
                                    </p:set>
                                    <p:anim calcmode="lin" valueType="num">
                                      <p:cBhvr additive="base">
                                        <p:cTn dur="500"/>
                                        <p:tgtEl>
                                          <p:spTgt spid="910">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000"/>
                            </p:stCondLst>
                            <p:childTnLst>
                              <p:par>
                                <p:cTn fill="hold" nodeType="afterEffect" presetClass="entr" presetID="2" presetSubtype="4">
                                  <p:stCondLst>
                                    <p:cond delay="0"/>
                                  </p:stCondLst>
                                  <p:childTnLst>
                                    <p:set>
                                      <p:cBhvr>
                                        <p:cTn dur="1" fill="hold">
                                          <p:stCondLst>
                                            <p:cond delay="0"/>
                                          </p:stCondLst>
                                        </p:cTn>
                                        <p:tgtEl>
                                          <p:spTgt spid="910">
                                            <p:txEl>
                                              <p:pRg end="2" st="2"/>
                                            </p:txEl>
                                          </p:spTgt>
                                        </p:tgtEl>
                                        <p:attrNameLst>
                                          <p:attrName>style.visibility</p:attrName>
                                        </p:attrNameLst>
                                      </p:cBhvr>
                                      <p:to>
                                        <p:strVal val="visible"/>
                                      </p:to>
                                    </p:set>
                                    <p:anim calcmode="lin" valueType="num">
                                      <p:cBhvr additive="base">
                                        <p:cTn dur="500"/>
                                        <p:tgtEl>
                                          <p:spTgt spid="910">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500"/>
                            </p:stCondLst>
                            <p:childTnLst>
                              <p:par>
                                <p:cTn fill="hold" nodeType="afterEffect" presetClass="entr" presetID="2" presetSubtype="4">
                                  <p:stCondLst>
                                    <p:cond delay="0"/>
                                  </p:stCondLst>
                                  <p:childTnLst>
                                    <p:set>
                                      <p:cBhvr>
                                        <p:cTn dur="1" fill="hold">
                                          <p:stCondLst>
                                            <p:cond delay="0"/>
                                          </p:stCondLst>
                                        </p:cTn>
                                        <p:tgtEl>
                                          <p:spTgt spid="910">
                                            <p:txEl>
                                              <p:pRg end="3" st="3"/>
                                            </p:txEl>
                                          </p:spTgt>
                                        </p:tgtEl>
                                        <p:attrNameLst>
                                          <p:attrName>style.visibility</p:attrName>
                                        </p:attrNameLst>
                                      </p:cBhvr>
                                      <p:to>
                                        <p:strVal val="visible"/>
                                      </p:to>
                                    </p:set>
                                    <p:anim calcmode="lin" valueType="num">
                                      <p:cBhvr additive="base">
                                        <p:cTn dur="500"/>
                                        <p:tgtEl>
                                          <p:spTgt spid="910">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000"/>
                            </p:stCondLst>
                            <p:childTnLst>
                              <p:par>
                                <p:cTn fill="hold" nodeType="afterEffect" presetClass="entr" presetID="2" presetSubtype="4">
                                  <p:stCondLst>
                                    <p:cond delay="0"/>
                                  </p:stCondLst>
                                  <p:childTnLst>
                                    <p:set>
                                      <p:cBhvr>
                                        <p:cTn dur="1" fill="hold">
                                          <p:stCondLst>
                                            <p:cond delay="0"/>
                                          </p:stCondLst>
                                        </p:cTn>
                                        <p:tgtEl>
                                          <p:spTgt spid="910">
                                            <p:txEl>
                                              <p:pRg end="4" st="4"/>
                                            </p:txEl>
                                          </p:spTgt>
                                        </p:tgtEl>
                                        <p:attrNameLst>
                                          <p:attrName>style.visibility</p:attrName>
                                        </p:attrNameLst>
                                      </p:cBhvr>
                                      <p:to>
                                        <p:strVal val="visible"/>
                                      </p:to>
                                    </p:set>
                                    <p:anim calcmode="lin" valueType="num">
                                      <p:cBhvr additive="base">
                                        <p:cTn dur="500"/>
                                        <p:tgtEl>
                                          <p:spTgt spid="910">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500"/>
                            </p:stCondLst>
                            <p:childTnLst>
                              <p:par>
                                <p:cTn fill="hold" nodeType="afterEffect" presetClass="entr" presetID="2" presetSubtype="4">
                                  <p:stCondLst>
                                    <p:cond delay="0"/>
                                  </p:stCondLst>
                                  <p:childTnLst>
                                    <p:set>
                                      <p:cBhvr>
                                        <p:cTn dur="1" fill="hold">
                                          <p:stCondLst>
                                            <p:cond delay="0"/>
                                          </p:stCondLst>
                                        </p:cTn>
                                        <p:tgtEl>
                                          <p:spTgt spid="910">
                                            <p:txEl>
                                              <p:pRg end="5" st="5"/>
                                            </p:txEl>
                                          </p:spTgt>
                                        </p:tgtEl>
                                        <p:attrNameLst>
                                          <p:attrName>style.visibility</p:attrName>
                                        </p:attrNameLst>
                                      </p:cBhvr>
                                      <p:to>
                                        <p:strVal val="visible"/>
                                      </p:to>
                                    </p:set>
                                    <p:anim calcmode="lin" valueType="num">
                                      <p:cBhvr additive="base">
                                        <p:cTn dur="500"/>
                                        <p:tgtEl>
                                          <p:spTgt spid="910">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000"/>
                            </p:stCondLst>
                            <p:childTnLst>
                              <p:par>
                                <p:cTn fill="hold" nodeType="afterEffect" presetClass="entr" presetID="2" presetSubtype="4">
                                  <p:stCondLst>
                                    <p:cond delay="0"/>
                                  </p:stCondLst>
                                  <p:childTnLst>
                                    <p:set>
                                      <p:cBhvr>
                                        <p:cTn dur="1" fill="hold">
                                          <p:stCondLst>
                                            <p:cond delay="0"/>
                                          </p:stCondLst>
                                        </p:cTn>
                                        <p:tgtEl>
                                          <p:spTgt spid="910">
                                            <p:txEl>
                                              <p:pRg end="6" st="6"/>
                                            </p:txEl>
                                          </p:spTgt>
                                        </p:tgtEl>
                                        <p:attrNameLst>
                                          <p:attrName>style.visibility</p:attrName>
                                        </p:attrNameLst>
                                      </p:cBhvr>
                                      <p:to>
                                        <p:strVal val="visible"/>
                                      </p:to>
                                    </p:set>
                                    <p:anim calcmode="lin" valueType="num">
                                      <p:cBhvr additive="base">
                                        <p:cTn dur="500"/>
                                        <p:tgtEl>
                                          <p:spTgt spid="910">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500"/>
                            </p:stCondLst>
                            <p:childTnLst>
                              <p:par>
                                <p:cTn fill="hold" nodeType="afterEffect" presetClass="entr" presetID="2" presetSubtype="4">
                                  <p:stCondLst>
                                    <p:cond delay="0"/>
                                  </p:stCondLst>
                                  <p:childTnLst>
                                    <p:set>
                                      <p:cBhvr>
                                        <p:cTn dur="1" fill="hold">
                                          <p:stCondLst>
                                            <p:cond delay="0"/>
                                          </p:stCondLst>
                                        </p:cTn>
                                        <p:tgtEl>
                                          <p:spTgt spid="910">
                                            <p:txEl>
                                              <p:pRg end="7" st="7"/>
                                            </p:txEl>
                                          </p:spTgt>
                                        </p:tgtEl>
                                        <p:attrNameLst>
                                          <p:attrName>style.visibility</p:attrName>
                                        </p:attrNameLst>
                                      </p:cBhvr>
                                      <p:to>
                                        <p:strVal val="visible"/>
                                      </p:to>
                                    </p:set>
                                    <p:anim calcmode="lin" valueType="num">
                                      <p:cBhvr additive="base">
                                        <p:cTn dur="500"/>
                                        <p:tgtEl>
                                          <p:spTgt spid="910">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2" presetSubtype="4">
                                  <p:stCondLst>
                                    <p:cond delay="0"/>
                                  </p:stCondLst>
                                  <p:childTnLst>
                                    <p:set>
                                      <p:cBhvr>
                                        <p:cTn dur="1" fill="hold">
                                          <p:stCondLst>
                                            <p:cond delay="0"/>
                                          </p:stCondLst>
                                        </p:cTn>
                                        <p:tgtEl>
                                          <p:spTgt spid="910">
                                            <p:txEl>
                                              <p:pRg end="8" st="8"/>
                                            </p:txEl>
                                          </p:spTgt>
                                        </p:tgtEl>
                                        <p:attrNameLst>
                                          <p:attrName>style.visibility</p:attrName>
                                        </p:attrNameLst>
                                      </p:cBhvr>
                                      <p:to>
                                        <p:strVal val="visible"/>
                                      </p:to>
                                    </p:set>
                                    <p:anim calcmode="lin" valueType="num">
                                      <p:cBhvr additive="base">
                                        <p:cTn dur="500"/>
                                        <p:tgtEl>
                                          <p:spTgt spid="910">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9">
                                            <p:txEl>
                                              <p:pRg end="0" st="0"/>
                                            </p:txEl>
                                          </p:spTgt>
                                        </p:tgtEl>
                                        <p:attrNameLst>
                                          <p:attrName>style.visibility</p:attrName>
                                        </p:attrNameLst>
                                      </p:cBhvr>
                                      <p:to>
                                        <p:strVal val="visible"/>
                                      </p:to>
                                    </p:set>
                                    <p:anim calcmode="lin" valueType="num">
                                      <p:cBhvr additive="base">
                                        <p:cTn dur="500"/>
                                        <p:tgtEl>
                                          <p:spTgt spid="90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9">
                                            <p:txEl>
                                              <p:pRg end="1" st="1"/>
                                            </p:txEl>
                                          </p:spTgt>
                                        </p:tgtEl>
                                        <p:attrNameLst>
                                          <p:attrName>style.visibility</p:attrName>
                                        </p:attrNameLst>
                                      </p:cBhvr>
                                      <p:to>
                                        <p:strVal val="visible"/>
                                      </p:to>
                                    </p:set>
                                    <p:anim calcmode="lin" valueType="num">
                                      <p:cBhvr additive="base">
                                        <p:cTn dur="500"/>
                                        <p:tgtEl>
                                          <p:spTgt spid="909">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9">
                                            <p:txEl>
                                              <p:pRg end="2" st="2"/>
                                            </p:txEl>
                                          </p:spTgt>
                                        </p:tgtEl>
                                        <p:attrNameLst>
                                          <p:attrName>style.visibility</p:attrName>
                                        </p:attrNameLst>
                                      </p:cBhvr>
                                      <p:to>
                                        <p:strVal val="visible"/>
                                      </p:to>
                                    </p:set>
                                    <p:anim calcmode="lin" valueType="num">
                                      <p:cBhvr additive="base">
                                        <p:cTn dur="500"/>
                                        <p:tgtEl>
                                          <p:spTgt spid="909">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9">
                                            <p:txEl>
                                              <p:pRg end="3" st="3"/>
                                            </p:txEl>
                                          </p:spTgt>
                                        </p:tgtEl>
                                        <p:attrNameLst>
                                          <p:attrName>style.visibility</p:attrName>
                                        </p:attrNameLst>
                                      </p:cBhvr>
                                      <p:to>
                                        <p:strVal val="visible"/>
                                      </p:to>
                                    </p:set>
                                    <p:anim calcmode="lin" valueType="num">
                                      <p:cBhvr additive="base">
                                        <p:cTn dur="500"/>
                                        <p:tgtEl>
                                          <p:spTgt spid="909">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9">
                                            <p:txEl>
                                              <p:pRg end="4" st="4"/>
                                            </p:txEl>
                                          </p:spTgt>
                                        </p:tgtEl>
                                        <p:attrNameLst>
                                          <p:attrName>style.visibility</p:attrName>
                                        </p:attrNameLst>
                                      </p:cBhvr>
                                      <p:to>
                                        <p:strVal val="visible"/>
                                      </p:to>
                                    </p:set>
                                    <p:anim calcmode="lin" valueType="num">
                                      <p:cBhvr additive="base">
                                        <p:cTn dur="500"/>
                                        <p:tgtEl>
                                          <p:spTgt spid="909">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9">
                                            <p:txEl>
                                              <p:pRg end="5" st="5"/>
                                            </p:txEl>
                                          </p:spTgt>
                                        </p:tgtEl>
                                        <p:attrNameLst>
                                          <p:attrName>style.visibility</p:attrName>
                                        </p:attrNameLst>
                                      </p:cBhvr>
                                      <p:to>
                                        <p:strVal val="visible"/>
                                      </p:to>
                                    </p:set>
                                    <p:anim calcmode="lin" valueType="num">
                                      <p:cBhvr additive="base">
                                        <p:cTn dur="500"/>
                                        <p:tgtEl>
                                          <p:spTgt spid="909">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9">
                                            <p:txEl>
                                              <p:pRg end="6" st="6"/>
                                            </p:txEl>
                                          </p:spTgt>
                                        </p:tgtEl>
                                        <p:attrNameLst>
                                          <p:attrName>style.visibility</p:attrName>
                                        </p:attrNameLst>
                                      </p:cBhvr>
                                      <p:to>
                                        <p:strVal val="visible"/>
                                      </p:to>
                                    </p:set>
                                    <p:anim calcmode="lin" valueType="num">
                                      <p:cBhvr additive="base">
                                        <p:cTn dur="500"/>
                                        <p:tgtEl>
                                          <p:spTgt spid="909">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9">
                                            <p:txEl>
                                              <p:pRg end="7" st="7"/>
                                            </p:txEl>
                                          </p:spTgt>
                                        </p:tgtEl>
                                        <p:attrNameLst>
                                          <p:attrName>style.visibility</p:attrName>
                                        </p:attrNameLst>
                                      </p:cBhvr>
                                      <p:to>
                                        <p:strVal val="visible"/>
                                      </p:to>
                                    </p:set>
                                    <p:anim calcmode="lin" valueType="num">
                                      <p:cBhvr additive="base">
                                        <p:cTn dur="500"/>
                                        <p:tgtEl>
                                          <p:spTgt spid="909">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09">
                                            <p:txEl>
                                              <p:pRg end="8" st="8"/>
                                            </p:txEl>
                                          </p:spTgt>
                                        </p:tgtEl>
                                        <p:attrNameLst>
                                          <p:attrName>style.visibility</p:attrName>
                                        </p:attrNameLst>
                                      </p:cBhvr>
                                      <p:to>
                                        <p:strVal val="visible"/>
                                      </p:to>
                                    </p:set>
                                    <p:anim calcmode="lin" valueType="num">
                                      <p:cBhvr additive="base">
                                        <p:cTn dur="500"/>
                                        <p:tgtEl>
                                          <p:spTgt spid="909">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ers">
  <p:cSld name="workers">
    <p:spTree>
      <p:nvGrpSpPr>
        <p:cNvPr id="911" name="Shape 911"/>
        <p:cNvGrpSpPr/>
        <p:nvPr/>
      </p:nvGrpSpPr>
      <p:grpSpPr>
        <a:xfrm>
          <a:off x="0" y="0"/>
          <a:ext cx="0" cy="0"/>
          <a:chOff x="0" y="0"/>
          <a:chExt cx="0" cy="0"/>
        </a:xfrm>
      </p:grpSpPr>
      <p:sp>
        <p:nvSpPr>
          <p:cNvPr id="912" name="Google Shape;912;p133"/>
          <p:cNvSpPr/>
          <p:nvPr/>
        </p:nvSpPr>
        <p:spPr>
          <a:xfrm>
            <a:off x="0" y="0"/>
            <a:ext cx="18286413" cy="5953590"/>
          </a:xfrm>
          <a:prstGeom prst="rect">
            <a:avLst/>
          </a:prstGeom>
          <a:solidFill>
            <a:srgbClr val="BFF1FF">
              <a:alpha val="3882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13" name="Google Shape;913;p133"/>
          <p:cNvSpPr/>
          <p:nvPr/>
        </p:nvSpPr>
        <p:spPr>
          <a:xfrm>
            <a:off x="0" y="5908584"/>
            <a:ext cx="18286413" cy="43784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pic>
        <p:nvPicPr>
          <p:cNvPr id="914" name="Google Shape;914;p133"/>
          <p:cNvPicPr preferRelativeResize="0"/>
          <p:nvPr/>
        </p:nvPicPr>
        <p:blipFill rotWithShape="1">
          <a:blip r:embed="rId2">
            <a:alphaModFix/>
          </a:blip>
          <a:srcRect b="0" l="0" r="0" t="0"/>
          <a:stretch/>
        </p:blipFill>
        <p:spPr>
          <a:xfrm>
            <a:off x="13066368" y="1104847"/>
            <a:ext cx="830480" cy="4192709"/>
          </a:xfrm>
          <a:prstGeom prst="rect">
            <a:avLst/>
          </a:prstGeom>
          <a:noFill/>
          <a:ln>
            <a:noFill/>
          </a:ln>
          <a:effectLst>
            <a:outerShdw blurRad="76200" kx="1200000" rotWithShape="0" algn="br" sy="23000">
              <a:srgbClr val="000000">
                <a:alpha val="20000"/>
              </a:srgbClr>
            </a:outerShdw>
          </a:effectLst>
        </p:spPr>
      </p:pic>
      <p:pic>
        <p:nvPicPr>
          <p:cNvPr id="915" name="Google Shape;915;p133"/>
          <p:cNvPicPr preferRelativeResize="0"/>
          <p:nvPr/>
        </p:nvPicPr>
        <p:blipFill rotWithShape="1">
          <a:blip r:embed="rId3">
            <a:alphaModFix/>
          </a:blip>
          <a:srcRect b="0" l="0" r="0" t="0"/>
          <a:stretch/>
        </p:blipFill>
        <p:spPr>
          <a:xfrm>
            <a:off x="10854832" y="1180642"/>
            <a:ext cx="1295500" cy="4494754"/>
          </a:xfrm>
          <a:prstGeom prst="rect">
            <a:avLst/>
          </a:prstGeom>
          <a:noFill/>
          <a:ln>
            <a:noFill/>
          </a:ln>
          <a:effectLst>
            <a:outerShdw blurRad="76200" kx="1200000" rotWithShape="0" algn="br" sy="23000">
              <a:srgbClr val="000000">
                <a:alpha val="20000"/>
              </a:srgbClr>
            </a:outerShdw>
          </a:effectLst>
        </p:spPr>
      </p:pic>
      <p:pic>
        <p:nvPicPr>
          <p:cNvPr id="916" name="Google Shape;916;p133"/>
          <p:cNvPicPr preferRelativeResize="0"/>
          <p:nvPr/>
        </p:nvPicPr>
        <p:blipFill rotWithShape="1">
          <a:blip r:embed="rId4">
            <a:alphaModFix/>
          </a:blip>
          <a:srcRect b="0" l="0" r="0" t="0"/>
          <a:stretch/>
        </p:blipFill>
        <p:spPr>
          <a:xfrm>
            <a:off x="8468131" y="958035"/>
            <a:ext cx="1678629" cy="4939971"/>
          </a:xfrm>
          <a:prstGeom prst="rect">
            <a:avLst/>
          </a:prstGeom>
          <a:noFill/>
          <a:ln>
            <a:noFill/>
          </a:ln>
          <a:effectLst>
            <a:outerShdw blurRad="76200" kx="1200000" rotWithShape="0" algn="br" sy="23000">
              <a:srgbClr val="000000">
                <a:alpha val="20000"/>
              </a:srgbClr>
            </a:outerShdw>
          </a:effectLst>
        </p:spPr>
      </p:pic>
      <p:pic>
        <p:nvPicPr>
          <p:cNvPr id="917" name="Google Shape;917;p133"/>
          <p:cNvPicPr preferRelativeResize="0"/>
          <p:nvPr/>
        </p:nvPicPr>
        <p:blipFill rotWithShape="1">
          <a:blip r:embed="rId5">
            <a:alphaModFix/>
          </a:blip>
          <a:srcRect b="0" l="0" r="0" t="0"/>
          <a:stretch/>
        </p:blipFill>
        <p:spPr>
          <a:xfrm>
            <a:off x="6172876" y="1476823"/>
            <a:ext cx="1446565" cy="4182464"/>
          </a:xfrm>
          <a:prstGeom prst="rect">
            <a:avLst/>
          </a:prstGeom>
          <a:noFill/>
          <a:ln>
            <a:noFill/>
          </a:ln>
          <a:effectLst>
            <a:outerShdw blurRad="76200" kx="1200000" rotWithShape="0" algn="br" sy="23000">
              <a:srgbClr val="000000">
                <a:alpha val="20000"/>
              </a:srgbClr>
            </a:outerShdw>
          </a:effectLst>
        </p:spPr>
      </p:pic>
      <p:pic>
        <p:nvPicPr>
          <p:cNvPr id="918" name="Google Shape;918;p133"/>
          <p:cNvPicPr preferRelativeResize="0"/>
          <p:nvPr/>
        </p:nvPicPr>
        <p:blipFill rotWithShape="1">
          <a:blip r:embed="rId6">
            <a:alphaModFix/>
          </a:blip>
          <a:srcRect b="0" l="0" r="0" t="0"/>
          <a:stretch/>
        </p:blipFill>
        <p:spPr>
          <a:xfrm>
            <a:off x="4552696" y="1090061"/>
            <a:ext cx="1142784" cy="4077159"/>
          </a:xfrm>
          <a:prstGeom prst="rect">
            <a:avLst/>
          </a:prstGeom>
          <a:noFill/>
          <a:ln>
            <a:noFill/>
          </a:ln>
          <a:effectLst>
            <a:outerShdw blurRad="76200" kx="1200000" rotWithShape="0" algn="br" sy="23000">
              <a:srgbClr val="000000">
                <a:alpha val="20000"/>
              </a:srgbClr>
            </a:outerShdw>
          </a:effectLst>
        </p:spPr>
      </p:pic>
      <p:sp>
        <p:nvSpPr>
          <p:cNvPr id="919" name="Google Shape;919;p133"/>
          <p:cNvSpPr txBox="1"/>
          <p:nvPr>
            <p:ph idx="1" type="body"/>
          </p:nvPr>
        </p:nvSpPr>
        <p:spPr>
          <a:xfrm>
            <a:off x="727271" y="6448645"/>
            <a:ext cx="16831870" cy="2459238"/>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5000"/>
              <a:buNone/>
              <a:defRPr sz="15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0" name="Google Shape;920;p133"/>
          <p:cNvSpPr txBox="1"/>
          <p:nvPr>
            <p:ph idx="2" type="body"/>
          </p:nvPr>
        </p:nvSpPr>
        <p:spPr>
          <a:xfrm>
            <a:off x="727272" y="8626017"/>
            <a:ext cx="16831870" cy="99011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3600"/>
              <a:buNone/>
              <a:defRPr sz="3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25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500"/>
                                        <p:tgtEl>
                                          <p:spTgt spid="9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500"/>
                                        <p:tgtEl>
                                          <p:spTgt spid="9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500"/>
                                        <p:tgtEl>
                                          <p:spTgt spid="9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500"/>
                                        <p:tgtEl>
                                          <p:spTgt spid="9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500"/>
                                        <p:tgtEl>
                                          <p:spTgt spid="91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19">
                                            <p:txEl>
                                              <p:pRg end="0" st="0"/>
                                            </p:txEl>
                                          </p:spTgt>
                                        </p:tgtEl>
                                        <p:attrNameLst>
                                          <p:attrName>style.visibility</p:attrName>
                                        </p:attrNameLst>
                                      </p:cBhvr>
                                      <p:to>
                                        <p:strVal val="visible"/>
                                      </p:to>
                                    </p:set>
                                    <p:anim calcmode="lin" valueType="num">
                                      <p:cBhvr additive="base">
                                        <p:cTn dur="500"/>
                                        <p:tgtEl>
                                          <p:spTgt spid="91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19">
                                            <p:txEl>
                                              <p:pRg end="1" st="1"/>
                                            </p:txEl>
                                          </p:spTgt>
                                        </p:tgtEl>
                                        <p:attrNameLst>
                                          <p:attrName>style.visibility</p:attrName>
                                        </p:attrNameLst>
                                      </p:cBhvr>
                                      <p:to>
                                        <p:strVal val="visible"/>
                                      </p:to>
                                    </p:set>
                                    <p:anim calcmode="lin" valueType="num">
                                      <p:cBhvr additive="base">
                                        <p:cTn dur="500"/>
                                        <p:tgtEl>
                                          <p:spTgt spid="91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919">
                                            <p:txEl>
                                              <p:pRg end="2" st="2"/>
                                            </p:txEl>
                                          </p:spTgt>
                                        </p:tgtEl>
                                        <p:attrNameLst>
                                          <p:attrName>style.visibility</p:attrName>
                                        </p:attrNameLst>
                                      </p:cBhvr>
                                      <p:to>
                                        <p:strVal val="visible"/>
                                      </p:to>
                                    </p:set>
                                    <p:anim calcmode="lin" valueType="num">
                                      <p:cBhvr additive="base">
                                        <p:cTn dur="500"/>
                                        <p:tgtEl>
                                          <p:spTgt spid="91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919">
                                            <p:txEl>
                                              <p:pRg end="3" st="3"/>
                                            </p:txEl>
                                          </p:spTgt>
                                        </p:tgtEl>
                                        <p:attrNameLst>
                                          <p:attrName>style.visibility</p:attrName>
                                        </p:attrNameLst>
                                      </p:cBhvr>
                                      <p:to>
                                        <p:strVal val="visible"/>
                                      </p:to>
                                    </p:set>
                                    <p:anim calcmode="lin" valueType="num">
                                      <p:cBhvr additive="base">
                                        <p:cTn dur="500"/>
                                        <p:tgtEl>
                                          <p:spTgt spid="919">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919">
                                            <p:txEl>
                                              <p:pRg end="4" st="4"/>
                                            </p:txEl>
                                          </p:spTgt>
                                        </p:tgtEl>
                                        <p:attrNameLst>
                                          <p:attrName>style.visibility</p:attrName>
                                        </p:attrNameLst>
                                      </p:cBhvr>
                                      <p:to>
                                        <p:strVal val="visible"/>
                                      </p:to>
                                    </p:set>
                                    <p:anim calcmode="lin" valueType="num">
                                      <p:cBhvr additive="base">
                                        <p:cTn dur="500"/>
                                        <p:tgtEl>
                                          <p:spTgt spid="919">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919">
                                            <p:txEl>
                                              <p:pRg end="5" st="5"/>
                                            </p:txEl>
                                          </p:spTgt>
                                        </p:tgtEl>
                                        <p:attrNameLst>
                                          <p:attrName>style.visibility</p:attrName>
                                        </p:attrNameLst>
                                      </p:cBhvr>
                                      <p:to>
                                        <p:strVal val="visible"/>
                                      </p:to>
                                    </p:set>
                                    <p:anim calcmode="lin" valueType="num">
                                      <p:cBhvr additive="base">
                                        <p:cTn dur="500"/>
                                        <p:tgtEl>
                                          <p:spTgt spid="919">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919">
                                            <p:txEl>
                                              <p:pRg end="6" st="6"/>
                                            </p:txEl>
                                          </p:spTgt>
                                        </p:tgtEl>
                                        <p:attrNameLst>
                                          <p:attrName>style.visibility</p:attrName>
                                        </p:attrNameLst>
                                      </p:cBhvr>
                                      <p:to>
                                        <p:strVal val="visible"/>
                                      </p:to>
                                    </p:set>
                                    <p:anim calcmode="lin" valueType="num">
                                      <p:cBhvr additive="base">
                                        <p:cTn dur="500"/>
                                        <p:tgtEl>
                                          <p:spTgt spid="919">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919">
                                            <p:txEl>
                                              <p:pRg end="7" st="7"/>
                                            </p:txEl>
                                          </p:spTgt>
                                        </p:tgtEl>
                                        <p:attrNameLst>
                                          <p:attrName>style.visibility</p:attrName>
                                        </p:attrNameLst>
                                      </p:cBhvr>
                                      <p:to>
                                        <p:strVal val="visible"/>
                                      </p:to>
                                    </p:set>
                                    <p:anim calcmode="lin" valueType="num">
                                      <p:cBhvr additive="base">
                                        <p:cTn dur="500"/>
                                        <p:tgtEl>
                                          <p:spTgt spid="919">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919">
                                            <p:txEl>
                                              <p:pRg end="8" st="8"/>
                                            </p:txEl>
                                          </p:spTgt>
                                        </p:tgtEl>
                                        <p:attrNameLst>
                                          <p:attrName>style.visibility</p:attrName>
                                        </p:attrNameLst>
                                      </p:cBhvr>
                                      <p:to>
                                        <p:strVal val="visible"/>
                                      </p:to>
                                    </p:set>
                                    <p:anim calcmode="lin" valueType="num">
                                      <p:cBhvr additive="base">
                                        <p:cTn dur="500"/>
                                        <p:tgtEl>
                                          <p:spTgt spid="919">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20">
                                            <p:txEl>
                                              <p:pRg end="0" st="0"/>
                                            </p:txEl>
                                          </p:spTgt>
                                        </p:tgtEl>
                                        <p:attrNameLst>
                                          <p:attrName>style.visibility</p:attrName>
                                        </p:attrNameLst>
                                      </p:cBhvr>
                                      <p:to>
                                        <p:strVal val="visible"/>
                                      </p:to>
                                    </p:set>
                                    <p:anim calcmode="lin" valueType="num">
                                      <p:cBhvr additive="base">
                                        <p:cTn dur="500"/>
                                        <p:tgtEl>
                                          <p:spTgt spid="920">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20">
                                            <p:txEl>
                                              <p:pRg end="1" st="1"/>
                                            </p:txEl>
                                          </p:spTgt>
                                        </p:tgtEl>
                                        <p:attrNameLst>
                                          <p:attrName>style.visibility</p:attrName>
                                        </p:attrNameLst>
                                      </p:cBhvr>
                                      <p:to>
                                        <p:strVal val="visible"/>
                                      </p:to>
                                    </p:set>
                                    <p:anim calcmode="lin" valueType="num">
                                      <p:cBhvr additive="base">
                                        <p:cTn dur="500"/>
                                        <p:tgtEl>
                                          <p:spTgt spid="920">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20">
                                            <p:txEl>
                                              <p:pRg end="2" st="2"/>
                                            </p:txEl>
                                          </p:spTgt>
                                        </p:tgtEl>
                                        <p:attrNameLst>
                                          <p:attrName>style.visibility</p:attrName>
                                        </p:attrNameLst>
                                      </p:cBhvr>
                                      <p:to>
                                        <p:strVal val="visible"/>
                                      </p:to>
                                    </p:set>
                                    <p:anim calcmode="lin" valueType="num">
                                      <p:cBhvr additive="base">
                                        <p:cTn dur="500"/>
                                        <p:tgtEl>
                                          <p:spTgt spid="920">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20">
                                            <p:txEl>
                                              <p:pRg end="3" st="3"/>
                                            </p:txEl>
                                          </p:spTgt>
                                        </p:tgtEl>
                                        <p:attrNameLst>
                                          <p:attrName>style.visibility</p:attrName>
                                        </p:attrNameLst>
                                      </p:cBhvr>
                                      <p:to>
                                        <p:strVal val="visible"/>
                                      </p:to>
                                    </p:set>
                                    <p:anim calcmode="lin" valueType="num">
                                      <p:cBhvr additive="base">
                                        <p:cTn dur="500"/>
                                        <p:tgtEl>
                                          <p:spTgt spid="920">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20">
                                            <p:txEl>
                                              <p:pRg end="4" st="4"/>
                                            </p:txEl>
                                          </p:spTgt>
                                        </p:tgtEl>
                                        <p:attrNameLst>
                                          <p:attrName>style.visibility</p:attrName>
                                        </p:attrNameLst>
                                      </p:cBhvr>
                                      <p:to>
                                        <p:strVal val="visible"/>
                                      </p:to>
                                    </p:set>
                                    <p:anim calcmode="lin" valueType="num">
                                      <p:cBhvr additive="base">
                                        <p:cTn dur="500"/>
                                        <p:tgtEl>
                                          <p:spTgt spid="920">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20">
                                            <p:txEl>
                                              <p:pRg end="5" st="5"/>
                                            </p:txEl>
                                          </p:spTgt>
                                        </p:tgtEl>
                                        <p:attrNameLst>
                                          <p:attrName>style.visibility</p:attrName>
                                        </p:attrNameLst>
                                      </p:cBhvr>
                                      <p:to>
                                        <p:strVal val="visible"/>
                                      </p:to>
                                    </p:set>
                                    <p:anim calcmode="lin" valueType="num">
                                      <p:cBhvr additive="base">
                                        <p:cTn dur="500"/>
                                        <p:tgtEl>
                                          <p:spTgt spid="920">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20">
                                            <p:txEl>
                                              <p:pRg end="6" st="6"/>
                                            </p:txEl>
                                          </p:spTgt>
                                        </p:tgtEl>
                                        <p:attrNameLst>
                                          <p:attrName>style.visibility</p:attrName>
                                        </p:attrNameLst>
                                      </p:cBhvr>
                                      <p:to>
                                        <p:strVal val="visible"/>
                                      </p:to>
                                    </p:set>
                                    <p:anim calcmode="lin" valueType="num">
                                      <p:cBhvr additive="base">
                                        <p:cTn dur="500"/>
                                        <p:tgtEl>
                                          <p:spTgt spid="920">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20">
                                            <p:txEl>
                                              <p:pRg end="7" st="7"/>
                                            </p:txEl>
                                          </p:spTgt>
                                        </p:tgtEl>
                                        <p:attrNameLst>
                                          <p:attrName>style.visibility</p:attrName>
                                        </p:attrNameLst>
                                      </p:cBhvr>
                                      <p:to>
                                        <p:strVal val="visible"/>
                                      </p:to>
                                    </p:set>
                                    <p:anim calcmode="lin" valueType="num">
                                      <p:cBhvr additive="base">
                                        <p:cTn dur="500"/>
                                        <p:tgtEl>
                                          <p:spTgt spid="920">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20">
                                            <p:txEl>
                                              <p:pRg end="8" st="8"/>
                                            </p:txEl>
                                          </p:spTgt>
                                        </p:tgtEl>
                                        <p:attrNameLst>
                                          <p:attrName>style.visibility</p:attrName>
                                        </p:attrNameLst>
                                      </p:cBhvr>
                                      <p:to>
                                        <p:strVal val="visible"/>
                                      </p:to>
                                    </p:set>
                                    <p:anim calcmode="lin" valueType="num">
                                      <p:cBhvr additive="base">
                                        <p:cTn dur="500"/>
                                        <p:tgtEl>
                                          <p:spTgt spid="920">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Text and Image">
  <p:cSld name="Impact Text and Image">
    <p:spTree>
      <p:nvGrpSpPr>
        <p:cNvPr id="921" name="Shape 921"/>
        <p:cNvGrpSpPr/>
        <p:nvPr/>
      </p:nvGrpSpPr>
      <p:grpSpPr>
        <a:xfrm>
          <a:off x="0" y="0"/>
          <a:ext cx="0" cy="0"/>
          <a:chOff x="0" y="0"/>
          <a:chExt cx="0" cy="0"/>
        </a:xfrm>
      </p:grpSpPr>
      <p:sp>
        <p:nvSpPr>
          <p:cNvPr id="922" name="Google Shape;922;p151"/>
          <p:cNvSpPr/>
          <p:nvPr/>
        </p:nvSpPr>
        <p:spPr>
          <a:xfrm>
            <a:off x="0" y="0"/>
            <a:ext cx="18286413"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23" name="Google Shape;923;p151"/>
          <p:cNvSpPr/>
          <p:nvPr/>
        </p:nvSpPr>
        <p:spPr>
          <a:xfrm rot="5400000">
            <a:off x="-419424" y="419424"/>
            <a:ext cx="10287001" cy="9448151"/>
          </a:xfrm>
          <a:custGeom>
            <a:rect b="b" l="l" r="r" t="t"/>
            <a:pathLst>
              <a:path extrusionOk="0" h="9448151" w="10287001">
                <a:moveTo>
                  <a:pt x="0" y="9448151"/>
                </a:moveTo>
                <a:lnTo>
                  <a:pt x="0" y="304947"/>
                </a:lnTo>
                <a:lnTo>
                  <a:pt x="4966632" y="304947"/>
                </a:lnTo>
                <a:lnTo>
                  <a:pt x="5143501" y="0"/>
                </a:lnTo>
                <a:lnTo>
                  <a:pt x="5320371" y="304947"/>
                </a:lnTo>
                <a:lnTo>
                  <a:pt x="10287001" y="304947"/>
                </a:lnTo>
                <a:lnTo>
                  <a:pt x="10287001" y="9448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24" name="Google Shape;924;p151"/>
          <p:cNvSpPr/>
          <p:nvPr/>
        </p:nvSpPr>
        <p:spPr>
          <a:xfrm>
            <a:off x="9863287" y="1183061"/>
            <a:ext cx="7695854" cy="4455494"/>
          </a:xfrm>
          <a:prstGeom prst="rec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25" name="Google Shape;925;p151"/>
          <p:cNvSpPr txBox="1"/>
          <p:nvPr>
            <p:ph idx="1" type="body"/>
          </p:nvPr>
        </p:nvSpPr>
        <p:spPr>
          <a:xfrm>
            <a:off x="457241" y="2038155"/>
            <a:ext cx="8325925" cy="639071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0"/>
              </a:spcBef>
              <a:spcAft>
                <a:spcPts val="0"/>
              </a:spcAft>
              <a:buClr>
                <a:schemeClr val="lt1"/>
              </a:buClr>
              <a:buSzPts val="8800"/>
              <a:buNone/>
              <a:defRPr sz="8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6" name="Google Shape;926;p151"/>
          <p:cNvSpPr txBox="1"/>
          <p:nvPr>
            <p:ph idx="2" type="body"/>
          </p:nvPr>
        </p:nvSpPr>
        <p:spPr>
          <a:xfrm>
            <a:off x="9818281" y="5818576"/>
            <a:ext cx="7740860" cy="330786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7" name="Google Shape;927;p151"/>
          <p:cNvSpPr/>
          <p:nvPr>
            <p:ph idx="3" type="pic"/>
          </p:nvPr>
        </p:nvSpPr>
        <p:spPr>
          <a:xfrm>
            <a:off x="9998302" y="1319622"/>
            <a:ext cx="7425825" cy="4182372"/>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
                                        <p:tgtEl>
                                          <p:spTgt spid="923"/>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25"/>
                                        </p:tgtEl>
                                        <p:attrNameLst>
                                          <p:attrName>style.visibility</p:attrName>
                                        </p:attrNameLst>
                                      </p:cBhvr>
                                      <p:to>
                                        <p:strVal val="visible"/>
                                      </p:to>
                                    </p:set>
                                    <p:anim calcmode="lin" valueType="num">
                                      <p:cBhvr additive="base">
                                        <p:cTn dur="500"/>
                                        <p:tgtEl>
                                          <p:spTgt spid="92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500"/>
                                        <p:tgtEl>
                                          <p:spTgt spid="924"/>
                                        </p:tgtEl>
                                      </p:cBhvr>
                                    </p:animEffect>
                                  </p:childTnLst>
                                </p:cTn>
                              </p:par>
                              <p:par>
                                <p:cTn fill="hold" nodeType="withEffect" presetClass="entr" presetID="10" presetSubtype="0">
                                  <p:stCondLst>
                                    <p:cond delay="100"/>
                                  </p:stCondLst>
                                  <p:childTnLst>
                                    <p:set>
                                      <p:cBhvr>
                                        <p:cTn dur="1" fill="hold">
                                          <p:stCondLst>
                                            <p:cond delay="0"/>
                                          </p:stCondLst>
                                        </p:cTn>
                                        <p:tgtEl>
                                          <p:spTgt spid="927"/>
                                        </p:tgtEl>
                                        <p:attrNameLst>
                                          <p:attrName>style.visibility</p:attrName>
                                        </p:attrNameLst>
                                      </p:cBhvr>
                                      <p:to>
                                        <p:strVal val="visible"/>
                                      </p:to>
                                    </p:set>
                                    <p:animEffect filter="fade" transition="in">
                                      <p:cBhvr>
                                        <p:cTn dur="500"/>
                                        <p:tgtEl>
                                          <p:spTgt spid="92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26">
                                            <p:txEl>
                                              <p:pRg end="0" st="0"/>
                                            </p:txEl>
                                          </p:spTgt>
                                        </p:tgtEl>
                                        <p:attrNameLst>
                                          <p:attrName>style.visibility</p:attrName>
                                        </p:attrNameLst>
                                      </p:cBhvr>
                                      <p:to>
                                        <p:strVal val="visible"/>
                                      </p:to>
                                    </p:set>
                                    <p:animEffect filter="fade" transition="in">
                                      <p:cBhvr>
                                        <p:cTn dur="500"/>
                                        <p:tgtEl>
                                          <p:spTgt spid="92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6">
                                            <p:txEl>
                                              <p:pRg end="1" st="1"/>
                                            </p:txEl>
                                          </p:spTgt>
                                        </p:tgtEl>
                                        <p:attrNameLst>
                                          <p:attrName>style.visibility</p:attrName>
                                        </p:attrNameLst>
                                      </p:cBhvr>
                                      <p:to>
                                        <p:strVal val="visible"/>
                                      </p:to>
                                    </p:set>
                                    <p:animEffect filter="fade" transition="in">
                                      <p:cBhvr>
                                        <p:cTn dur="500"/>
                                        <p:tgtEl>
                                          <p:spTgt spid="926">
                                            <p:txEl>
                                              <p:pRg end="1" st="1"/>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26">
                                            <p:txEl>
                                              <p:pRg end="2" st="2"/>
                                            </p:txEl>
                                          </p:spTgt>
                                        </p:tgtEl>
                                        <p:attrNameLst>
                                          <p:attrName>style.visibility</p:attrName>
                                        </p:attrNameLst>
                                      </p:cBhvr>
                                      <p:to>
                                        <p:strVal val="visible"/>
                                      </p:to>
                                    </p:set>
                                    <p:animEffect filter="fade" transition="in">
                                      <p:cBhvr>
                                        <p:cTn dur="500"/>
                                        <p:tgtEl>
                                          <p:spTgt spid="926">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26">
                                            <p:txEl>
                                              <p:pRg end="3" st="3"/>
                                            </p:txEl>
                                          </p:spTgt>
                                        </p:tgtEl>
                                        <p:attrNameLst>
                                          <p:attrName>style.visibility</p:attrName>
                                        </p:attrNameLst>
                                      </p:cBhvr>
                                      <p:to>
                                        <p:strVal val="visible"/>
                                      </p:to>
                                    </p:set>
                                    <p:animEffect filter="fade" transition="in">
                                      <p:cBhvr>
                                        <p:cTn dur="500"/>
                                        <p:tgtEl>
                                          <p:spTgt spid="926">
                                            <p:txEl>
                                              <p:pRg end="3" st="3"/>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26">
                                            <p:txEl>
                                              <p:pRg end="4" st="4"/>
                                            </p:txEl>
                                          </p:spTgt>
                                        </p:tgtEl>
                                        <p:attrNameLst>
                                          <p:attrName>style.visibility</p:attrName>
                                        </p:attrNameLst>
                                      </p:cBhvr>
                                      <p:to>
                                        <p:strVal val="visible"/>
                                      </p:to>
                                    </p:set>
                                    <p:animEffect filter="fade" transition="in">
                                      <p:cBhvr>
                                        <p:cTn dur="500"/>
                                        <p:tgtEl>
                                          <p:spTgt spid="926">
                                            <p:txEl>
                                              <p:pRg end="4" st="4"/>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26">
                                            <p:txEl>
                                              <p:pRg end="5" st="5"/>
                                            </p:txEl>
                                          </p:spTgt>
                                        </p:tgtEl>
                                        <p:attrNameLst>
                                          <p:attrName>style.visibility</p:attrName>
                                        </p:attrNameLst>
                                      </p:cBhvr>
                                      <p:to>
                                        <p:strVal val="visible"/>
                                      </p:to>
                                    </p:set>
                                    <p:animEffect filter="fade" transition="in">
                                      <p:cBhvr>
                                        <p:cTn dur="500"/>
                                        <p:tgtEl>
                                          <p:spTgt spid="926">
                                            <p:txEl>
                                              <p:pRg end="5" st="5"/>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926">
                                            <p:txEl>
                                              <p:pRg end="6" st="6"/>
                                            </p:txEl>
                                          </p:spTgt>
                                        </p:tgtEl>
                                        <p:attrNameLst>
                                          <p:attrName>style.visibility</p:attrName>
                                        </p:attrNameLst>
                                      </p:cBhvr>
                                      <p:to>
                                        <p:strVal val="visible"/>
                                      </p:to>
                                    </p:set>
                                    <p:animEffect filter="fade" transition="in">
                                      <p:cBhvr>
                                        <p:cTn dur="500"/>
                                        <p:tgtEl>
                                          <p:spTgt spid="926">
                                            <p:txEl>
                                              <p:pRg end="6" st="6"/>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26">
                                            <p:txEl>
                                              <p:pRg end="7" st="7"/>
                                            </p:txEl>
                                          </p:spTgt>
                                        </p:tgtEl>
                                        <p:attrNameLst>
                                          <p:attrName>style.visibility</p:attrName>
                                        </p:attrNameLst>
                                      </p:cBhvr>
                                      <p:to>
                                        <p:strVal val="visible"/>
                                      </p:to>
                                    </p:set>
                                    <p:animEffect filter="fade" transition="in">
                                      <p:cBhvr>
                                        <p:cTn dur="500"/>
                                        <p:tgtEl>
                                          <p:spTgt spid="926">
                                            <p:txEl>
                                              <p:pRg end="7" st="7"/>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926">
                                            <p:txEl>
                                              <p:pRg end="8" st="8"/>
                                            </p:txEl>
                                          </p:spTgt>
                                        </p:tgtEl>
                                        <p:attrNameLst>
                                          <p:attrName>style.visibility</p:attrName>
                                        </p:attrNameLst>
                                      </p:cBhvr>
                                      <p:to>
                                        <p:strVal val="visible"/>
                                      </p:to>
                                    </p:set>
                                    <p:animEffect filter="fade" transition="in">
                                      <p:cBhvr>
                                        <p:cTn dur="500"/>
                                        <p:tgtEl>
                                          <p:spTgt spid="92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mages">
  <p:cSld name="10 Images">
    <p:spTree>
      <p:nvGrpSpPr>
        <p:cNvPr id="928" name="Shape 928"/>
        <p:cNvGrpSpPr/>
        <p:nvPr/>
      </p:nvGrpSpPr>
      <p:grpSpPr>
        <a:xfrm>
          <a:off x="0" y="0"/>
          <a:ext cx="0" cy="0"/>
          <a:chOff x="0" y="0"/>
          <a:chExt cx="0" cy="0"/>
        </a:xfrm>
      </p:grpSpPr>
      <p:sp>
        <p:nvSpPr>
          <p:cNvPr id="929" name="Google Shape;929;p161"/>
          <p:cNvSpPr/>
          <p:nvPr/>
        </p:nvSpPr>
        <p:spPr>
          <a:xfrm>
            <a:off x="0" y="0"/>
            <a:ext cx="18286413"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30" name="Google Shape;930;p161"/>
          <p:cNvSpPr/>
          <p:nvPr>
            <p:ph idx="2" type="pic"/>
          </p:nvPr>
        </p:nvSpPr>
        <p:spPr>
          <a:xfrm>
            <a:off x="38182" y="43542"/>
            <a:ext cx="3600000" cy="3600000"/>
          </a:xfrm>
          <a:prstGeom prst="rect">
            <a:avLst/>
          </a:prstGeom>
          <a:solidFill>
            <a:srgbClr val="7FE4FF"/>
          </a:solidFill>
          <a:ln>
            <a:noFill/>
          </a:ln>
        </p:spPr>
      </p:sp>
      <p:sp>
        <p:nvSpPr>
          <p:cNvPr id="931" name="Google Shape;931;p161"/>
          <p:cNvSpPr/>
          <p:nvPr>
            <p:ph idx="3" type="pic"/>
          </p:nvPr>
        </p:nvSpPr>
        <p:spPr>
          <a:xfrm>
            <a:off x="3687753" y="43542"/>
            <a:ext cx="3600000" cy="3600000"/>
          </a:xfrm>
          <a:prstGeom prst="rect">
            <a:avLst/>
          </a:prstGeom>
          <a:solidFill>
            <a:schemeClr val="accent1"/>
          </a:solidFill>
          <a:ln>
            <a:noFill/>
          </a:ln>
        </p:spPr>
      </p:sp>
      <p:sp>
        <p:nvSpPr>
          <p:cNvPr id="932" name="Google Shape;932;p161"/>
          <p:cNvSpPr/>
          <p:nvPr>
            <p:ph idx="4" type="pic"/>
          </p:nvPr>
        </p:nvSpPr>
        <p:spPr>
          <a:xfrm>
            <a:off x="7337324" y="43542"/>
            <a:ext cx="3600000" cy="3600000"/>
          </a:xfrm>
          <a:prstGeom prst="rect">
            <a:avLst/>
          </a:prstGeom>
          <a:solidFill>
            <a:srgbClr val="00728F"/>
          </a:solidFill>
          <a:ln>
            <a:noFill/>
          </a:ln>
        </p:spPr>
      </p:sp>
      <p:sp>
        <p:nvSpPr>
          <p:cNvPr id="933" name="Google Shape;933;p161"/>
          <p:cNvSpPr/>
          <p:nvPr>
            <p:ph idx="5" type="pic"/>
          </p:nvPr>
        </p:nvSpPr>
        <p:spPr>
          <a:xfrm>
            <a:off x="10988185" y="43542"/>
            <a:ext cx="3600000" cy="3600000"/>
          </a:xfrm>
          <a:prstGeom prst="rect">
            <a:avLst/>
          </a:prstGeom>
          <a:solidFill>
            <a:schemeClr val="accent1"/>
          </a:solidFill>
          <a:ln>
            <a:noFill/>
          </a:ln>
        </p:spPr>
      </p:sp>
      <p:sp>
        <p:nvSpPr>
          <p:cNvPr id="934" name="Google Shape;934;p161"/>
          <p:cNvSpPr/>
          <p:nvPr>
            <p:ph idx="6" type="pic"/>
          </p:nvPr>
        </p:nvSpPr>
        <p:spPr>
          <a:xfrm>
            <a:off x="14636467" y="43542"/>
            <a:ext cx="3600000" cy="3600000"/>
          </a:xfrm>
          <a:prstGeom prst="rect">
            <a:avLst/>
          </a:prstGeom>
          <a:solidFill>
            <a:srgbClr val="BFF1FF"/>
          </a:solidFill>
          <a:ln>
            <a:noFill/>
          </a:ln>
        </p:spPr>
      </p:sp>
      <p:sp>
        <p:nvSpPr>
          <p:cNvPr id="935" name="Google Shape;935;p161"/>
          <p:cNvSpPr/>
          <p:nvPr>
            <p:ph idx="7" type="pic"/>
          </p:nvPr>
        </p:nvSpPr>
        <p:spPr>
          <a:xfrm>
            <a:off x="35931" y="6628665"/>
            <a:ext cx="3600000" cy="3600000"/>
          </a:xfrm>
          <a:prstGeom prst="rect">
            <a:avLst/>
          </a:prstGeom>
          <a:solidFill>
            <a:schemeClr val="accent1"/>
          </a:solidFill>
          <a:ln>
            <a:noFill/>
          </a:ln>
        </p:spPr>
      </p:sp>
      <p:sp>
        <p:nvSpPr>
          <p:cNvPr id="936" name="Google Shape;936;p161"/>
          <p:cNvSpPr/>
          <p:nvPr>
            <p:ph idx="8" type="pic"/>
          </p:nvPr>
        </p:nvSpPr>
        <p:spPr>
          <a:xfrm>
            <a:off x="3685502" y="6628665"/>
            <a:ext cx="3600000" cy="3600000"/>
          </a:xfrm>
          <a:prstGeom prst="rect">
            <a:avLst/>
          </a:prstGeom>
          <a:solidFill>
            <a:srgbClr val="004C5F"/>
          </a:solidFill>
          <a:ln>
            <a:noFill/>
          </a:ln>
        </p:spPr>
      </p:sp>
      <p:sp>
        <p:nvSpPr>
          <p:cNvPr id="937" name="Google Shape;937;p161"/>
          <p:cNvSpPr/>
          <p:nvPr>
            <p:ph idx="9" type="pic"/>
          </p:nvPr>
        </p:nvSpPr>
        <p:spPr>
          <a:xfrm>
            <a:off x="7335073" y="6628665"/>
            <a:ext cx="3600000" cy="3600000"/>
          </a:xfrm>
          <a:prstGeom prst="rect">
            <a:avLst/>
          </a:prstGeom>
          <a:solidFill>
            <a:srgbClr val="3FD8FF"/>
          </a:solidFill>
          <a:ln>
            <a:noFill/>
          </a:ln>
        </p:spPr>
      </p:sp>
      <p:sp>
        <p:nvSpPr>
          <p:cNvPr id="938" name="Google Shape;938;p161"/>
          <p:cNvSpPr/>
          <p:nvPr>
            <p:ph idx="13" type="pic"/>
          </p:nvPr>
        </p:nvSpPr>
        <p:spPr>
          <a:xfrm>
            <a:off x="10985934" y="6628665"/>
            <a:ext cx="3600000" cy="3600000"/>
          </a:xfrm>
          <a:prstGeom prst="rect">
            <a:avLst/>
          </a:prstGeom>
          <a:solidFill>
            <a:srgbClr val="004C5F"/>
          </a:solidFill>
          <a:ln>
            <a:noFill/>
          </a:ln>
        </p:spPr>
      </p:sp>
      <p:sp>
        <p:nvSpPr>
          <p:cNvPr id="939" name="Google Shape;939;p161"/>
          <p:cNvSpPr/>
          <p:nvPr>
            <p:ph idx="14" type="pic"/>
          </p:nvPr>
        </p:nvSpPr>
        <p:spPr>
          <a:xfrm>
            <a:off x="14634216" y="6628665"/>
            <a:ext cx="3600000" cy="3600000"/>
          </a:xfrm>
          <a:prstGeom prst="rect">
            <a:avLst/>
          </a:prstGeom>
          <a:solidFill>
            <a:schemeClr val="accent1"/>
          </a:solidFill>
          <a:ln>
            <a:noFill/>
          </a:ln>
        </p:spPr>
      </p:sp>
      <p:sp>
        <p:nvSpPr>
          <p:cNvPr id="940" name="Google Shape;940;p161"/>
          <p:cNvSpPr txBox="1"/>
          <p:nvPr>
            <p:ph idx="1" type="body"/>
          </p:nvPr>
        </p:nvSpPr>
        <p:spPr>
          <a:xfrm>
            <a:off x="1222326" y="4018375"/>
            <a:ext cx="15841760" cy="108801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1" name="Google Shape;941;p161"/>
          <p:cNvSpPr txBox="1"/>
          <p:nvPr>
            <p:ph idx="15" type="body"/>
          </p:nvPr>
        </p:nvSpPr>
        <p:spPr>
          <a:xfrm>
            <a:off x="1222327" y="5233510"/>
            <a:ext cx="15841760" cy="1080120"/>
          </a:xfrm>
          <a:prstGeom prst="rect">
            <a:avLst/>
          </a:prstGeom>
          <a:noFill/>
          <a:ln>
            <a:noFill/>
          </a:ln>
        </p:spPr>
        <p:txBody>
          <a:bodyPr anchorCtr="0" anchor="t" bIns="45700" lIns="91425" spcFirstLastPara="1" rIns="91425" wrap="square" tIns="45700">
            <a:noAutofit/>
          </a:bodyPr>
          <a:lstStyle>
            <a:lvl1pPr indent="-228600" lvl="0" marL="457200" algn="ctr">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500"/>
                                        <p:tgtEl>
                                          <p:spTgt spid="930"/>
                                        </p:tgtEl>
                                      </p:cBhvr>
                                    </p:animEffect>
                                  </p:childTnLst>
                                </p:cTn>
                              </p:par>
                              <p:par>
                                <p:cTn fill="hold" nodeType="withEffect" presetClass="entr" presetID="10" presetSubtype="0">
                                  <p:stCondLst>
                                    <p:cond delay="225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par>
                                <p:cTn fill="hold" nodeType="withEffect" presetClass="entr" presetID="10" presetSubtype="0">
                                  <p:stCondLst>
                                    <p:cond delay="175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par>
                                <p:cTn fill="hold" nodeType="withEffect" presetClass="entr" presetID="10" presetSubtype="0">
                                  <p:stCondLst>
                                    <p:cond delay="500"/>
                                  </p:stCondLst>
                                  <p:childTnLst>
                                    <p:set>
                                      <p:cBhvr>
                                        <p:cTn dur="1" fill="hold">
                                          <p:stCondLst>
                                            <p:cond delay="0"/>
                                          </p:stCondLst>
                                        </p:cTn>
                                        <p:tgtEl>
                                          <p:spTgt spid="933"/>
                                        </p:tgtEl>
                                        <p:attrNameLst>
                                          <p:attrName>style.visibility</p:attrName>
                                        </p:attrNameLst>
                                      </p:cBhvr>
                                      <p:to>
                                        <p:strVal val="visible"/>
                                      </p:to>
                                    </p:set>
                                    <p:animEffect filter="fade" transition="in">
                                      <p:cBhvr>
                                        <p:cTn dur="500"/>
                                        <p:tgtEl>
                                          <p:spTgt spid="933"/>
                                        </p:tgtEl>
                                      </p:cBhvr>
                                    </p:animEffect>
                                  </p:childTnLst>
                                </p:cTn>
                              </p:par>
                              <p:par>
                                <p:cTn fill="hold" nodeType="withEffect" presetClass="entr" presetID="10" presetSubtype="0">
                                  <p:stCondLst>
                                    <p:cond delay="150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par>
                                <p:cTn fill="hold" nodeType="withEffect" presetClass="entr" presetID="10" presetSubtype="0">
                                  <p:stCondLst>
                                    <p:cond delay="25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par>
                                <p:cTn fill="hold" nodeType="withEffect" presetClass="entr" presetID="10" presetSubtype="0">
                                  <p:stCondLst>
                                    <p:cond delay="75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par>
                                <p:cTn fill="hold" nodeType="withEffect" presetClass="entr" presetID="10" presetSubtype="0">
                                  <p:stCondLst>
                                    <p:cond delay="125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par>
                                <p:cTn fill="hold" nodeType="withEffect" presetClass="entr" presetID="10" presetSubtype="0">
                                  <p:stCondLst>
                                    <p:cond delay="1000"/>
                                  </p:stCondLst>
                                  <p:childTnLst>
                                    <p:set>
                                      <p:cBhvr>
                                        <p:cTn dur="1" fill="hold">
                                          <p:stCondLst>
                                            <p:cond delay="0"/>
                                          </p:stCondLst>
                                        </p:cTn>
                                        <p:tgtEl>
                                          <p:spTgt spid="936"/>
                                        </p:tgtEl>
                                        <p:attrNameLst>
                                          <p:attrName>style.visibility</p:attrName>
                                        </p:attrNameLst>
                                      </p:cBhvr>
                                      <p:to>
                                        <p:strVal val="visible"/>
                                      </p:to>
                                    </p:set>
                                    <p:animEffect filter="fade" transition="in">
                                      <p:cBhvr>
                                        <p:cTn dur="500"/>
                                        <p:tgtEl>
                                          <p:spTgt spid="936"/>
                                        </p:tgtEl>
                                      </p:cBhvr>
                                    </p:animEffect>
                                  </p:childTnLst>
                                </p:cTn>
                              </p:par>
                              <p:par>
                                <p:cTn fill="hold" nodeType="withEffect" presetClass="entr" presetID="10" presetSubtype="0">
                                  <p:stCondLst>
                                    <p:cond delay="200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par>
                                <p:cTn fill="hold" nodeType="withEffect" presetClass="entr" presetID="10" presetSubtype="0">
                                  <p:stCondLst>
                                    <p:cond delay="2000"/>
                                  </p:stCondLst>
                                  <p:childTnLst>
                                    <p:set>
                                      <p:cBhvr>
                                        <p:cTn dur="1" fill="hold">
                                          <p:stCondLst>
                                            <p:cond delay="0"/>
                                          </p:stCondLst>
                                        </p:cTn>
                                        <p:tgtEl>
                                          <p:spTgt spid="940">
                                            <p:txEl>
                                              <p:pRg end="0" st="0"/>
                                            </p:txEl>
                                          </p:spTgt>
                                        </p:tgtEl>
                                        <p:attrNameLst>
                                          <p:attrName>style.visibility</p:attrName>
                                        </p:attrNameLst>
                                      </p:cBhvr>
                                      <p:to>
                                        <p:strVal val="visible"/>
                                      </p:to>
                                    </p:set>
                                    <p:animEffect filter="fade" transition="in">
                                      <p:cBhvr>
                                        <p:cTn dur="500"/>
                                        <p:tgtEl>
                                          <p:spTgt spid="940">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0">
                                            <p:txEl>
                                              <p:pRg end="1" st="1"/>
                                            </p:txEl>
                                          </p:spTgt>
                                        </p:tgtEl>
                                        <p:attrNameLst>
                                          <p:attrName>style.visibility</p:attrName>
                                        </p:attrNameLst>
                                      </p:cBhvr>
                                      <p:to>
                                        <p:strVal val="visible"/>
                                      </p:to>
                                    </p:set>
                                    <p:animEffect filter="fade" transition="in">
                                      <p:cBhvr>
                                        <p:cTn dur="500"/>
                                        <p:tgtEl>
                                          <p:spTgt spid="940">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0">
                                            <p:txEl>
                                              <p:pRg end="2" st="2"/>
                                            </p:txEl>
                                          </p:spTgt>
                                        </p:tgtEl>
                                        <p:attrNameLst>
                                          <p:attrName>style.visibility</p:attrName>
                                        </p:attrNameLst>
                                      </p:cBhvr>
                                      <p:to>
                                        <p:strVal val="visible"/>
                                      </p:to>
                                    </p:set>
                                    <p:animEffect filter="fade" transition="in">
                                      <p:cBhvr>
                                        <p:cTn dur="500"/>
                                        <p:tgtEl>
                                          <p:spTgt spid="940">
                                            <p:txEl>
                                              <p:pRg end="2" st="2"/>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0">
                                            <p:txEl>
                                              <p:pRg end="3" st="3"/>
                                            </p:txEl>
                                          </p:spTgt>
                                        </p:tgtEl>
                                        <p:attrNameLst>
                                          <p:attrName>style.visibility</p:attrName>
                                        </p:attrNameLst>
                                      </p:cBhvr>
                                      <p:to>
                                        <p:strVal val="visible"/>
                                      </p:to>
                                    </p:set>
                                    <p:animEffect filter="fade" transition="in">
                                      <p:cBhvr>
                                        <p:cTn dur="500"/>
                                        <p:tgtEl>
                                          <p:spTgt spid="940">
                                            <p:txEl>
                                              <p:pRg end="3" st="3"/>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0">
                                            <p:txEl>
                                              <p:pRg end="4" st="4"/>
                                            </p:txEl>
                                          </p:spTgt>
                                        </p:tgtEl>
                                        <p:attrNameLst>
                                          <p:attrName>style.visibility</p:attrName>
                                        </p:attrNameLst>
                                      </p:cBhvr>
                                      <p:to>
                                        <p:strVal val="visible"/>
                                      </p:to>
                                    </p:set>
                                    <p:animEffect filter="fade" transition="in">
                                      <p:cBhvr>
                                        <p:cTn dur="500"/>
                                        <p:tgtEl>
                                          <p:spTgt spid="940">
                                            <p:txEl>
                                              <p:pRg end="4" st="4"/>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0">
                                            <p:txEl>
                                              <p:pRg end="5" st="5"/>
                                            </p:txEl>
                                          </p:spTgt>
                                        </p:tgtEl>
                                        <p:attrNameLst>
                                          <p:attrName>style.visibility</p:attrName>
                                        </p:attrNameLst>
                                      </p:cBhvr>
                                      <p:to>
                                        <p:strVal val="visible"/>
                                      </p:to>
                                    </p:set>
                                    <p:animEffect filter="fade" transition="in">
                                      <p:cBhvr>
                                        <p:cTn dur="500"/>
                                        <p:tgtEl>
                                          <p:spTgt spid="940">
                                            <p:txEl>
                                              <p:pRg end="5" st="5"/>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0">
                                            <p:txEl>
                                              <p:pRg end="6" st="6"/>
                                            </p:txEl>
                                          </p:spTgt>
                                        </p:tgtEl>
                                        <p:attrNameLst>
                                          <p:attrName>style.visibility</p:attrName>
                                        </p:attrNameLst>
                                      </p:cBhvr>
                                      <p:to>
                                        <p:strVal val="visible"/>
                                      </p:to>
                                    </p:set>
                                    <p:animEffect filter="fade" transition="in">
                                      <p:cBhvr>
                                        <p:cTn dur="500"/>
                                        <p:tgtEl>
                                          <p:spTgt spid="940">
                                            <p:txEl>
                                              <p:pRg end="6" st="6"/>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0">
                                            <p:txEl>
                                              <p:pRg end="7" st="7"/>
                                            </p:txEl>
                                          </p:spTgt>
                                        </p:tgtEl>
                                        <p:attrNameLst>
                                          <p:attrName>style.visibility</p:attrName>
                                        </p:attrNameLst>
                                      </p:cBhvr>
                                      <p:to>
                                        <p:strVal val="visible"/>
                                      </p:to>
                                    </p:set>
                                    <p:animEffect filter="fade" transition="in">
                                      <p:cBhvr>
                                        <p:cTn dur="500"/>
                                        <p:tgtEl>
                                          <p:spTgt spid="940">
                                            <p:txEl>
                                              <p:pRg end="7" st="7"/>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0">
                                            <p:txEl>
                                              <p:pRg end="8" st="8"/>
                                            </p:txEl>
                                          </p:spTgt>
                                        </p:tgtEl>
                                        <p:attrNameLst>
                                          <p:attrName>style.visibility</p:attrName>
                                        </p:attrNameLst>
                                      </p:cBhvr>
                                      <p:to>
                                        <p:strVal val="visible"/>
                                      </p:to>
                                    </p:set>
                                    <p:animEffect filter="fade" transition="in">
                                      <p:cBhvr>
                                        <p:cTn dur="500"/>
                                        <p:tgtEl>
                                          <p:spTgt spid="940">
                                            <p:txEl>
                                              <p:pRg end="8" st="8"/>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1">
                                            <p:txEl>
                                              <p:pRg end="0" st="0"/>
                                            </p:txEl>
                                          </p:spTgt>
                                        </p:tgtEl>
                                        <p:attrNameLst>
                                          <p:attrName>style.visibility</p:attrName>
                                        </p:attrNameLst>
                                      </p:cBhvr>
                                      <p:to>
                                        <p:strVal val="visible"/>
                                      </p:to>
                                    </p:set>
                                    <p:animEffect filter="fade" transition="in">
                                      <p:cBhvr>
                                        <p:cTn dur="500"/>
                                        <p:tgtEl>
                                          <p:spTgt spid="941">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1">
                                            <p:txEl>
                                              <p:pRg end="1" st="1"/>
                                            </p:txEl>
                                          </p:spTgt>
                                        </p:tgtEl>
                                        <p:attrNameLst>
                                          <p:attrName>style.visibility</p:attrName>
                                        </p:attrNameLst>
                                      </p:cBhvr>
                                      <p:to>
                                        <p:strVal val="visible"/>
                                      </p:to>
                                    </p:set>
                                    <p:animEffect filter="fade" transition="in">
                                      <p:cBhvr>
                                        <p:cTn dur="500"/>
                                        <p:tgtEl>
                                          <p:spTgt spid="941">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1">
                                            <p:txEl>
                                              <p:pRg end="2" st="2"/>
                                            </p:txEl>
                                          </p:spTgt>
                                        </p:tgtEl>
                                        <p:attrNameLst>
                                          <p:attrName>style.visibility</p:attrName>
                                        </p:attrNameLst>
                                      </p:cBhvr>
                                      <p:to>
                                        <p:strVal val="visible"/>
                                      </p:to>
                                    </p:set>
                                    <p:animEffect filter="fade" transition="in">
                                      <p:cBhvr>
                                        <p:cTn dur="500"/>
                                        <p:tgtEl>
                                          <p:spTgt spid="941">
                                            <p:txEl>
                                              <p:pRg end="2" st="2"/>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1">
                                            <p:txEl>
                                              <p:pRg end="3" st="3"/>
                                            </p:txEl>
                                          </p:spTgt>
                                        </p:tgtEl>
                                        <p:attrNameLst>
                                          <p:attrName>style.visibility</p:attrName>
                                        </p:attrNameLst>
                                      </p:cBhvr>
                                      <p:to>
                                        <p:strVal val="visible"/>
                                      </p:to>
                                    </p:set>
                                    <p:animEffect filter="fade" transition="in">
                                      <p:cBhvr>
                                        <p:cTn dur="500"/>
                                        <p:tgtEl>
                                          <p:spTgt spid="941">
                                            <p:txEl>
                                              <p:pRg end="3" st="3"/>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1">
                                            <p:txEl>
                                              <p:pRg end="4" st="4"/>
                                            </p:txEl>
                                          </p:spTgt>
                                        </p:tgtEl>
                                        <p:attrNameLst>
                                          <p:attrName>style.visibility</p:attrName>
                                        </p:attrNameLst>
                                      </p:cBhvr>
                                      <p:to>
                                        <p:strVal val="visible"/>
                                      </p:to>
                                    </p:set>
                                    <p:animEffect filter="fade" transition="in">
                                      <p:cBhvr>
                                        <p:cTn dur="500"/>
                                        <p:tgtEl>
                                          <p:spTgt spid="941">
                                            <p:txEl>
                                              <p:pRg end="4" st="4"/>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1">
                                            <p:txEl>
                                              <p:pRg end="5" st="5"/>
                                            </p:txEl>
                                          </p:spTgt>
                                        </p:tgtEl>
                                        <p:attrNameLst>
                                          <p:attrName>style.visibility</p:attrName>
                                        </p:attrNameLst>
                                      </p:cBhvr>
                                      <p:to>
                                        <p:strVal val="visible"/>
                                      </p:to>
                                    </p:set>
                                    <p:animEffect filter="fade" transition="in">
                                      <p:cBhvr>
                                        <p:cTn dur="500"/>
                                        <p:tgtEl>
                                          <p:spTgt spid="941">
                                            <p:txEl>
                                              <p:pRg end="5" st="5"/>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1">
                                            <p:txEl>
                                              <p:pRg end="6" st="6"/>
                                            </p:txEl>
                                          </p:spTgt>
                                        </p:tgtEl>
                                        <p:attrNameLst>
                                          <p:attrName>style.visibility</p:attrName>
                                        </p:attrNameLst>
                                      </p:cBhvr>
                                      <p:to>
                                        <p:strVal val="visible"/>
                                      </p:to>
                                    </p:set>
                                    <p:animEffect filter="fade" transition="in">
                                      <p:cBhvr>
                                        <p:cTn dur="500"/>
                                        <p:tgtEl>
                                          <p:spTgt spid="941">
                                            <p:txEl>
                                              <p:pRg end="6" st="6"/>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1">
                                            <p:txEl>
                                              <p:pRg end="7" st="7"/>
                                            </p:txEl>
                                          </p:spTgt>
                                        </p:tgtEl>
                                        <p:attrNameLst>
                                          <p:attrName>style.visibility</p:attrName>
                                        </p:attrNameLst>
                                      </p:cBhvr>
                                      <p:to>
                                        <p:strVal val="visible"/>
                                      </p:to>
                                    </p:set>
                                    <p:animEffect filter="fade" transition="in">
                                      <p:cBhvr>
                                        <p:cTn dur="500"/>
                                        <p:tgtEl>
                                          <p:spTgt spid="941">
                                            <p:txEl>
                                              <p:pRg end="7" st="7"/>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41">
                                            <p:txEl>
                                              <p:pRg end="8" st="8"/>
                                            </p:txEl>
                                          </p:spTgt>
                                        </p:tgtEl>
                                        <p:attrNameLst>
                                          <p:attrName>style.visibility</p:attrName>
                                        </p:attrNameLst>
                                      </p:cBhvr>
                                      <p:to>
                                        <p:strVal val="visible"/>
                                      </p:to>
                                    </p:set>
                                    <p:animEffect filter="fade" transition="in">
                                      <p:cBhvr>
                                        <p:cTn dur="500"/>
                                        <p:tgtEl>
                                          <p:spTgt spid="94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Word - 1 Column">
  <p:cSld name="1 Word - 1 Column">
    <p:spTree>
      <p:nvGrpSpPr>
        <p:cNvPr id="66" name="Shape 66"/>
        <p:cNvGrpSpPr/>
        <p:nvPr/>
      </p:nvGrpSpPr>
      <p:grpSpPr>
        <a:xfrm>
          <a:off x="0" y="0"/>
          <a:ext cx="0" cy="0"/>
          <a:chOff x="0" y="0"/>
          <a:chExt cx="0" cy="0"/>
        </a:xfrm>
      </p:grpSpPr>
      <p:sp>
        <p:nvSpPr>
          <p:cNvPr id="67" name="Google Shape;67;p131"/>
          <p:cNvSpPr/>
          <p:nvPr/>
        </p:nvSpPr>
        <p:spPr>
          <a:xfrm>
            <a:off x="939800" y="1788632"/>
            <a:ext cx="6572725" cy="6572725"/>
          </a:xfrm>
          <a:prstGeom prst="ellipse">
            <a:avLst/>
          </a:prstGeom>
          <a:gradFill>
            <a:gsLst>
              <a:gs pos="0">
                <a:schemeClr val="lt1"/>
              </a:gs>
              <a:gs pos="50000">
                <a:srgbClr val="B8DAEF">
                  <a:alpha val="13725"/>
                </a:srgbClr>
              </a:gs>
              <a:gs pos="100000">
                <a:srgbClr val="8AC8E8">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68" name="Google Shape;68;p131"/>
          <p:cNvSpPr/>
          <p:nvPr/>
        </p:nvSpPr>
        <p:spPr>
          <a:xfrm>
            <a:off x="1939273" y="2788105"/>
            <a:ext cx="4573781" cy="4573781"/>
          </a:xfrm>
          <a:prstGeom prst="ellipse">
            <a:avLst/>
          </a:prstGeom>
          <a:gradFill>
            <a:gsLst>
              <a:gs pos="0">
                <a:schemeClr val="lt1"/>
              </a:gs>
              <a:gs pos="42000">
                <a:srgbClr val="B8DAEF">
                  <a:alpha val="23921"/>
                </a:srgbClr>
              </a:gs>
              <a:gs pos="100000">
                <a:srgbClr val="8AC8E8">
                  <a:alpha val="37647"/>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69" name="Google Shape;69;p131"/>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31"/>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1" name="Google Shape;71;p131"/>
          <p:cNvSpPr txBox="1"/>
          <p:nvPr>
            <p:ph idx="1" type="body"/>
          </p:nvPr>
        </p:nvSpPr>
        <p:spPr>
          <a:xfrm>
            <a:off x="8108091" y="2983260"/>
            <a:ext cx="9451050" cy="436548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 name="Google Shape;72;p131"/>
          <p:cNvSpPr txBox="1"/>
          <p:nvPr>
            <p:ph type="title"/>
          </p:nvPr>
        </p:nvSpPr>
        <p:spPr>
          <a:xfrm>
            <a:off x="1132316" y="3838355"/>
            <a:ext cx="6480720" cy="265529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accent1"/>
              </a:buClr>
              <a:buSzPts val="6600"/>
              <a:buFont typeface="Roboto Condensed Light"/>
              <a:buNone/>
              <a:defRPr b="0" i="0" sz="66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500"/>
                                        <p:tgtEl>
                                          <p:spTgt spid="67"/>
                                        </p:tgtEl>
                                      </p:cBhvr>
                                    </p:animEffect>
                                  </p:childTnLst>
                                </p:cTn>
                              </p:par>
                              <p:par>
                                <p:cTn fill="hold" nodeType="withEffect" presetClass="entr" presetID="10" presetSubtype="0">
                                  <p:stCondLst>
                                    <p:cond delay="250"/>
                                  </p:stCondLst>
                                  <p:childTnLst>
                                    <p:set>
                                      <p:cBhvr>
                                        <p:cTn dur="1" fill="hold">
                                          <p:stCondLst>
                                            <p:cond delay="0"/>
                                          </p:stCondLst>
                                        </p:cTn>
                                        <p:tgtEl>
                                          <p:spTgt spid="68"/>
                                        </p:tgtEl>
                                        <p:attrNameLst>
                                          <p:attrName>style.visibility</p:attrName>
                                        </p:attrNameLst>
                                      </p:cBhvr>
                                      <p:to>
                                        <p:strVal val="visible"/>
                                      </p:to>
                                    </p:set>
                                    <p:animEffect filter="fade" transition="in">
                                      <p:cBhvr>
                                        <p:cTn dur="500"/>
                                        <p:tgtEl>
                                          <p:spTgt spid="68"/>
                                        </p:tgtEl>
                                      </p:cBhvr>
                                    </p:animEffect>
                                  </p:childTnLst>
                                </p:cTn>
                              </p:par>
                              <p:par>
                                <p:cTn fill="hold" nodeType="withEffect" presetClass="entr" presetID="10" presetSubtype="0">
                                  <p:stCondLst>
                                    <p:cond delay="500"/>
                                  </p:stCondLst>
                                  <p:childTnLst>
                                    <p:set>
                                      <p:cBhvr>
                                        <p:cTn dur="1" fill="hold">
                                          <p:stCondLst>
                                            <p:cond delay="0"/>
                                          </p:stCondLst>
                                        </p:cTn>
                                        <p:tgtEl>
                                          <p:spTgt spid="72"/>
                                        </p:tgtEl>
                                        <p:attrNameLst>
                                          <p:attrName>style.visibility</p:attrName>
                                        </p:attrNameLst>
                                      </p:cBhvr>
                                      <p:to>
                                        <p:strVal val="visible"/>
                                      </p:to>
                                    </p:set>
                                    <p:animEffect filter="fade" transition="in">
                                      <p:cBhvr>
                                        <p:cTn dur="500"/>
                                        <p:tgtEl>
                                          <p:spTgt spid="72"/>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p:tgtEl>
                                          <p:spTgt spid="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 Text">
  <p:cSld name="Gray - Text">
    <p:spTree>
      <p:nvGrpSpPr>
        <p:cNvPr id="942" name="Shape 942"/>
        <p:cNvGrpSpPr/>
        <p:nvPr/>
      </p:nvGrpSpPr>
      <p:grpSpPr>
        <a:xfrm>
          <a:off x="0" y="0"/>
          <a:ext cx="0" cy="0"/>
          <a:chOff x="0" y="0"/>
          <a:chExt cx="0" cy="0"/>
        </a:xfrm>
      </p:grpSpPr>
      <p:sp>
        <p:nvSpPr>
          <p:cNvPr id="943" name="Google Shape;943;p162"/>
          <p:cNvSpPr/>
          <p:nvPr/>
        </p:nvSpPr>
        <p:spPr>
          <a:xfrm>
            <a:off x="0" y="0"/>
            <a:ext cx="18286413"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44" name="Google Shape;944;p162"/>
          <p:cNvSpPr txBox="1"/>
          <p:nvPr>
            <p:ph idx="1" type="body"/>
          </p:nvPr>
        </p:nvSpPr>
        <p:spPr>
          <a:xfrm>
            <a:off x="6757941" y="1700618"/>
            <a:ext cx="10396155" cy="324036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0"/>
              </a:spcBef>
              <a:spcAft>
                <a:spcPts val="0"/>
              </a:spcAft>
              <a:buClr>
                <a:schemeClr val="dk1"/>
              </a:buClr>
              <a:buSzPts val="7200"/>
              <a:buNone/>
              <a:defRPr sz="72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5" name="Google Shape;945;p162"/>
          <p:cNvSpPr txBox="1"/>
          <p:nvPr>
            <p:ph idx="2" type="body"/>
          </p:nvPr>
        </p:nvSpPr>
        <p:spPr>
          <a:xfrm>
            <a:off x="6757941" y="4985982"/>
            <a:ext cx="10396155" cy="330786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ユーザー設定レイアウト">
  <p:cSld name="ユーザー設定レイアウト">
    <p:spTree>
      <p:nvGrpSpPr>
        <p:cNvPr id="946" name="Shape 946"/>
        <p:cNvGrpSpPr/>
        <p:nvPr/>
      </p:nvGrpSpPr>
      <p:grpSpPr>
        <a:xfrm>
          <a:off x="0" y="0"/>
          <a:ext cx="0" cy="0"/>
          <a:chOff x="0" y="0"/>
          <a:chExt cx="0" cy="0"/>
        </a:xfrm>
      </p:grpSpPr>
      <p:sp>
        <p:nvSpPr>
          <p:cNvPr id="947" name="Google Shape;947;p185"/>
          <p:cNvSpPr/>
          <p:nvPr/>
        </p:nvSpPr>
        <p:spPr>
          <a:xfrm>
            <a:off x="0" y="0"/>
            <a:ext cx="18286413"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948" name="Google Shape;948;p185"/>
          <p:cNvSpPr txBox="1"/>
          <p:nvPr>
            <p:ph idx="1" type="body"/>
          </p:nvPr>
        </p:nvSpPr>
        <p:spPr>
          <a:xfrm>
            <a:off x="727271" y="1228065"/>
            <a:ext cx="16831870" cy="2459238"/>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5000"/>
              <a:buNone/>
              <a:defRPr sz="15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9" name="Google Shape;949;p185"/>
          <p:cNvSpPr txBox="1"/>
          <p:nvPr>
            <p:ph idx="2" type="body"/>
          </p:nvPr>
        </p:nvSpPr>
        <p:spPr>
          <a:xfrm>
            <a:off x="727272" y="3405437"/>
            <a:ext cx="16831870" cy="99011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3600"/>
              <a:buNone/>
              <a:defRPr sz="36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0" name="Google Shape;950;p185"/>
          <p:cNvSpPr/>
          <p:nvPr>
            <p:ph idx="3" type="pic"/>
          </p:nvPr>
        </p:nvSpPr>
        <p:spPr>
          <a:xfrm>
            <a:off x="0" y="5143500"/>
            <a:ext cx="18286413" cy="51435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948">
                                            <p:txEl>
                                              <p:pRg end="0" st="0"/>
                                            </p:txEl>
                                          </p:spTgt>
                                        </p:tgtEl>
                                        <p:attrNameLst>
                                          <p:attrName>style.visibility</p:attrName>
                                        </p:attrNameLst>
                                      </p:cBhvr>
                                      <p:to>
                                        <p:strVal val="visible"/>
                                      </p:to>
                                    </p:set>
                                    <p:anim calcmode="lin" valueType="num">
                                      <p:cBhvr additive="base">
                                        <p:cTn dur="500"/>
                                        <p:tgtEl>
                                          <p:spTgt spid="948">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48">
                                            <p:txEl>
                                              <p:pRg end="1" st="1"/>
                                            </p:txEl>
                                          </p:spTgt>
                                        </p:tgtEl>
                                        <p:attrNameLst>
                                          <p:attrName>style.visibility</p:attrName>
                                        </p:attrNameLst>
                                      </p:cBhvr>
                                      <p:to>
                                        <p:strVal val="visible"/>
                                      </p:to>
                                    </p:set>
                                    <p:anim calcmode="lin" valueType="num">
                                      <p:cBhvr additive="base">
                                        <p:cTn dur="500"/>
                                        <p:tgtEl>
                                          <p:spTgt spid="948">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48">
                                            <p:txEl>
                                              <p:pRg end="2" st="2"/>
                                            </p:txEl>
                                          </p:spTgt>
                                        </p:tgtEl>
                                        <p:attrNameLst>
                                          <p:attrName>style.visibility</p:attrName>
                                        </p:attrNameLst>
                                      </p:cBhvr>
                                      <p:to>
                                        <p:strVal val="visible"/>
                                      </p:to>
                                    </p:set>
                                    <p:anim calcmode="lin" valueType="num">
                                      <p:cBhvr additive="base">
                                        <p:cTn dur="500"/>
                                        <p:tgtEl>
                                          <p:spTgt spid="948">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48">
                                            <p:txEl>
                                              <p:pRg end="3" st="3"/>
                                            </p:txEl>
                                          </p:spTgt>
                                        </p:tgtEl>
                                        <p:attrNameLst>
                                          <p:attrName>style.visibility</p:attrName>
                                        </p:attrNameLst>
                                      </p:cBhvr>
                                      <p:to>
                                        <p:strVal val="visible"/>
                                      </p:to>
                                    </p:set>
                                    <p:anim calcmode="lin" valueType="num">
                                      <p:cBhvr additive="base">
                                        <p:cTn dur="500"/>
                                        <p:tgtEl>
                                          <p:spTgt spid="948">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48">
                                            <p:txEl>
                                              <p:pRg end="4" st="4"/>
                                            </p:txEl>
                                          </p:spTgt>
                                        </p:tgtEl>
                                        <p:attrNameLst>
                                          <p:attrName>style.visibility</p:attrName>
                                        </p:attrNameLst>
                                      </p:cBhvr>
                                      <p:to>
                                        <p:strVal val="visible"/>
                                      </p:to>
                                    </p:set>
                                    <p:anim calcmode="lin" valueType="num">
                                      <p:cBhvr additive="base">
                                        <p:cTn dur="500"/>
                                        <p:tgtEl>
                                          <p:spTgt spid="948">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48">
                                            <p:txEl>
                                              <p:pRg end="5" st="5"/>
                                            </p:txEl>
                                          </p:spTgt>
                                        </p:tgtEl>
                                        <p:attrNameLst>
                                          <p:attrName>style.visibility</p:attrName>
                                        </p:attrNameLst>
                                      </p:cBhvr>
                                      <p:to>
                                        <p:strVal val="visible"/>
                                      </p:to>
                                    </p:set>
                                    <p:anim calcmode="lin" valueType="num">
                                      <p:cBhvr additive="base">
                                        <p:cTn dur="500"/>
                                        <p:tgtEl>
                                          <p:spTgt spid="948">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48">
                                            <p:txEl>
                                              <p:pRg end="6" st="6"/>
                                            </p:txEl>
                                          </p:spTgt>
                                        </p:tgtEl>
                                        <p:attrNameLst>
                                          <p:attrName>style.visibility</p:attrName>
                                        </p:attrNameLst>
                                      </p:cBhvr>
                                      <p:to>
                                        <p:strVal val="visible"/>
                                      </p:to>
                                    </p:set>
                                    <p:anim calcmode="lin" valueType="num">
                                      <p:cBhvr additive="base">
                                        <p:cTn dur="500"/>
                                        <p:tgtEl>
                                          <p:spTgt spid="948">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48">
                                            <p:txEl>
                                              <p:pRg end="7" st="7"/>
                                            </p:txEl>
                                          </p:spTgt>
                                        </p:tgtEl>
                                        <p:attrNameLst>
                                          <p:attrName>style.visibility</p:attrName>
                                        </p:attrNameLst>
                                      </p:cBhvr>
                                      <p:to>
                                        <p:strVal val="visible"/>
                                      </p:to>
                                    </p:set>
                                    <p:anim calcmode="lin" valueType="num">
                                      <p:cBhvr additive="base">
                                        <p:cTn dur="500"/>
                                        <p:tgtEl>
                                          <p:spTgt spid="948">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48">
                                            <p:txEl>
                                              <p:pRg end="8" st="8"/>
                                            </p:txEl>
                                          </p:spTgt>
                                        </p:tgtEl>
                                        <p:attrNameLst>
                                          <p:attrName>style.visibility</p:attrName>
                                        </p:attrNameLst>
                                      </p:cBhvr>
                                      <p:to>
                                        <p:strVal val="visible"/>
                                      </p:to>
                                    </p:set>
                                    <p:anim calcmode="lin" valueType="num">
                                      <p:cBhvr additive="base">
                                        <p:cTn dur="500"/>
                                        <p:tgtEl>
                                          <p:spTgt spid="94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49">
                                            <p:txEl>
                                              <p:pRg end="0" st="0"/>
                                            </p:txEl>
                                          </p:spTgt>
                                        </p:tgtEl>
                                        <p:attrNameLst>
                                          <p:attrName>style.visibility</p:attrName>
                                        </p:attrNameLst>
                                      </p:cBhvr>
                                      <p:to>
                                        <p:strVal val="visible"/>
                                      </p:to>
                                    </p:set>
                                    <p:anim calcmode="lin" valueType="num">
                                      <p:cBhvr additive="base">
                                        <p:cTn dur="500"/>
                                        <p:tgtEl>
                                          <p:spTgt spid="94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49">
                                            <p:txEl>
                                              <p:pRg end="1" st="1"/>
                                            </p:txEl>
                                          </p:spTgt>
                                        </p:tgtEl>
                                        <p:attrNameLst>
                                          <p:attrName>style.visibility</p:attrName>
                                        </p:attrNameLst>
                                      </p:cBhvr>
                                      <p:to>
                                        <p:strVal val="visible"/>
                                      </p:to>
                                    </p:set>
                                    <p:anim calcmode="lin" valueType="num">
                                      <p:cBhvr additive="base">
                                        <p:cTn dur="500"/>
                                        <p:tgtEl>
                                          <p:spTgt spid="94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49">
                                            <p:txEl>
                                              <p:pRg end="2" st="2"/>
                                            </p:txEl>
                                          </p:spTgt>
                                        </p:tgtEl>
                                        <p:attrNameLst>
                                          <p:attrName>style.visibility</p:attrName>
                                        </p:attrNameLst>
                                      </p:cBhvr>
                                      <p:to>
                                        <p:strVal val="visible"/>
                                      </p:to>
                                    </p:set>
                                    <p:anim calcmode="lin" valueType="num">
                                      <p:cBhvr additive="base">
                                        <p:cTn dur="500"/>
                                        <p:tgtEl>
                                          <p:spTgt spid="94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49">
                                            <p:txEl>
                                              <p:pRg end="3" st="3"/>
                                            </p:txEl>
                                          </p:spTgt>
                                        </p:tgtEl>
                                        <p:attrNameLst>
                                          <p:attrName>style.visibility</p:attrName>
                                        </p:attrNameLst>
                                      </p:cBhvr>
                                      <p:to>
                                        <p:strVal val="visible"/>
                                      </p:to>
                                    </p:set>
                                    <p:anim calcmode="lin" valueType="num">
                                      <p:cBhvr additive="base">
                                        <p:cTn dur="500"/>
                                        <p:tgtEl>
                                          <p:spTgt spid="94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49">
                                            <p:txEl>
                                              <p:pRg end="4" st="4"/>
                                            </p:txEl>
                                          </p:spTgt>
                                        </p:tgtEl>
                                        <p:attrNameLst>
                                          <p:attrName>style.visibility</p:attrName>
                                        </p:attrNameLst>
                                      </p:cBhvr>
                                      <p:to>
                                        <p:strVal val="visible"/>
                                      </p:to>
                                    </p:set>
                                    <p:anim calcmode="lin" valueType="num">
                                      <p:cBhvr additive="base">
                                        <p:cTn dur="500"/>
                                        <p:tgtEl>
                                          <p:spTgt spid="94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49">
                                            <p:txEl>
                                              <p:pRg end="5" st="5"/>
                                            </p:txEl>
                                          </p:spTgt>
                                        </p:tgtEl>
                                        <p:attrNameLst>
                                          <p:attrName>style.visibility</p:attrName>
                                        </p:attrNameLst>
                                      </p:cBhvr>
                                      <p:to>
                                        <p:strVal val="visible"/>
                                      </p:to>
                                    </p:set>
                                    <p:anim calcmode="lin" valueType="num">
                                      <p:cBhvr additive="base">
                                        <p:cTn dur="500"/>
                                        <p:tgtEl>
                                          <p:spTgt spid="94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49">
                                            <p:txEl>
                                              <p:pRg end="6" st="6"/>
                                            </p:txEl>
                                          </p:spTgt>
                                        </p:tgtEl>
                                        <p:attrNameLst>
                                          <p:attrName>style.visibility</p:attrName>
                                        </p:attrNameLst>
                                      </p:cBhvr>
                                      <p:to>
                                        <p:strVal val="visible"/>
                                      </p:to>
                                    </p:set>
                                    <p:anim calcmode="lin" valueType="num">
                                      <p:cBhvr additive="base">
                                        <p:cTn dur="500"/>
                                        <p:tgtEl>
                                          <p:spTgt spid="94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49">
                                            <p:txEl>
                                              <p:pRg end="7" st="7"/>
                                            </p:txEl>
                                          </p:spTgt>
                                        </p:tgtEl>
                                        <p:attrNameLst>
                                          <p:attrName>style.visibility</p:attrName>
                                        </p:attrNameLst>
                                      </p:cBhvr>
                                      <p:to>
                                        <p:strVal val="visible"/>
                                      </p:to>
                                    </p:set>
                                    <p:anim calcmode="lin" valueType="num">
                                      <p:cBhvr additive="base">
                                        <p:cTn dur="500"/>
                                        <p:tgtEl>
                                          <p:spTgt spid="94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49">
                                            <p:txEl>
                                              <p:pRg end="8" st="8"/>
                                            </p:txEl>
                                          </p:spTgt>
                                        </p:tgtEl>
                                        <p:attrNameLst>
                                          <p:attrName>style.visibility</p:attrName>
                                        </p:attrNameLst>
                                      </p:cBhvr>
                                      <p:to>
                                        <p:strVal val="visible"/>
                                      </p:to>
                                    </p:set>
                                    <p:anim calcmode="lin" valueType="num">
                                      <p:cBhvr additive="base">
                                        <p:cTn dur="500"/>
                                        <p:tgtEl>
                                          <p:spTgt spid="94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1">
  <p:cSld name="Impact 1">
    <p:spTree>
      <p:nvGrpSpPr>
        <p:cNvPr id="951" name="Shape 951"/>
        <p:cNvGrpSpPr/>
        <p:nvPr/>
      </p:nvGrpSpPr>
      <p:grpSpPr>
        <a:xfrm>
          <a:off x="0" y="0"/>
          <a:ext cx="0" cy="0"/>
          <a:chOff x="0" y="0"/>
          <a:chExt cx="0" cy="0"/>
        </a:xfrm>
      </p:grpSpPr>
      <p:sp>
        <p:nvSpPr>
          <p:cNvPr id="952" name="Google Shape;952;p189"/>
          <p:cNvSpPr/>
          <p:nvPr/>
        </p:nvSpPr>
        <p:spPr>
          <a:xfrm rot="5400000">
            <a:off x="-419424" y="419424"/>
            <a:ext cx="10287001" cy="9448151"/>
          </a:xfrm>
          <a:custGeom>
            <a:rect b="b" l="l" r="r" t="t"/>
            <a:pathLst>
              <a:path extrusionOk="0" h="9448151" w="10287001">
                <a:moveTo>
                  <a:pt x="0" y="9448151"/>
                </a:moveTo>
                <a:lnTo>
                  <a:pt x="0" y="304947"/>
                </a:lnTo>
                <a:lnTo>
                  <a:pt x="4966632" y="304947"/>
                </a:lnTo>
                <a:lnTo>
                  <a:pt x="5143501" y="0"/>
                </a:lnTo>
                <a:lnTo>
                  <a:pt x="5320371" y="304947"/>
                </a:lnTo>
                <a:lnTo>
                  <a:pt x="10287001" y="304947"/>
                </a:lnTo>
                <a:lnTo>
                  <a:pt x="10287001" y="94481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53" name="Google Shape;953;p189"/>
          <p:cNvSpPr txBox="1"/>
          <p:nvPr>
            <p:ph idx="1" type="body"/>
          </p:nvPr>
        </p:nvSpPr>
        <p:spPr>
          <a:xfrm>
            <a:off x="457241" y="2038155"/>
            <a:ext cx="8325925" cy="639071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0"/>
              </a:spcBef>
              <a:spcAft>
                <a:spcPts val="0"/>
              </a:spcAft>
              <a:buClr>
                <a:schemeClr val="lt1"/>
              </a:buClr>
              <a:buSzPts val="8800"/>
              <a:buNone/>
              <a:defRPr sz="8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4" name="Google Shape;954;p189"/>
          <p:cNvSpPr txBox="1"/>
          <p:nvPr>
            <p:ph idx="2" type="body"/>
          </p:nvPr>
        </p:nvSpPr>
        <p:spPr>
          <a:xfrm>
            <a:off x="9863285" y="1160558"/>
            <a:ext cx="7650851" cy="7965885"/>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500"/>
                                        <p:tgtEl>
                                          <p:spTgt spid="952"/>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53"/>
                                        </p:tgtEl>
                                        <p:attrNameLst>
                                          <p:attrName>style.visibility</p:attrName>
                                        </p:attrNameLst>
                                      </p:cBhvr>
                                      <p:to>
                                        <p:strVal val="visible"/>
                                      </p:to>
                                    </p:set>
                                    <p:anim calcmode="lin" valueType="num">
                                      <p:cBhvr additive="base">
                                        <p:cTn dur="500"/>
                                        <p:tgtEl>
                                          <p:spTgt spid="95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4">
                                            <p:txEl>
                                              <p:pRg end="0" st="0"/>
                                            </p:txEl>
                                          </p:spTgt>
                                        </p:tgtEl>
                                        <p:attrNameLst>
                                          <p:attrName>style.visibility</p:attrName>
                                        </p:attrNameLst>
                                      </p:cBhvr>
                                      <p:to>
                                        <p:strVal val="visible"/>
                                      </p:to>
                                    </p:set>
                                    <p:animEffect filter="fade" transition="in">
                                      <p:cBhvr>
                                        <p:cTn dur="500"/>
                                        <p:tgtEl>
                                          <p:spTgt spid="954">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54">
                                            <p:txEl>
                                              <p:pRg end="1" st="1"/>
                                            </p:txEl>
                                          </p:spTgt>
                                        </p:tgtEl>
                                        <p:attrNameLst>
                                          <p:attrName>style.visibility</p:attrName>
                                        </p:attrNameLst>
                                      </p:cBhvr>
                                      <p:to>
                                        <p:strVal val="visible"/>
                                      </p:to>
                                    </p:set>
                                    <p:animEffect filter="fade" transition="in">
                                      <p:cBhvr>
                                        <p:cTn dur="500"/>
                                        <p:tgtEl>
                                          <p:spTgt spid="954">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54">
                                            <p:txEl>
                                              <p:pRg end="2" st="2"/>
                                            </p:txEl>
                                          </p:spTgt>
                                        </p:tgtEl>
                                        <p:attrNameLst>
                                          <p:attrName>style.visibility</p:attrName>
                                        </p:attrNameLst>
                                      </p:cBhvr>
                                      <p:to>
                                        <p:strVal val="visible"/>
                                      </p:to>
                                    </p:set>
                                    <p:animEffect filter="fade" transition="in">
                                      <p:cBhvr>
                                        <p:cTn dur="500"/>
                                        <p:tgtEl>
                                          <p:spTgt spid="954">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54">
                                            <p:txEl>
                                              <p:pRg end="3" st="3"/>
                                            </p:txEl>
                                          </p:spTgt>
                                        </p:tgtEl>
                                        <p:attrNameLst>
                                          <p:attrName>style.visibility</p:attrName>
                                        </p:attrNameLst>
                                      </p:cBhvr>
                                      <p:to>
                                        <p:strVal val="visible"/>
                                      </p:to>
                                    </p:set>
                                    <p:animEffect filter="fade" transition="in">
                                      <p:cBhvr>
                                        <p:cTn dur="500"/>
                                        <p:tgtEl>
                                          <p:spTgt spid="954">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54">
                                            <p:txEl>
                                              <p:pRg end="4" st="4"/>
                                            </p:txEl>
                                          </p:spTgt>
                                        </p:tgtEl>
                                        <p:attrNameLst>
                                          <p:attrName>style.visibility</p:attrName>
                                        </p:attrNameLst>
                                      </p:cBhvr>
                                      <p:to>
                                        <p:strVal val="visible"/>
                                      </p:to>
                                    </p:set>
                                    <p:animEffect filter="fade" transition="in">
                                      <p:cBhvr>
                                        <p:cTn dur="500"/>
                                        <p:tgtEl>
                                          <p:spTgt spid="954">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54">
                                            <p:txEl>
                                              <p:pRg end="5" st="5"/>
                                            </p:txEl>
                                          </p:spTgt>
                                        </p:tgtEl>
                                        <p:attrNameLst>
                                          <p:attrName>style.visibility</p:attrName>
                                        </p:attrNameLst>
                                      </p:cBhvr>
                                      <p:to>
                                        <p:strVal val="visible"/>
                                      </p:to>
                                    </p:set>
                                    <p:animEffect filter="fade" transition="in">
                                      <p:cBhvr>
                                        <p:cTn dur="500"/>
                                        <p:tgtEl>
                                          <p:spTgt spid="954">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54">
                                            <p:txEl>
                                              <p:pRg end="6" st="6"/>
                                            </p:txEl>
                                          </p:spTgt>
                                        </p:tgtEl>
                                        <p:attrNameLst>
                                          <p:attrName>style.visibility</p:attrName>
                                        </p:attrNameLst>
                                      </p:cBhvr>
                                      <p:to>
                                        <p:strVal val="visible"/>
                                      </p:to>
                                    </p:set>
                                    <p:animEffect filter="fade" transition="in">
                                      <p:cBhvr>
                                        <p:cTn dur="500"/>
                                        <p:tgtEl>
                                          <p:spTgt spid="954">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954">
                                            <p:txEl>
                                              <p:pRg end="7" st="7"/>
                                            </p:txEl>
                                          </p:spTgt>
                                        </p:tgtEl>
                                        <p:attrNameLst>
                                          <p:attrName>style.visibility</p:attrName>
                                        </p:attrNameLst>
                                      </p:cBhvr>
                                      <p:to>
                                        <p:strVal val="visible"/>
                                      </p:to>
                                    </p:set>
                                    <p:animEffect filter="fade" transition="in">
                                      <p:cBhvr>
                                        <p:cTn dur="500"/>
                                        <p:tgtEl>
                                          <p:spTgt spid="954">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54">
                                            <p:txEl>
                                              <p:pRg end="8" st="8"/>
                                            </p:txEl>
                                          </p:spTgt>
                                        </p:tgtEl>
                                        <p:attrNameLst>
                                          <p:attrName>style.visibility</p:attrName>
                                        </p:attrNameLst>
                                      </p:cBhvr>
                                      <p:to>
                                        <p:strVal val="visible"/>
                                      </p:to>
                                    </p:set>
                                    <p:animEffect filter="fade" transition="in">
                                      <p:cBhvr>
                                        <p:cTn dur="500"/>
                                        <p:tgtEl>
                                          <p:spTgt spid="95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p:cSld name="Double">
    <p:spTree>
      <p:nvGrpSpPr>
        <p:cNvPr id="955" name="Shape 955"/>
        <p:cNvGrpSpPr/>
        <p:nvPr/>
      </p:nvGrpSpPr>
      <p:grpSpPr>
        <a:xfrm>
          <a:off x="0" y="0"/>
          <a:ext cx="0" cy="0"/>
          <a:chOff x="0" y="0"/>
          <a:chExt cx="0" cy="0"/>
        </a:xfrm>
      </p:grpSpPr>
      <p:sp>
        <p:nvSpPr>
          <p:cNvPr id="956" name="Google Shape;956;p217"/>
          <p:cNvSpPr/>
          <p:nvPr/>
        </p:nvSpPr>
        <p:spPr>
          <a:xfrm>
            <a:off x="0" y="0"/>
            <a:ext cx="18286413"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57" name="Google Shape;957;p217"/>
          <p:cNvSpPr/>
          <p:nvPr>
            <p:ph idx="2" type="pic"/>
          </p:nvPr>
        </p:nvSpPr>
        <p:spPr>
          <a:xfrm>
            <a:off x="9356370" y="5829299"/>
            <a:ext cx="8930042" cy="3285766"/>
          </a:xfrm>
          <a:prstGeom prst="rect">
            <a:avLst/>
          </a:prstGeom>
          <a:noFill/>
          <a:ln>
            <a:noFill/>
          </a:ln>
        </p:spPr>
      </p:sp>
      <p:grpSp>
        <p:nvGrpSpPr>
          <p:cNvPr id="958" name="Google Shape;958;p217"/>
          <p:cNvGrpSpPr/>
          <p:nvPr/>
        </p:nvGrpSpPr>
        <p:grpSpPr>
          <a:xfrm>
            <a:off x="0" y="0"/>
            <a:ext cx="10763386" cy="10284621"/>
            <a:chOff x="0" y="0"/>
            <a:chExt cx="10763386" cy="10284621"/>
          </a:xfrm>
        </p:grpSpPr>
        <p:sp>
          <p:nvSpPr>
            <p:cNvPr id="959" name="Google Shape;959;p217"/>
            <p:cNvSpPr/>
            <p:nvPr/>
          </p:nvSpPr>
          <p:spPr>
            <a:xfrm>
              <a:off x="7523026" y="0"/>
              <a:ext cx="3240360" cy="10284621"/>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60" name="Google Shape;960;p217"/>
            <p:cNvSpPr/>
            <p:nvPr/>
          </p:nvSpPr>
          <p:spPr>
            <a:xfrm>
              <a:off x="0" y="0"/>
              <a:ext cx="7523026" cy="1027804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grpSp>
      <p:sp>
        <p:nvSpPr>
          <p:cNvPr id="961" name="Google Shape;961;p217"/>
          <p:cNvSpPr/>
          <p:nvPr>
            <p:ph idx="3" type="pic"/>
          </p:nvPr>
        </p:nvSpPr>
        <p:spPr>
          <a:xfrm>
            <a:off x="2522" y="1183061"/>
            <a:ext cx="8928474" cy="3280389"/>
          </a:xfrm>
          <a:prstGeom prst="rect">
            <a:avLst/>
          </a:prstGeom>
          <a:noFill/>
          <a:ln>
            <a:noFill/>
          </a:ln>
        </p:spPr>
      </p:sp>
      <p:sp>
        <p:nvSpPr>
          <p:cNvPr id="962" name="Google Shape;962;p217"/>
          <p:cNvSpPr txBox="1"/>
          <p:nvPr>
            <p:ph idx="1" type="body"/>
          </p:nvPr>
        </p:nvSpPr>
        <p:spPr>
          <a:xfrm>
            <a:off x="649961" y="5622044"/>
            <a:ext cx="7922539" cy="1794756"/>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400"/>
              </a:spcBef>
              <a:spcAft>
                <a:spcPts val="0"/>
              </a:spcAft>
              <a:buClr>
                <a:schemeClr val="lt1"/>
              </a:buClr>
              <a:buSzPts val="2000"/>
              <a:buNone/>
              <a:defRPr sz="20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3" name="Google Shape;963;p217"/>
          <p:cNvSpPr txBox="1"/>
          <p:nvPr>
            <p:ph idx="4" type="body"/>
          </p:nvPr>
        </p:nvSpPr>
        <p:spPr>
          <a:xfrm>
            <a:off x="637261" y="4599214"/>
            <a:ext cx="7922539" cy="104061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Clr>
                <a:schemeClr val="lt1"/>
              </a:buClr>
              <a:buSzPts val="4800"/>
              <a:buNone/>
              <a:defRPr sz="4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4" name="Google Shape;964;p217"/>
          <p:cNvSpPr txBox="1"/>
          <p:nvPr>
            <p:ph idx="5" type="body"/>
          </p:nvPr>
        </p:nvSpPr>
        <p:spPr>
          <a:xfrm>
            <a:off x="9793961" y="3678944"/>
            <a:ext cx="7922539" cy="1794756"/>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5" name="Google Shape;965;p217"/>
          <p:cNvSpPr txBox="1"/>
          <p:nvPr>
            <p:ph idx="6" type="body"/>
          </p:nvPr>
        </p:nvSpPr>
        <p:spPr>
          <a:xfrm>
            <a:off x="9781261" y="2656114"/>
            <a:ext cx="7922539" cy="104061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Clr>
                <a:schemeClr val="dk1"/>
              </a:buClr>
              <a:buSzPts val="4800"/>
              <a:buNone/>
              <a:defRPr sz="48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500"/>
                                        <p:tgtEl>
                                          <p:spTgt spid="961"/>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63">
                                            <p:txEl>
                                              <p:pRg end="0" st="0"/>
                                            </p:txEl>
                                          </p:spTgt>
                                        </p:tgtEl>
                                        <p:attrNameLst>
                                          <p:attrName>style.visibility</p:attrName>
                                        </p:attrNameLst>
                                      </p:cBhvr>
                                      <p:to>
                                        <p:strVal val="visible"/>
                                      </p:to>
                                    </p:set>
                                    <p:anim calcmode="lin" valueType="num">
                                      <p:cBhvr additive="base">
                                        <p:cTn dur="500"/>
                                        <p:tgtEl>
                                          <p:spTgt spid="963">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63">
                                            <p:txEl>
                                              <p:pRg end="1" st="1"/>
                                            </p:txEl>
                                          </p:spTgt>
                                        </p:tgtEl>
                                        <p:attrNameLst>
                                          <p:attrName>style.visibility</p:attrName>
                                        </p:attrNameLst>
                                      </p:cBhvr>
                                      <p:to>
                                        <p:strVal val="visible"/>
                                      </p:to>
                                    </p:set>
                                    <p:anim calcmode="lin" valueType="num">
                                      <p:cBhvr additive="base">
                                        <p:cTn dur="500"/>
                                        <p:tgtEl>
                                          <p:spTgt spid="963">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963">
                                            <p:txEl>
                                              <p:pRg end="2" st="2"/>
                                            </p:txEl>
                                          </p:spTgt>
                                        </p:tgtEl>
                                        <p:attrNameLst>
                                          <p:attrName>style.visibility</p:attrName>
                                        </p:attrNameLst>
                                      </p:cBhvr>
                                      <p:to>
                                        <p:strVal val="visible"/>
                                      </p:to>
                                    </p:set>
                                    <p:anim calcmode="lin" valueType="num">
                                      <p:cBhvr additive="base">
                                        <p:cTn dur="500"/>
                                        <p:tgtEl>
                                          <p:spTgt spid="963">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963">
                                            <p:txEl>
                                              <p:pRg end="3" st="3"/>
                                            </p:txEl>
                                          </p:spTgt>
                                        </p:tgtEl>
                                        <p:attrNameLst>
                                          <p:attrName>style.visibility</p:attrName>
                                        </p:attrNameLst>
                                      </p:cBhvr>
                                      <p:to>
                                        <p:strVal val="visible"/>
                                      </p:to>
                                    </p:set>
                                    <p:anim calcmode="lin" valueType="num">
                                      <p:cBhvr additive="base">
                                        <p:cTn dur="500"/>
                                        <p:tgtEl>
                                          <p:spTgt spid="963">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963">
                                            <p:txEl>
                                              <p:pRg end="4" st="4"/>
                                            </p:txEl>
                                          </p:spTgt>
                                        </p:tgtEl>
                                        <p:attrNameLst>
                                          <p:attrName>style.visibility</p:attrName>
                                        </p:attrNameLst>
                                      </p:cBhvr>
                                      <p:to>
                                        <p:strVal val="visible"/>
                                      </p:to>
                                    </p:set>
                                    <p:anim calcmode="lin" valueType="num">
                                      <p:cBhvr additive="base">
                                        <p:cTn dur="500"/>
                                        <p:tgtEl>
                                          <p:spTgt spid="963">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963">
                                            <p:txEl>
                                              <p:pRg end="5" st="5"/>
                                            </p:txEl>
                                          </p:spTgt>
                                        </p:tgtEl>
                                        <p:attrNameLst>
                                          <p:attrName>style.visibility</p:attrName>
                                        </p:attrNameLst>
                                      </p:cBhvr>
                                      <p:to>
                                        <p:strVal val="visible"/>
                                      </p:to>
                                    </p:set>
                                    <p:anim calcmode="lin" valueType="num">
                                      <p:cBhvr additive="base">
                                        <p:cTn dur="500"/>
                                        <p:tgtEl>
                                          <p:spTgt spid="963">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963">
                                            <p:txEl>
                                              <p:pRg end="6" st="6"/>
                                            </p:txEl>
                                          </p:spTgt>
                                        </p:tgtEl>
                                        <p:attrNameLst>
                                          <p:attrName>style.visibility</p:attrName>
                                        </p:attrNameLst>
                                      </p:cBhvr>
                                      <p:to>
                                        <p:strVal val="visible"/>
                                      </p:to>
                                    </p:set>
                                    <p:anim calcmode="lin" valueType="num">
                                      <p:cBhvr additive="base">
                                        <p:cTn dur="500"/>
                                        <p:tgtEl>
                                          <p:spTgt spid="963">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963">
                                            <p:txEl>
                                              <p:pRg end="7" st="7"/>
                                            </p:txEl>
                                          </p:spTgt>
                                        </p:tgtEl>
                                        <p:attrNameLst>
                                          <p:attrName>style.visibility</p:attrName>
                                        </p:attrNameLst>
                                      </p:cBhvr>
                                      <p:to>
                                        <p:strVal val="visible"/>
                                      </p:to>
                                    </p:set>
                                    <p:anim calcmode="lin" valueType="num">
                                      <p:cBhvr additive="base">
                                        <p:cTn dur="500"/>
                                        <p:tgtEl>
                                          <p:spTgt spid="963">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963">
                                            <p:txEl>
                                              <p:pRg end="8" st="8"/>
                                            </p:txEl>
                                          </p:spTgt>
                                        </p:tgtEl>
                                        <p:attrNameLst>
                                          <p:attrName>style.visibility</p:attrName>
                                        </p:attrNameLst>
                                      </p:cBhvr>
                                      <p:to>
                                        <p:strVal val="visible"/>
                                      </p:to>
                                    </p:set>
                                    <p:anim calcmode="lin" valueType="num">
                                      <p:cBhvr additive="base">
                                        <p:cTn dur="500"/>
                                        <p:tgtEl>
                                          <p:spTgt spid="963">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62">
                                            <p:txEl>
                                              <p:pRg end="0" st="0"/>
                                            </p:txEl>
                                          </p:spTgt>
                                        </p:tgtEl>
                                        <p:attrNameLst>
                                          <p:attrName>style.visibility</p:attrName>
                                        </p:attrNameLst>
                                      </p:cBhvr>
                                      <p:to>
                                        <p:strVal val="visible"/>
                                      </p:to>
                                    </p:set>
                                    <p:anim calcmode="lin" valueType="num">
                                      <p:cBhvr additive="base">
                                        <p:cTn dur="500"/>
                                        <p:tgtEl>
                                          <p:spTgt spid="962">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62">
                                            <p:txEl>
                                              <p:pRg end="1" st="1"/>
                                            </p:txEl>
                                          </p:spTgt>
                                        </p:tgtEl>
                                        <p:attrNameLst>
                                          <p:attrName>style.visibility</p:attrName>
                                        </p:attrNameLst>
                                      </p:cBhvr>
                                      <p:to>
                                        <p:strVal val="visible"/>
                                      </p:to>
                                    </p:set>
                                    <p:anim calcmode="lin" valueType="num">
                                      <p:cBhvr additive="base">
                                        <p:cTn dur="500"/>
                                        <p:tgtEl>
                                          <p:spTgt spid="962">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62">
                                            <p:txEl>
                                              <p:pRg end="2" st="2"/>
                                            </p:txEl>
                                          </p:spTgt>
                                        </p:tgtEl>
                                        <p:attrNameLst>
                                          <p:attrName>style.visibility</p:attrName>
                                        </p:attrNameLst>
                                      </p:cBhvr>
                                      <p:to>
                                        <p:strVal val="visible"/>
                                      </p:to>
                                    </p:set>
                                    <p:anim calcmode="lin" valueType="num">
                                      <p:cBhvr additive="base">
                                        <p:cTn dur="500"/>
                                        <p:tgtEl>
                                          <p:spTgt spid="96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62">
                                            <p:txEl>
                                              <p:pRg end="3" st="3"/>
                                            </p:txEl>
                                          </p:spTgt>
                                        </p:tgtEl>
                                        <p:attrNameLst>
                                          <p:attrName>style.visibility</p:attrName>
                                        </p:attrNameLst>
                                      </p:cBhvr>
                                      <p:to>
                                        <p:strVal val="visible"/>
                                      </p:to>
                                    </p:set>
                                    <p:anim calcmode="lin" valueType="num">
                                      <p:cBhvr additive="base">
                                        <p:cTn dur="500"/>
                                        <p:tgtEl>
                                          <p:spTgt spid="962">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62">
                                            <p:txEl>
                                              <p:pRg end="4" st="4"/>
                                            </p:txEl>
                                          </p:spTgt>
                                        </p:tgtEl>
                                        <p:attrNameLst>
                                          <p:attrName>style.visibility</p:attrName>
                                        </p:attrNameLst>
                                      </p:cBhvr>
                                      <p:to>
                                        <p:strVal val="visible"/>
                                      </p:to>
                                    </p:set>
                                    <p:anim calcmode="lin" valueType="num">
                                      <p:cBhvr additive="base">
                                        <p:cTn dur="500"/>
                                        <p:tgtEl>
                                          <p:spTgt spid="962">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62">
                                            <p:txEl>
                                              <p:pRg end="5" st="5"/>
                                            </p:txEl>
                                          </p:spTgt>
                                        </p:tgtEl>
                                        <p:attrNameLst>
                                          <p:attrName>style.visibility</p:attrName>
                                        </p:attrNameLst>
                                      </p:cBhvr>
                                      <p:to>
                                        <p:strVal val="visible"/>
                                      </p:to>
                                    </p:set>
                                    <p:anim calcmode="lin" valueType="num">
                                      <p:cBhvr additive="base">
                                        <p:cTn dur="500"/>
                                        <p:tgtEl>
                                          <p:spTgt spid="962">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62">
                                            <p:txEl>
                                              <p:pRg end="6" st="6"/>
                                            </p:txEl>
                                          </p:spTgt>
                                        </p:tgtEl>
                                        <p:attrNameLst>
                                          <p:attrName>style.visibility</p:attrName>
                                        </p:attrNameLst>
                                      </p:cBhvr>
                                      <p:to>
                                        <p:strVal val="visible"/>
                                      </p:to>
                                    </p:set>
                                    <p:anim calcmode="lin" valueType="num">
                                      <p:cBhvr additive="base">
                                        <p:cTn dur="500"/>
                                        <p:tgtEl>
                                          <p:spTgt spid="962">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62">
                                            <p:txEl>
                                              <p:pRg end="7" st="7"/>
                                            </p:txEl>
                                          </p:spTgt>
                                        </p:tgtEl>
                                        <p:attrNameLst>
                                          <p:attrName>style.visibility</p:attrName>
                                        </p:attrNameLst>
                                      </p:cBhvr>
                                      <p:to>
                                        <p:strVal val="visible"/>
                                      </p:to>
                                    </p:set>
                                    <p:anim calcmode="lin" valueType="num">
                                      <p:cBhvr additive="base">
                                        <p:cTn dur="500"/>
                                        <p:tgtEl>
                                          <p:spTgt spid="962">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962">
                                            <p:txEl>
                                              <p:pRg end="8" st="8"/>
                                            </p:txEl>
                                          </p:spTgt>
                                        </p:tgtEl>
                                        <p:attrNameLst>
                                          <p:attrName>style.visibility</p:attrName>
                                        </p:attrNameLst>
                                      </p:cBhvr>
                                      <p:to>
                                        <p:strVal val="visible"/>
                                      </p:to>
                                    </p:set>
                                    <p:anim calcmode="lin" valueType="num">
                                      <p:cBhvr additive="base">
                                        <p:cTn dur="500"/>
                                        <p:tgtEl>
                                          <p:spTgt spid="962">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10" presetSubtype="0">
                                  <p:stCondLst>
                                    <p:cond delay="250"/>
                                  </p:stCondLst>
                                  <p:childTnLst>
                                    <p:set>
                                      <p:cBhvr>
                                        <p:cTn dur="1" fill="hold">
                                          <p:stCondLst>
                                            <p:cond delay="0"/>
                                          </p:stCondLst>
                                        </p:cTn>
                                        <p:tgtEl>
                                          <p:spTgt spid="957"/>
                                        </p:tgtEl>
                                        <p:attrNameLst>
                                          <p:attrName>style.visibility</p:attrName>
                                        </p:attrNameLst>
                                      </p:cBhvr>
                                      <p:to>
                                        <p:strVal val="visible"/>
                                      </p:to>
                                    </p:set>
                                    <p:animEffect filter="fade" transition="in">
                                      <p:cBhvr>
                                        <p:cTn dur="500"/>
                                        <p:tgtEl>
                                          <p:spTgt spid="957"/>
                                        </p:tgtEl>
                                      </p:cBhvr>
                                    </p:animEffect>
                                  </p:childTnLst>
                                </p:cTn>
                              </p:par>
                            </p:childTnLst>
                          </p:cTn>
                        </p:par>
                        <p:par>
                          <p:cTn fill="hold">
                            <p:stCondLst>
                              <p:cond delay="5500"/>
                            </p:stCondLst>
                            <p:childTnLst>
                              <p:par>
                                <p:cTn fill="hold" nodeType="afterEffect" presetClass="entr" presetID="2" presetSubtype="2">
                                  <p:stCondLst>
                                    <p:cond delay="0"/>
                                  </p:stCondLst>
                                  <p:childTnLst>
                                    <p:set>
                                      <p:cBhvr>
                                        <p:cTn dur="1" fill="hold">
                                          <p:stCondLst>
                                            <p:cond delay="0"/>
                                          </p:stCondLst>
                                        </p:cTn>
                                        <p:tgtEl>
                                          <p:spTgt spid="965">
                                            <p:txEl>
                                              <p:pRg end="0" st="0"/>
                                            </p:txEl>
                                          </p:spTgt>
                                        </p:tgtEl>
                                        <p:attrNameLst>
                                          <p:attrName>style.visibility</p:attrName>
                                        </p:attrNameLst>
                                      </p:cBhvr>
                                      <p:to>
                                        <p:strVal val="visible"/>
                                      </p:to>
                                    </p:set>
                                    <p:anim calcmode="lin" valueType="num">
                                      <p:cBhvr additive="base">
                                        <p:cTn dur="500"/>
                                        <p:tgtEl>
                                          <p:spTgt spid="96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965">
                                            <p:txEl>
                                              <p:pRg end="1" st="1"/>
                                            </p:txEl>
                                          </p:spTgt>
                                        </p:tgtEl>
                                        <p:attrNameLst>
                                          <p:attrName>style.visibility</p:attrName>
                                        </p:attrNameLst>
                                      </p:cBhvr>
                                      <p:to>
                                        <p:strVal val="visible"/>
                                      </p:to>
                                    </p:set>
                                    <p:anim calcmode="lin" valueType="num">
                                      <p:cBhvr additive="base">
                                        <p:cTn dur="500"/>
                                        <p:tgtEl>
                                          <p:spTgt spid="96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0"/>
                                  </p:stCondLst>
                                  <p:childTnLst>
                                    <p:set>
                                      <p:cBhvr>
                                        <p:cTn dur="1" fill="hold">
                                          <p:stCondLst>
                                            <p:cond delay="0"/>
                                          </p:stCondLst>
                                        </p:cTn>
                                        <p:tgtEl>
                                          <p:spTgt spid="965">
                                            <p:txEl>
                                              <p:pRg end="2" st="2"/>
                                            </p:txEl>
                                          </p:spTgt>
                                        </p:tgtEl>
                                        <p:attrNameLst>
                                          <p:attrName>style.visibility</p:attrName>
                                        </p:attrNameLst>
                                      </p:cBhvr>
                                      <p:to>
                                        <p:strVal val="visible"/>
                                      </p:to>
                                    </p:set>
                                    <p:anim calcmode="lin" valueType="num">
                                      <p:cBhvr additive="base">
                                        <p:cTn dur="500"/>
                                        <p:tgtEl>
                                          <p:spTgt spid="96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965">
                                            <p:txEl>
                                              <p:pRg end="3" st="3"/>
                                            </p:txEl>
                                          </p:spTgt>
                                        </p:tgtEl>
                                        <p:attrNameLst>
                                          <p:attrName>style.visibility</p:attrName>
                                        </p:attrNameLst>
                                      </p:cBhvr>
                                      <p:to>
                                        <p:strVal val="visible"/>
                                      </p:to>
                                    </p:set>
                                    <p:anim calcmode="lin" valueType="num">
                                      <p:cBhvr additive="base">
                                        <p:cTn dur="500"/>
                                        <p:tgtEl>
                                          <p:spTgt spid="96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0"/>
                                  </p:stCondLst>
                                  <p:childTnLst>
                                    <p:set>
                                      <p:cBhvr>
                                        <p:cTn dur="1" fill="hold">
                                          <p:stCondLst>
                                            <p:cond delay="0"/>
                                          </p:stCondLst>
                                        </p:cTn>
                                        <p:tgtEl>
                                          <p:spTgt spid="965">
                                            <p:txEl>
                                              <p:pRg end="4" st="4"/>
                                            </p:txEl>
                                          </p:spTgt>
                                        </p:tgtEl>
                                        <p:attrNameLst>
                                          <p:attrName>style.visibility</p:attrName>
                                        </p:attrNameLst>
                                      </p:cBhvr>
                                      <p:to>
                                        <p:strVal val="visible"/>
                                      </p:to>
                                    </p:set>
                                    <p:anim calcmode="lin" valueType="num">
                                      <p:cBhvr additive="base">
                                        <p:cTn dur="500"/>
                                        <p:tgtEl>
                                          <p:spTgt spid="96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0"/>
                                  </p:stCondLst>
                                  <p:childTnLst>
                                    <p:set>
                                      <p:cBhvr>
                                        <p:cTn dur="1" fill="hold">
                                          <p:stCondLst>
                                            <p:cond delay="0"/>
                                          </p:stCondLst>
                                        </p:cTn>
                                        <p:tgtEl>
                                          <p:spTgt spid="965">
                                            <p:txEl>
                                              <p:pRg end="5" st="5"/>
                                            </p:txEl>
                                          </p:spTgt>
                                        </p:tgtEl>
                                        <p:attrNameLst>
                                          <p:attrName>style.visibility</p:attrName>
                                        </p:attrNameLst>
                                      </p:cBhvr>
                                      <p:to>
                                        <p:strVal val="visible"/>
                                      </p:to>
                                    </p:set>
                                    <p:anim calcmode="lin" valueType="num">
                                      <p:cBhvr additive="base">
                                        <p:cTn dur="500"/>
                                        <p:tgtEl>
                                          <p:spTgt spid="96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0"/>
                                  </p:stCondLst>
                                  <p:childTnLst>
                                    <p:set>
                                      <p:cBhvr>
                                        <p:cTn dur="1" fill="hold">
                                          <p:stCondLst>
                                            <p:cond delay="0"/>
                                          </p:stCondLst>
                                        </p:cTn>
                                        <p:tgtEl>
                                          <p:spTgt spid="965">
                                            <p:txEl>
                                              <p:pRg end="6" st="6"/>
                                            </p:txEl>
                                          </p:spTgt>
                                        </p:tgtEl>
                                        <p:attrNameLst>
                                          <p:attrName>style.visibility</p:attrName>
                                        </p:attrNameLst>
                                      </p:cBhvr>
                                      <p:to>
                                        <p:strVal val="visible"/>
                                      </p:to>
                                    </p:set>
                                    <p:anim calcmode="lin" valueType="num">
                                      <p:cBhvr additive="base">
                                        <p:cTn dur="500"/>
                                        <p:tgtEl>
                                          <p:spTgt spid="96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0"/>
                                  </p:stCondLst>
                                  <p:childTnLst>
                                    <p:set>
                                      <p:cBhvr>
                                        <p:cTn dur="1" fill="hold">
                                          <p:stCondLst>
                                            <p:cond delay="0"/>
                                          </p:stCondLst>
                                        </p:cTn>
                                        <p:tgtEl>
                                          <p:spTgt spid="965">
                                            <p:txEl>
                                              <p:pRg end="7" st="7"/>
                                            </p:txEl>
                                          </p:spTgt>
                                        </p:tgtEl>
                                        <p:attrNameLst>
                                          <p:attrName>style.visibility</p:attrName>
                                        </p:attrNameLst>
                                      </p:cBhvr>
                                      <p:to>
                                        <p:strVal val="visible"/>
                                      </p:to>
                                    </p:set>
                                    <p:anim calcmode="lin" valueType="num">
                                      <p:cBhvr additive="base">
                                        <p:cTn dur="500"/>
                                        <p:tgtEl>
                                          <p:spTgt spid="965">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0"/>
                                  </p:stCondLst>
                                  <p:childTnLst>
                                    <p:set>
                                      <p:cBhvr>
                                        <p:cTn dur="1" fill="hold">
                                          <p:stCondLst>
                                            <p:cond delay="0"/>
                                          </p:stCondLst>
                                        </p:cTn>
                                        <p:tgtEl>
                                          <p:spTgt spid="965">
                                            <p:txEl>
                                              <p:pRg end="8" st="8"/>
                                            </p:txEl>
                                          </p:spTgt>
                                        </p:tgtEl>
                                        <p:attrNameLst>
                                          <p:attrName>style.visibility</p:attrName>
                                        </p:attrNameLst>
                                      </p:cBhvr>
                                      <p:to>
                                        <p:strVal val="visible"/>
                                      </p:to>
                                    </p:set>
                                    <p:anim calcmode="lin" valueType="num">
                                      <p:cBhvr additive="base">
                                        <p:cTn dur="500"/>
                                        <p:tgtEl>
                                          <p:spTgt spid="96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64">
                                            <p:txEl>
                                              <p:pRg end="0" st="0"/>
                                            </p:txEl>
                                          </p:spTgt>
                                        </p:tgtEl>
                                        <p:attrNameLst>
                                          <p:attrName>style.visibility</p:attrName>
                                        </p:attrNameLst>
                                      </p:cBhvr>
                                      <p:to>
                                        <p:strVal val="visible"/>
                                      </p:to>
                                    </p:set>
                                    <p:anim calcmode="lin" valueType="num">
                                      <p:cBhvr additive="base">
                                        <p:cTn dur="500"/>
                                        <p:tgtEl>
                                          <p:spTgt spid="96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64">
                                            <p:txEl>
                                              <p:pRg end="1" st="1"/>
                                            </p:txEl>
                                          </p:spTgt>
                                        </p:tgtEl>
                                        <p:attrNameLst>
                                          <p:attrName>style.visibility</p:attrName>
                                        </p:attrNameLst>
                                      </p:cBhvr>
                                      <p:to>
                                        <p:strVal val="visible"/>
                                      </p:to>
                                    </p:set>
                                    <p:anim calcmode="lin" valueType="num">
                                      <p:cBhvr additive="base">
                                        <p:cTn dur="500"/>
                                        <p:tgtEl>
                                          <p:spTgt spid="96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64">
                                            <p:txEl>
                                              <p:pRg end="2" st="2"/>
                                            </p:txEl>
                                          </p:spTgt>
                                        </p:tgtEl>
                                        <p:attrNameLst>
                                          <p:attrName>style.visibility</p:attrName>
                                        </p:attrNameLst>
                                      </p:cBhvr>
                                      <p:to>
                                        <p:strVal val="visible"/>
                                      </p:to>
                                    </p:set>
                                    <p:anim calcmode="lin" valueType="num">
                                      <p:cBhvr additive="base">
                                        <p:cTn dur="500"/>
                                        <p:tgtEl>
                                          <p:spTgt spid="96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64">
                                            <p:txEl>
                                              <p:pRg end="3" st="3"/>
                                            </p:txEl>
                                          </p:spTgt>
                                        </p:tgtEl>
                                        <p:attrNameLst>
                                          <p:attrName>style.visibility</p:attrName>
                                        </p:attrNameLst>
                                      </p:cBhvr>
                                      <p:to>
                                        <p:strVal val="visible"/>
                                      </p:to>
                                    </p:set>
                                    <p:anim calcmode="lin" valueType="num">
                                      <p:cBhvr additive="base">
                                        <p:cTn dur="500"/>
                                        <p:tgtEl>
                                          <p:spTgt spid="96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64">
                                            <p:txEl>
                                              <p:pRg end="4" st="4"/>
                                            </p:txEl>
                                          </p:spTgt>
                                        </p:tgtEl>
                                        <p:attrNameLst>
                                          <p:attrName>style.visibility</p:attrName>
                                        </p:attrNameLst>
                                      </p:cBhvr>
                                      <p:to>
                                        <p:strVal val="visible"/>
                                      </p:to>
                                    </p:set>
                                    <p:anim calcmode="lin" valueType="num">
                                      <p:cBhvr additive="base">
                                        <p:cTn dur="500"/>
                                        <p:tgtEl>
                                          <p:spTgt spid="96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64">
                                            <p:txEl>
                                              <p:pRg end="5" st="5"/>
                                            </p:txEl>
                                          </p:spTgt>
                                        </p:tgtEl>
                                        <p:attrNameLst>
                                          <p:attrName>style.visibility</p:attrName>
                                        </p:attrNameLst>
                                      </p:cBhvr>
                                      <p:to>
                                        <p:strVal val="visible"/>
                                      </p:to>
                                    </p:set>
                                    <p:anim calcmode="lin" valueType="num">
                                      <p:cBhvr additive="base">
                                        <p:cTn dur="500"/>
                                        <p:tgtEl>
                                          <p:spTgt spid="96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64">
                                            <p:txEl>
                                              <p:pRg end="6" st="6"/>
                                            </p:txEl>
                                          </p:spTgt>
                                        </p:tgtEl>
                                        <p:attrNameLst>
                                          <p:attrName>style.visibility</p:attrName>
                                        </p:attrNameLst>
                                      </p:cBhvr>
                                      <p:to>
                                        <p:strVal val="visible"/>
                                      </p:to>
                                    </p:set>
                                    <p:anim calcmode="lin" valueType="num">
                                      <p:cBhvr additive="base">
                                        <p:cTn dur="500"/>
                                        <p:tgtEl>
                                          <p:spTgt spid="964">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64">
                                            <p:txEl>
                                              <p:pRg end="7" st="7"/>
                                            </p:txEl>
                                          </p:spTgt>
                                        </p:tgtEl>
                                        <p:attrNameLst>
                                          <p:attrName>style.visibility</p:attrName>
                                        </p:attrNameLst>
                                      </p:cBhvr>
                                      <p:to>
                                        <p:strVal val="visible"/>
                                      </p:to>
                                    </p:set>
                                    <p:anim calcmode="lin" valueType="num">
                                      <p:cBhvr additive="base">
                                        <p:cTn dur="500"/>
                                        <p:tgtEl>
                                          <p:spTgt spid="964">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64">
                                            <p:txEl>
                                              <p:pRg end="8" st="8"/>
                                            </p:txEl>
                                          </p:spTgt>
                                        </p:tgtEl>
                                        <p:attrNameLst>
                                          <p:attrName>style.visibility</p:attrName>
                                        </p:attrNameLst>
                                      </p:cBhvr>
                                      <p:to>
                                        <p:strVal val="visible"/>
                                      </p:to>
                                    </p:set>
                                    <p:anim calcmode="lin" valueType="num">
                                      <p:cBhvr additive="base">
                                        <p:cTn dur="500"/>
                                        <p:tgtEl>
                                          <p:spTgt spid="964">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1">
  <p:cSld name="Big Image 1">
    <p:spTree>
      <p:nvGrpSpPr>
        <p:cNvPr id="966" name="Shape 966"/>
        <p:cNvGrpSpPr/>
        <p:nvPr/>
      </p:nvGrpSpPr>
      <p:grpSpPr>
        <a:xfrm>
          <a:off x="0" y="0"/>
          <a:ext cx="0" cy="0"/>
          <a:chOff x="0" y="0"/>
          <a:chExt cx="0" cy="0"/>
        </a:xfrm>
      </p:grpSpPr>
      <p:sp>
        <p:nvSpPr>
          <p:cNvPr id="967" name="Google Shape;967;p221"/>
          <p:cNvSpPr/>
          <p:nvPr>
            <p:ph idx="2" type="pic"/>
          </p:nvPr>
        </p:nvSpPr>
        <p:spPr>
          <a:xfrm>
            <a:off x="0" y="0"/>
            <a:ext cx="18286413" cy="10287000"/>
          </a:xfrm>
          <a:prstGeom prst="rect">
            <a:avLst/>
          </a:prstGeom>
          <a:noFill/>
          <a:ln>
            <a:noFill/>
          </a:ln>
        </p:spPr>
      </p:sp>
      <p:sp>
        <p:nvSpPr>
          <p:cNvPr id="968" name="Google Shape;968;p221"/>
          <p:cNvSpPr txBox="1"/>
          <p:nvPr>
            <p:ph idx="1" type="body"/>
          </p:nvPr>
        </p:nvSpPr>
        <p:spPr>
          <a:xfrm>
            <a:off x="0" y="6718300"/>
            <a:ext cx="18286413" cy="990600"/>
          </a:xfrm>
          <a:prstGeom prst="rect">
            <a:avLst/>
          </a:prstGeom>
          <a:solidFill>
            <a:schemeClr val="accent1">
              <a:alpha val="68627"/>
            </a:schemeClr>
          </a:solidFill>
          <a:ln>
            <a:noFill/>
          </a:ln>
        </p:spPr>
        <p:txBody>
          <a:bodyPr anchorCtr="0" anchor="ctr" bIns="45700" lIns="91425" spcFirstLastPara="1" rIns="91425" wrap="square" tIns="45700">
            <a:noAutofit/>
          </a:bodyPr>
          <a:lstStyle>
            <a:lvl1pPr indent="-228600" lvl="0" marL="457200" algn="ctr">
              <a:spcBef>
                <a:spcPts val="800"/>
              </a:spcBef>
              <a:spcAft>
                <a:spcPts val="0"/>
              </a:spcAft>
              <a:buClr>
                <a:schemeClr val="lt1"/>
              </a:buClr>
              <a:buSzPts val="4000"/>
              <a:buNone/>
              <a:defRPr sz="4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9" name="Google Shape;969;p221"/>
          <p:cNvSpPr txBox="1"/>
          <p:nvPr>
            <p:ph idx="3" type="body"/>
          </p:nvPr>
        </p:nvSpPr>
        <p:spPr>
          <a:xfrm>
            <a:off x="-794" y="7708784"/>
            <a:ext cx="18286413" cy="2578215"/>
          </a:xfrm>
          <a:prstGeom prst="rect">
            <a:avLst/>
          </a:prstGeom>
          <a:solidFill>
            <a:schemeClr val="dk2">
              <a:alpha val="68627"/>
            </a:schemeClr>
          </a:solidFill>
          <a:ln>
            <a:noFill/>
          </a:ln>
        </p:spPr>
        <p:txBody>
          <a:bodyPr anchorCtr="0" anchor="t" bIns="45700" lIns="91425" spcFirstLastPara="1" rIns="91425" wrap="square" tIns="45700">
            <a:noAutofit/>
          </a:bodyPr>
          <a:lstStyle>
            <a:lvl1pPr indent="-228600" lvl="0" marL="457200" algn="ctr">
              <a:lnSpc>
                <a:spcPct val="120000"/>
              </a:lnSpc>
              <a:spcBef>
                <a:spcPts val="0"/>
              </a:spcBef>
              <a:spcAft>
                <a:spcPts val="0"/>
              </a:spcAft>
              <a:buClr>
                <a:schemeClr val="lt1"/>
              </a:buClr>
              <a:buSzPts val="2400"/>
              <a:buNone/>
              <a:defRPr sz="2400">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968">
                                            <p:txEl>
                                              <p:pRg end="0" st="0"/>
                                            </p:txEl>
                                          </p:spTgt>
                                        </p:tgtEl>
                                        <p:attrNameLst>
                                          <p:attrName>style.visibility</p:attrName>
                                        </p:attrNameLst>
                                      </p:cBhvr>
                                      <p:to>
                                        <p:strVal val="visible"/>
                                      </p:to>
                                    </p:set>
                                    <p:animEffect filter="fade" transition="in">
                                      <p:cBhvr>
                                        <p:cTn dur="500"/>
                                        <p:tgtEl>
                                          <p:spTgt spid="968">
                                            <p:txEl>
                                              <p:pRg end="0" st="0"/>
                                            </p:txEl>
                                          </p:spTgt>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968">
                                            <p:txEl>
                                              <p:pRg end="1" st="1"/>
                                            </p:txEl>
                                          </p:spTgt>
                                        </p:tgtEl>
                                        <p:attrNameLst>
                                          <p:attrName>style.visibility</p:attrName>
                                        </p:attrNameLst>
                                      </p:cBhvr>
                                      <p:to>
                                        <p:strVal val="visible"/>
                                      </p:to>
                                    </p:set>
                                    <p:animEffect filter="fade" transition="in">
                                      <p:cBhvr>
                                        <p:cTn dur="500"/>
                                        <p:tgtEl>
                                          <p:spTgt spid="968">
                                            <p:txEl>
                                              <p:pRg end="1" st="1"/>
                                            </p:txEl>
                                          </p:spTgt>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968">
                                            <p:txEl>
                                              <p:pRg end="2" st="2"/>
                                            </p:txEl>
                                          </p:spTgt>
                                        </p:tgtEl>
                                        <p:attrNameLst>
                                          <p:attrName>style.visibility</p:attrName>
                                        </p:attrNameLst>
                                      </p:cBhvr>
                                      <p:to>
                                        <p:strVal val="visible"/>
                                      </p:to>
                                    </p:set>
                                    <p:animEffect filter="fade" transition="in">
                                      <p:cBhvr>
                                        <p:cTn dur="500"/>
                                        <p:tgtEl>
                                          <p:spTgt spid="968">
                                            <p:txEl>
                                              <p:pRg end="2" st="2"/>
                                            </p:txEl>
                                          </p:spTgt>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968">
                                            <p:txEl>
                                              <p:pRg end="3" st="3"/>
                                            </p:txEl>
                                          </p:spTgt>
                                        </p:tgtEl>
                                        <p:attrNameLst>
                                          <p:attrName>style.visibility</p:attrName>
                                        </p:attrNameLst>
                                      </p:cBhvr>
                                      <p:to>
                                        <p:strVal val="visible"/>
                                      </p:to>
                                    </p:set>
                                    <p:animEffect filter="fade" transition="in">
                                      <p:cBhvr>
                                        <p:cTn dur="500"/>
                                        <p:tgtEl>
                                          <p:spTgt spid="968">
                                            <p:txEl>
                                              <p:pRg end="3" st="3"/>
                                            </p:txEl>
                                          </p:spTgt>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968">
                                            <p:txEl>
                                              <p:pRg end="4" st="4"/>
                                            </p:txEl>
                                          </p:spTgt>
                                        </p:tgtEl>
                                        <p:attrNameLst>
                                          <p:attrName>style.visibility</p:attrName>
                                        </p:attrNameLst>
                                      </p:cBhvr>
                                      <p:to>
                                        <p:strVal val="visible"/>
                                      </p:to>
                                    </p:set>
                                    <p:animEffect filter="fade" transition="in">
                                      <p:cBhvr>
                                        <p:cTn dur="500"/>
                                        <p:tgtEl>
                                          <p:spTgt spid="968">
                                            <p:txEl>
                                              <p:pRg end="4" st="4"/>
                                            </p:txEl>
                                          </p:spTgt>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968">
                                            <p:txEl>
                                              <p:pRg end="5" st="5"/>
                                            </p:txEl>
                                          </p:spTgt>
                                        </p:tgtEl>
                                        <p:attrNameLst>
                                          <p:attrName>style.visibility</p:attrName>
                                        </p:attrNameLst>
                                      </p:cBhvr>
                                      <p:to>
                                        <p:strVal val="visible"/>
                                      </p:to>
                                    </p:set>
                                    <p:animEffect filter="fade" transition="in">
                                      <p:cBhvr>
                                        <p:cTn dur="500"/>
                                        <p:tgtEl>
                                          <p:spTgt spid="968">
                                            <p:txEl>
                                              <p:pRg end="5" st="5"/>
                                            </p:txEl>
                                          </p:spTgt>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968">
                                            <p:txEl>
                                              <p:pRg end="6" st="6"/>
                                            </p:txEl>
                                          </p:spTgt>
                                        </p:tgtEl>
                                        <p:attrNameLst>
                                          <p:attrName>style.visibility</p:attrName>
                                        </p:attrNameLst>
                                      </p:cBhvr>
                                      <p:to>
                                        <p:strVal val="visible"/>
                                      </p:to>
                                    </p:set>
                                    <p:animEffect filter="fade" transition="in">
                                      <p:cBhvr>
                                        <p:cTn dur="500"/>
                                        <p:tgtEl>
                                          <p:spTgt spid="968">
                                            <p:txEl>
                                              <p:pRg end="6" st="6"/>
                                            </p:txEl>
                                          </p:spTgt>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968">
                                            <p:txEl>
                                              <p:pRg end="7" st="7"/>
                                            </p:txEl>
                                          </p:spTgt>
                                        </p:tgtEl>
                                        <p:attrNameLst>
                                          <p:attrName>style.visibility</p:attrName>
                                        </p:attrNameLst>
                                      </p:cBhvr>
                                      <p:to>
                                        <p:strVal val="visible"/>
                                      </p:to>
                                    </p:set>
                                    <p:animEffect filter="fade" transition="in">
                                      <p:cBhvr>
                                        <p:cTn dur="500"/>
                                        <p:tgtEl>
                                          <p:spTgt spid="968">
                                            <p:txEl>
                                              <p:pRg end="7" st="7"/>
                                            </p:txEl>
                                          </p:spTgt>
                                        </p:tgtEl>
                                      </p:cBhvr>
                                    </p:animEffect>
                                  </p:childTnLst>
                                </p:cTn>
                              </p:par>
                            </p:childTnLst>
                          </p:cTn>
                        </p:par>
                        <p:par>
                          <p:cTn fill="hold">
                            <p:stCondLst>
                              <p:cond delay="4500"/>
                            </p:stCondLst>
                            <p:childTnLst>
                              <p:par>
                                <p:cTn fill="hold" nodeType="afterEffect" presetClass="entr" presetID="10" presetSubtype="0">
                                  <p:stCondLst>
                                    <p:cond delay="250"/>
                                  </p:stCondLst>
                                  <p:childTnLst>
                                    <p:set>
                                      <p:cBhvr>
                                        <p:cTn dur="1" fill="hold">
                                          <p:stCondLst>
                                            <p:cond delay="0"/>
                                          </p:stCondLst>
                                        </p:cTn>
                                        <p:tgtEl>
                                          <p:spTgt spid="968">
                                            <p:txEl>
                                              <p:pRg end="8" st="8"/>
                                            </p:txEl>
                                          </p:spTgt>
                                        </p:tgtEl>
                                        <p:attrNameLst>
                                          <p:attrName>style.visibility</p:attrName>
                                        </p:attrNameLst>
                                      </p:cBhvr>
                                      <p:to>
                                        <p:strVal val="visible"/>
                                      </p:to>
                                    </p:set>
                                    <p:animEffect filter="fade" transition="in">
                                      <p:cBhvr>
                                        <p:cTn dur="500"/>
                                        <p:tgtEl>
                                          <p:spTgt spid="968">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69">
                                            <p:txEl>
                                              <p:pRg end="0" st="0"/>
                                            </p:txEl>
                                          </p:spTgt>
                                        </p:tgtEl>
                                        <p:attrNameLst>
                                          <p:attrName>style.visibility</p:attrName>
                                        </p:attrNameLst>
                                      </p:cBhvr>
                                      <p:to>
                                        <p:strVal val="visible"/>
                                      </p:to>
                                    </p:set>
                                    <p:animEffect filter="fade" transition="in">
                                      <p:cBhvr>
                                        <p:cTn dur="500"/>
                                        <p:tgtEl>
                                          <p:spTgt spid="969">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69">
                                            <p:txEl>
                                              <p:pRg end="1" st="1"/>
                                            </p:txEl>
                                          </p:spTgt>
                                        </p:tgtEl>
                                        <p:attrNameLst>
                                          <p:attrName>style.visibility</p:attrName>
                                        </p:attrNameLst>
                                      </p:cBhvr>
                                      <p:to>
                                        <p:strVal val="visible"/>
                                      </p:to>
                                    </p:set>
                                    <p:animEffect filter="fade" transition="in">
                                      <p:cBhvr>
                                        <p:cTn dur="500"/>
                                        <p:tgtEl>
                                          <p:spTgt spid="969">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69">
                                            <p:txEl>
                                              <p:pRg end="2" st="2"/>
                                            </p:txEl>
                                          </p:spTgt>
                                        </p:tgtEl>
                                        <p:attrNameLst>
                                          <p:attrName>style.visibility</p:attrName>
                                        </p:attrNameLst>
                                      </p:cBhvr>
                                      <p:to>
                                        <p:strVal val="visible"/>
                                      </p:to>
                                    </p:set>
                                    <p:animEffect filter="fade" transition="in">
                                      <p:cBhvr>
                                        <p:cTn dur="500"/>
                                        <p:tgtEl>
                                          <p:spTgt spid="969">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69">
                                            <p:txEl>
                                              <p:pRg end="3" st="3"/>
                                            </p:txEl>
                                          </p:spTgt>
                                        </p:tgtEl>
                                        <p:attrNameLst>
                                          <p:attrName>style.visibility</p:attrName>
                                        </p:attrNameLst>
                                      </p:cBhvr>
                                      <p:to>
                                        <p:strVal val="visible"/>
                                      </p:to>
                                    </p:set>
                                    <p:animEffect filter="fade" transition="in">
                                      <p:cBhvr>
                                        <p:cTn dur="500"/>
                                        <p:tgtEl>
                                          <p:spTgt spid="969">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69">
                                            <p:txEl>
                                              <p:pRg end="4" st="4"/>
                                            </p:txEl>
                                          </p:spTgt>
                                        </p:tgtEl>
                                        <p:attrNameLst>
                                          <p:attrName>style.visibility</p:attrName>
                                        </p:attrNameLst>
                                      </p:cBhvr>
                                      <p:to>
                                        <p:strVal val="visible"/>
                                      </p:to>
                                    </p:set>
                                    <p:animEffect filter="fade" transition="in">
                                      <p:cBhvr>
                                        <p:cTn dur="500"/>
                                        <p:tgtEl>
                                          <p:spTgt spid="969">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69">
                                            <p:txEl>
                                              <p:pRg end="5" st="5"/>
                                            </p:txEl>
                                          </p:spTgt>
                                        </p:tgtEl>
                                        <p:attrNameLst>
                                          <p:attrName>style.visibility</p:attrName>
                                        </p:attrNameLst>
                                      </p:cBhvr>
                                      <p:to>
                                        <p:strVal val="visible"/>
                                      </p:to>
                                    </p:set>
                                    <p:animEffect filter="fade" transition="in">
                                      <p:cBhvr>
                                        <p:cTn dur="500"/>
                                        <p:tgtEl>
                                          <p:spTgt spid="969">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69">
                                            <p:txEl>
                                              <p:pRg end="6" st="6"/>
                                            </p:txEl>
                                          </p:spTgt>
                                        </p:tgtEl>
                                        <p:attrNameLst>
                                          <p:attrName>style.visibility</p:attrName>
                                        </p:attrNameLst>
                                      </p:cBhvr>
                                      <p:to>
                                        <p:strVal val="visible"/>
                                      </p:to>
                                    </p:set>
                                    <p:animEffect filter="fade" transition="in">
                                      <p:cBhvr>
                                        <p:cTn dur="500"/>
                                        <p:tgtEl>
                                          <p:spTgt spid="969">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69">
                                            <p:txEl>
                                              <p:pRg end="7" st="7"/>
                                            </p:txEl>
                                          </p:spTgt>
                                        </p:tgtEl>
                                        <p:attrNameLst>
                                          <p:attrName>style.visibility</p:attrName>
                                        </p:attrNameLst>
                                      </p:cBhvr>
                                      <p:to>
                                        <p:strVal val="visible"/>
                                      </p:to>
                                    </p:set>
                                    <p:animEffect filter="fade" transition="in">
                                      <p:cBhvr>
                                        <p:cTn dur="500"/>
                                        <p:tgtEl>
                                          <p:spTgt spid="969">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69">
                                            <p:txEl>
                                              <p:pRg end="8" st="8"/>
                                            </p:txEl>
                                          </p:spTgt>
                                        </p:tgtEl>
                                        <p:attrNameLst>
                                          <p:attrName>style.visibility</p:attrName>
                                        </p:attrNameLst>
                                      </p:cBhvr>
                                      <p:to>
                                        <p:strVal val="visible"/>
                                      </p:to>
                                    </p:set>
                                    <p:animEffect filter="fade" transition="in">
                                      <p:cBhvr>
                                        <p:cTn dur="500"/>
                                        <p:tgtEl>
                                          <p:spTgt spid="96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970" name="Shape 970"/>
        <p:cNvGrpSpPr/>
        <p:nvPr/>
      </p:nvGrpSpPr>
      <p:grpSpPr>
        <a:xfrm>
          <a:off x="0" y="0"/>
          <a:ext cx="0" cy="0"/>
          <a:chOff x="0" y="0"/>
          <a:chExt cx="0" cy="0"/>
        </a:xfrm>
      </p:grpSpPr>
      <p:sp>
        <p:nvSpPr>
          <p:cNvPr id="971" name="Google Shape;971;p222"/>
          <p:cNvSpPr/>
          <p:nvPr/>
        </p:nvSpPr>
        <p:spPr>
          <a:xfrm>
            <a:off x="0" y="0"/>
            <a:ext cx="18286413" cy="10287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72" name="Google Shape;972;p222"/>
          <p:cNvSpPr txBox="1"/>
          <p:nvPr>
            <p:ph idx="1" type="body"/>
          </p:nvPr>
        </p:nvSpPr>
        <p:spPr>
          <a:xfrm>
            <a:off x="9266776" y="2578215"/>
            <a:ext cx="8010890" cy="1237638"/>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0"/>
              </a:spcBef>
              <a:spcAft>
                <a:spcPts val="0"/>
              </a:spcAft>
              <a:buClr>
                <a:schemeClr val="dk1"/>
              </a:buClr>
              <a:buSzPts val="7200"/>
              <a:buNone/>
              <a:defRPr sz="72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3" name="Google Shape;973;p222"/>
          <p:cNvSpPr txBox="1"/>
          <p:nvPr>
            <p:ph idx="2" type="body"/>
          </p:nvPr>
        </p:nvSpPr>
        <p:spPr>
          <a:xfrm>
            <a:off x="10391901" y="3973370"/>
            <a:ext cx="6884972" cy="1080120"/>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4" name="Google Shape;974;p222"/>
          <p:cNvSpPr/>
          <p:nvPr>
            <p:ph idx="3" type="pic"/>
          </p:nvPr>
        </p:nvSpPr>
        <p:spPr>
          <a:xfrm>
            <a:off x="9265983" y="3973370"/>
            <a:ext cx="1081087" cy="1079500"/>
          </a:xfrm>
          <a:prstGeom prst="rect">
            <a:avLst/>
          </a:prstGeom>
          <a:noFill/>
          <a:ln>
            <a:noFill/>
          </a:ln>
        </p:spPr>
      </p:sp>
      <p:sp>
        <p:nvSpPr>
          <p:cNvPr id="975" name="Google Shape;975;p222"/>
          <p:cNvSpPr/>
          <p:nvPr>
            <p:ph idx="4" type="pic"/>
          </p:nvPr>
        </p:nvSpPr>
        <p:spPr>
          <a:xfrm>
            <a:off x="9266777" y="6674493"/>
            <a:ext cx="720080" cy="719023"/>
          </a:xfrm>
          <a:prstGeom prst="rect">
            <a:avLst/>
          </a:prstGeom>
          <a:noFill/>
          <a:ln>
            <a:noFill/>
          </a:ln>
        </p:spPr>
      </p:sp>
      <p:sp>
        <p:nvSpPr>
          <p:cNvPr id="976" name="Google Shape;976;p222"/>
          <p:cNvSpPr txBox="1"/>
          <p:nvPr>
            <p:ph idx="5" type="body"/>
          </p:nvPr>
        </p:nvSpPr>
        <p:spPr>
          <a:xfrm>
            <a:off x="9986856" y="6674494"/>
            <a:ext cx="3465385" cy="720080"/>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7" name="Google Shape;977;p222"/>
          <p:cNvSpPr/>
          <p:nvPr>
            <p:ph idx="6" type="pic"/>
          </p:nvPr>
        </p:nvSpPr>
        <p:spPr>
          <a:xfrm>
            <a:off x="9266776" y="7512808"/>
            <a:ext cx="720080" cy="719023"/>
          </a:xfrm>
          <a:prstGeom prst="rect">
            <a:avLst/>
          </a:prstGeom>
          <a:noFill/>
          <a:ln>
            <a:noFill/>
          </a:ln>
        </p:spPr>
      </p:sp>
      <p:sp>
        <p:nvSpPr>
          <p:cNvPr id="978" name="Google Shape;978;p222"/>
          <p:cNvSpPr txBox="1"/>
          <p:nvPr>
            <p:ph idx="7" type="body"/>
          </p:nvPr>
        </p:nvSpPr>
        <p:spPr>
          <a:xfrm>
            <a:off x="9986855" y="7512809"/>
            <a:ext cx="3465385" cy="720080"/>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9" name="Google Shape;979;p222"/>
          <p:cNvSpPr/>
          <p:nvPr>
            <p:ph idx="8" type="pic"/>
          </p:nvPr>
        </p:nvSpPr>
        <p:spPr>
          <a:xfrm>
            <a:off x="13587257" y="6674492"/>
            <a:ext cx="720080" cy="719023"/>
          </a:xfrm>
          <a:prstGeom prst="rect">
            <a:avLst/>
          </a:prstGeom>
          <a:noFill/>
          <a:ln>
            <a:noFill/>
          </a:ln>
        </p:spPr>
      </p:sp>
      <p:sp>
        <p:nvSpPr>
          <p:cNvPr id="980" name="Google Shape;980;p222"/>
          <p:cNvSpPr txBox="1"/>
          <p:nvPr>
            <p:ph idx="9" type="body"/>
          </p:nvPr>
        </p:nvSpPr>
        <p:spPr>
          <a:xfrm>
            <a:off x="14307336" y="6674493"/>
            <a:ext cx="3465385" cy="720080"/>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1" name="Google Shape;981;p222"/>
          <p:cNvSpPr/>
          <p:nvPr>
            <p:ph idx="13" type="pic"/>
          </p:nvPr>
        </p:nvSpPr>
        <p:spPr>
          <a:xfrm>
            <a:off x="13587256" y="7512807"/>
            <a:ext cx="720080" cy="719023"/>
          </a:xfrm>
          <a:prstGeom prst="rect">
            <a:avLst/>
          </a:prstGeom>
          <a:noFill/>
          <a:ln>
            <a:noFill/>
          </a:ln>
        </p:spPr>
      </p:sp>
      <p:sp>
        <p:nvSpPr>
          <p:cNvPr id="982" name="Google Shape;982;p222"/>
          <p:cNvSpPr txBox="1"/>
          <p:nvPr>
            <p:ph idx="14" type="body"/>
          </p:nvPr>
        </p:nvSpPr>
        <p:spPr>
          <a:xfrm>
            <a:off x="14307335" y="7512808"/>
            <a:ext cx="3465385" cy="720080"/>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983" name="Google Shape;983;p222"/>
          <p:cNvCxnSpPr/>
          <p:nvPr/>
        </p:nvCxnSpPr>
        <p:spPr>
          <a:xfrm>
            <a:off x="0" y="6427169"/>
            <a:ext cx="18286413" cy="0"/>
          </a:xfrm>
          <a:prstGeom prst="straightConnector1">
            <a:avLst/>
          </a:prstGeom>
          <a:noFill/>
          <a:ln cap="flat" cmpd="sng" w="9525">
            <a:solidFill>
              <a:srgbClr val="0096BE"/>
            </a:solidFill>
            <a:prstDash val="solid"/>
            <a:round/>
            <a:headEnd len="sm" w="sm" type="none"/>
            <a:tailEnd len="sm" w="sm" type="none"/>
          </a:ln>
        </p:spPr>
      </p:cxnSp>
      <p:sp>
        <p:nvSpPr>
          <p:cNvPr id="984" name="Google Shape;984;p222"/>
          <p:cNvSpPr/>
          <p:nvPr/>
        </p:nvSpPr>
        <p:spPr>
          <a:xfrm>
            <a:off x="679624" y="1915297"/>
            <a:ext cx="8143103" cy="6536725"/>
          </a:xfrm>
          <a:prstGeom prst="rect">
            <a:avLst/>
          </a:prstGeom>
          <a:solidFill>
            <a:srgbClr val="C2C2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985" name="Google Shape;985;p222"/>
          <p:cNvSpPr/>
          <p:nvPr>
            <p:ph idx="15" type="pic"/>
          </p:nvPr>
        </p:nvSpPr>
        <p:spPr>
          <a:xfrm>
            <a:off x="813417" y="2055491"/>
            <a:ext cx="7875516" cy="6256337"/>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par>
                                <p:cTn fill="hold" nodeType="withEffect" presetClass="entr" presetID="10" presetSubtype="0">
                                  <p:stCondLst>
                                    <p:cond delay="100"/>
                                  </p:stCondLst>
                                  <p:childTnLst>
                                    <p:set>
                                      <p:cBhvr>
                                        <p:cTn dur="1" fill="hold">
                                          <p:stCondLst>
                                            <p:cond delay="0"/>
                                          </p:stCondLst>
                                        </p:cTn>
                                        <p:tgtEl>
                                          <p:spTgt spid="985"/>
                                        </p:tgtEl>
                                        <p:attrNameLst>
                                          <p:attrName>style.visibility</p:attrName>
                                        </p:attrNameLst>
                                      </p:cBhvr>
                                      <p:to>
                                        <p:strVal val="visible"/>
                                      </p:to>
                                    </p:set>
                                    <p:animEffect filter="fade" transition="in">
                                      <p:cBhvr>
                                        <p:cTn dur="500"/>
                                        <p:tgtEl>
                                          <p:spTgt spid="985"/>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72"/>
                                        </p:tgtEl>
                                        <p:attrNameLst>
                                          <p:attrName>style.visibility</p:attrName>
                                        </p:attrNameLst>
                                      </p:cBhvr>
                                      <p:to>
                                        <p:strVal val="visible"/>
                                      </p:to>
                                    </p:set>
                                    <p:anim calcmode="lin" valueType="num">
                                      <p:cBhvr additive="base">
                                        <p:cTn dur="500"/>
                                        <p:tgtEl>
                                          <p:spTgt spid="97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500"/>
                                        <p:tgtEl>
                                          <p:spTgt spid="974"/>
                                        </p:tgtEl>
                                      </p:cBhvr>
                                    </p:animEffect>
                                  </p:childTnLst>
                                </p:cTn>
                              </p:par>
                              <p:par>
                                <p:cTn fill="hold" nodeType="withEffect" presetClass="entr" presetID="10" presetSubtype="0">
                                  <p:stCondLst>
                                    <p:cond delay="250"/>
                                  </p:stCondLst>
                                  <p:childTnLst>
                                    <p:set>
                                      <p:cBhvr>
                                        <p:cTn dur="1" fill="hold">
                                          <p:stCondLst>
                                            <p:cond delay="0"/>
                                          </p:stCondLst>
                                        </p:cTn>
                                        <p:tgtEl>
                                          <p:spTgt spid="973">
                                            <p:txEl>
                                              <p:pRg end="0" st="0"/>
                                            </p:txEl>
                                          </p:spTgt>
                                        </p:tgtEl>
                                        <p:attrNameLst>
                                          <p:attrName>style.visibility</p:attrName>
                                        </p:attrNameLst>
                                      </p:cBhvr>
                                      <p:to>
                                        <p:strVal val="visible"/>
                                      </p:to>
                                    </p:set>
                                    <p:animEffect filter="fade" transition="in">
                                      <p:cBhvr>
                                        <p:cTn dur="500"/>
                                        <p:tgtEl>
                                          <p:spTgt spid="973">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3">
                                            <p:txEl>
                                              <p:pRg end="1" st="1"/>
                                            </p:txEl>
                                          </p:spTgt>
                                        </p:tgtEl>
                                        <p:attrNameLst>
                                          <p:attrName>style.visibility</p:attrName>
                                        </p:attrNameLst>
                                      </p:cBhvr>
                                      <p:to>
                                        <p:strVal val="visible"/>
                                      </p:to>
                                    </p:set>
                                    <p:animEffect filter="fade" transition="in">
                                      <p:cBhvr>
                                        <p:cTn dur="500"/>
                                        <p:tgtEl>
                                          <p:spTgt spid="973">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3">
                                            <p:txEl>
                                              <p:pRg end="2" st="2"/>
                                            </p:txEl>
                                          </p:spTgt>
                                        </p:tgtEl>
                                        <p:attrNameLst>
                                          <p:attrName>style.visibility</p:attrName>
                                        </p:attrNameLst>
                                      </p:cBhvr>
                                      <p:to>
                                        <p:strVal val="visible"/>
                                      </p:to>
                                    </p:set>
                                    <p:animEffect filter="fade" transition="in">
                                      <p:cBhvr>
                                        <p:cTn dur="500"/>
                                        <p:tgtEl>
                                          <p:spTgt spid="973">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3">
                                            <p:txEl>
                                              <p:pRg end="3" st="3"/>
                                            </p:txEl>
                                          </p:spTgt>
                                        </p:tgtEl>
                                        <p:attrNameLst>
                                          <p:attrName>style.visibility</p:attrName>
                                        </p:attrNameLst>
                                      </p:cBhvr>
                                      <p:to>
                                        <p:strVal val="visible"/>
                                      </p:to>
                                    </p:set>
                                    <p:animEffect filter="fade" transition="in">
                                      <p:cBhvr>
                                        <p:cTn dur="500"/>
                                        <p:tgtEl>
                                          <p:spTgt spid="973">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3">
                                            <p:txEl>
                                              <p:pRg end="4" st="4"/>
                                            </p:txEl>
                                          </p:spTgt>
                                        </p:tgtEl>
                                        <p:attrNameLst>
                                          <p:attrName>style.visibility</p:attrName>
                                        </p:attrNameLst>
                                      </p:cBhvr>
                                      <p:to>
                                        <p:strVal val="visible"/>
                                      </p:to>
                                    </p:set>
                                    <p:animEffect filter="fade" transition="in">
                                      <p:cBhvr>
                                        <p:cTn dur="500"/>
                                        <p:tgtEl>
                                          <p:spTgt spid="973">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3">
                                            <p:txEl>
                                              <p:pRg end="5" st="5"/>
                                            </p:txEl>
                                          </p:spTgt>
                                        </p:tgtEl>
                                        <p:attrNameLst>
                                          <p:attrName>style.visibility</p:attrName>
                                        </p:attrNameLst>
                                      </p:cBhvr>
                                      <p:to>
                                        <p:strVal val="visible"/>
                                      </p:to>
                                    </p:set>
                                    <p:animEffect filter="fade" transition="in">
                                      <p:cBhvr>
                                        <p:cTn dur="500"/>
                                        <p:tgtEl>
                                          <p:spTgt spid="973">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3">
                                            <p:txEl>
                                              <p:pRg end="6" st="6"/>
                                            </p:txEl>
                                          </p:spTgt>
                                        </p:tgtEl>
                                        <p:attrNameLst>
                                          <p:attrName>style.visibility</p:attrName>
                                        </p:attrNameLst>
                                      </p:cBhvr>
                                      <p:to>
                                        <p:strVal val="visible"/>
                                      </p:to>
                                    </p:set>
                                    <p:animEffect filter="fade" transition="in">
                                      <p:cBhvr>
                                        <p:cTn dur="500"/>
                                        <p:tgtEl>
                                          <p:spTgt spid="973">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3">
                                            <p:txEl>
                                              <p:pRg end="7" st="7"/>
                                            </p:txEl>
                                          </p:spTgt>
                                        </p:tgtEl>
                                        <p:attrNameLst>
                                          <p:attrName>style.visibility</p:attrName>
                                        </p:attrNameLst>
                                      </p:cBhvr>
                                      <p:to>
                                        <p:strVal val="visible"/>
                                      </p:to>
                                    </p:set>
                                    <p:animEffect filter="fade" transition="in">
                                      <p:cBhvr>
                                        <p:cTn dur="500"/>
                                        <p:tgtEl>
                                          <p:spTgt spid="973">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3">
                                            <p:txEl>
                                              <p:pRg end="8" st="8"/>
                                            </p:txEl>
                                          </p:spTgt>
                                        </p:tgtEl>
                                        <p:attrNameLst>
                                          <p:attrName>style.visibility</p:attrName>
                                        </p:attrNameLst>
                                      </p:cBhvr>
                                      <p:to>
                                        <p:strVal val="visible"/>
                                      </p:to>
                                    </p:set>
                                    <p:animEffect filter="fade" transition="in">
                                      <p:cBhvr>
                                        <p:cTn dur="500"/>
                                        <p:tgtEl>
                                          <p:spTgt spid="973">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500"/>
                                        <p:tgtEl>
                                          <p:spTgt spid="983"/>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975"/>
                                        </p:tgtEl>
                                        <p:attrNameLst>
                                          <p:attrName>style.visibility</p:attrName>
                                        </p:attrNameLst>
                                      </p:cBhvr>
                                      <p:to>
                                        <p:strVal val="visible"/>
                                      </p:to>
                                    </p:set>
                                    <p:animEffect filter="fade" transition="in">
                                      <p:cBhvr>
                                        <p:cTn dur="500"/>
                                        <p:tgtEl>
                                          <p:spTgt spid="975"/>
                                        </p:tgtEl>
                                      </p:cBhvr>
                                    </p:animEffect>
                                  </p:childTnLst>
                                </p:cTn>
                              </p:par>
                              <p:par>
                                <p:cTn fill="hold" nodeType="withEffect" presetClass="entr" presetID="10" presetSubtype="0">
                                  <p:stCondLst>
                                    <p:cond delay="250"/>
                                  </p:stCondLst>
                                  <p:childTnLst>
                                    <p:set>
                                      <p:cBhvr>
                                        <p:cTn dur="1" fill="hold">
                                          <p:stCondLst>
                                            <p:cond delay="0"/>
                                          </p:stCondLst>
                                        </p:cTn>
                                        <p:tgtEl>
                                          <p:spTgt spid="976">
                                            <p:txEl>
                                              <p:pRg end="0" st="0"/>
                                            </p:txEl>
                                          </p:spTgt>
                                        </p:tgtEl>
                                        <p:attrNameLst>
                                          <p:attrName>style.visibility</p:attrName>
                                        </p:attrNameLst>
                                      </p:cBhvr>
                                      <p:to>
                                        <p:strVal val="visible"/>
                                      </p:to>
                                    </p:set>
                                    <p:animEffect filter="fade" transition="in">
                                      <p:cBhvr>
                                        <p:cTn dur="500"/>
                                        <p:tgtEl>
                                          <p:spTgt spid="976">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6">
                                            <p:txEl>
                                              <p:pRg end="1" st="1"/>
                                            </p:txEl>
                                          </p:spTgt>
                                        </p:tgtEl>
                                        <p:attrNameLst>
                                          <p:attrName>style.visibility</p:attrName>
                                        </p:attrNameLst>
                                      </p:cBhvr>
                                      <p:to>
                                        <p:strVal val="visible"/>
                                      </p:to>
                                    </p:set>
                                    <p:animEffect filter="fade" transition="in">
                                      <p:cBhvr>
                                        <p:cTn dur="500"/>
                                        <p:tgtEl>
                                          <p:spTgt spid="976">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6">
                                            <p:txEl>
                                              <p:pRg end="2" st="2"/>
                                            </p:txEl>
                                          </p:spTgt>
                                        </p:tgtEl>
                                        <p:attrNameLst>
                                          <p:attrName>style.visibility</p:attrName>
                                        </p:attrNameLst>
                                      </p:cBhvr>
                                      <p:to>
                                        <p:strVal val="visible"/>
                                      </p:to>
                                    </p:set>
                                    <p:animEffect filter="fade" transition="in">
                                      <p:cBhvr>
                                        <p:cTn dur="500"/>
                                        <p:tgtEl>
                                          <p:spTgt spid="976">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6">
                                            <p:txEl>
                                              <p:pRg end="3" st="3"/>
                                            </p:txEl>
                                          </p:spTgt>
                                        </p:tgtEl>
                                        <p:attrNameLst>
                                          <p:attrName>style.visibility</p:attrName>
                                        </p:attrNameLst>
                                      </p:cBhvr>
                                      <p:to>
                                        <p:strVal val="visible"/>
                                      </p:to>
                                    </p:set>
                                    <p:animEffect filter="fade" transition="in">
                                      <p:cBhvr>
                                        <p:cTn dur="500"/>
                                        <p:tgtEl>
                                          <p:spTgt spid="976">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6">
                                            <p:txEl>
                                              <p:pRg end="4" st="4"/>
                                            </p:txEl>
                                          </p:spTgt>
                                        </p:tgtEl>
                                        <p:attrNameLst>
                                          <p:attrName>style.visibility</p:attrName>
                                        </p:attrNameLst>
                                      </p:cBhvr>
                                      <p:to>
                                        <p:strVal val="visible"/>
                                      </p:to>
                                    </p:set>
                                    <p:animEffect filter="fade" transition="in">
                                      <p:cBhvr>
                                        <p:cTn dur="500"/>
                                        <p:tgtEl>
                                          <p:spTgt spid="976">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6">
                                            <p:txEl>
                                              <p:pRg end="5" st="5"/>
                                            </p:txEl>
                                          </p:spTgt>
                                        </p:tgtEl>
                                        <p:attrNameLst>
                                          <p:attrName>style.visibility</p:attrName>
                                        </p:attrNameLst>
                                      </p:cBhvr>
                                      <p:to>
                                        <p:strVal val="visible"/>
                                      </p:to>
                                    </p:set>
                                    <p:animEffect filter="fade" transition="in">
                                      <p:cBhvr>
                                        <p:cTn dur="500"/>
                                        <p:tgtEl>
                                          <p:spTgt spid="976">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6">
                                            <p:txEl>
                                              <p:pRg end="6" st="6"/>
                                            </p:txEl>
                                          </p:spTgt>
                                        </p:tgtEl>
                                        <p:attrNameLst>
                                          <p:attrName>style.visibility</p:attrName>
                                        </p:attrNameLst>
                                      </p:cBhvr>
                                      <p:to>
                                        <p:strVal val="visible"/>
                                      </p:to>
                                    </p:set>
                                    <p:animEffect filter="fade" transition="in">
                                      <p:cBhvr>
                                        <p:cTn dur="500"/>
                                        <p:tgtEl>
                                          <p:spTgt spid="976">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6">
                                            <p:txEl>
                                              <p:pRg end="7" st="7"/>
                                            </p:txEl>
                                          </p:spTgt>
                                        </p:tgtEl>
                                        <p:attrNameLst>
                                          <p:attrName>style.visibility</p:attrName>
                                        </p:attrNameLst>
                                      </p:cBhvr>
                                      <p:to>
                                        <p:strVal val="visible"/>
                                      </p:to>
                                    </p:set>
                                    <p:animEffect filter="fade" transition="in">
                                      <p:cBhvr>
                                        <p:cTn dur="500"/>
                                        <p:tgtEl>
                                          <p:spTgt spid="976">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76">
                                            <p:txEl>
                                              <p:pRg end="8" st="8"/>
                                            </p:txEl>
                                          </p:spTgt>
                                        </p:tgtEl>
                                        <p:attrNameLst>
                                          <p:attrName>style.visibility</p:attrName>
                                        </p:attrNameLst>
                                      </p:cBhvr>
                                      <p:to>
                                        <p:strVal val="visible"/>
                                      </p:to>
                                    </p:set>
                                    <p:animEffect filter="fade" transition="in">
                                      <p:cBhvr>
                                        <p:cTn dur="500"/>
                                        <p:tgtEl>
                                          <p:spTgt spid="976">
                                            <p:txEl>
                                              <p:pRg end="8" st="8"/>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5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xEl>
                                              <p:pRg end="0" st="0"/>
                                            </p:txEl>
                                          </p:spTgt>
                                        </p:tgtEl>
                                        <p:attrNameLst>
                                          <p:attrName>style.visibility</p:attrName>
                                        </p:attrNameLst>
                                      </p:cBhvr>
                                      <p:to>
                                        <p:strVal val="visible"/>
                                      </p:to>
                                    </p:set>
                                    <p:animEffect filter="fade" transition="in">
                                      <p:cBhvr>
                                        <p:cTn dur="500"/>
                                        <p:tgtEl>
                                          <p:spTgt spid="98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0">
                                            <p:txEl>
                                              <p:pRg end="1" st="1"/>
                                            </p:txEl>
                                          </p:spTgt>
                                        </p:tgtEl>
                                        <p:attrNameLst>
                                          <p:attrName>style.visibility</p:attrName>
                                        </p:attrNameLst>
                                      </p:cBhvr>
                                      <p:to>
                                        <p:strVal val="visible"/>
                                      </p:to>
                                    </p:set>
                                    <p:animEffect filter="fade" transition="in">
                                      <p:cBhvr>
                                        <p:cTn dur="500"/>
                                        <p:tgtEl>
                                          <p:spTgt spid="98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0">
                                            <p:txEl>
                                              <p:pRg end="2" st="2"/>
                                            </p:txEl>
                                          </p:spTgt>
                                        </p:tgtEl>
                                        <p:attrNameLst>
                                          <p:attrName>style.visibility</p:attrName>
                                        </p:attrNameLst>
                                      </p:cBhvr>
                                      <p:to>
                                        <p:strVal val="visible"/>
                                      </p:to>
                                    </p:set>
                                    <p:animEffect filter="fade" transition="in">
                                      <p:cBhvr>
                                        <p:cTn dur="500"/>
                                        <p:tgtEl>
                                          <p:spTgt spid="98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0">
                                            <p:txEl>
                                              <p:pRg end="3" st="3"/>
                                            </p:txEl>
                                          </p:spTgt>
                                        </p:tgtEl>
                                        <p:attrNameLst>
                                          <p:attrName>style.visibility</p:attrName>
                                        </p:attrNameLst>
                                      </p:cBhvr>
                                      <p:to>
                                        <p:strVal val="visible"/>
                                      </p:to>
                                    </p:set>
                                    <p:animEffect filter="fade" transition="in">
                                      <p:cBhvr>
                                        <p:cTn dur="500"/>
                                        <p:tgtEl>
                                          <p:spTgt spid="98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0">
                                            <p:txEl>
                                              <p:pRg end="4" st="4"/>
                                            </p:txEl>
                                          </p:spTgt>
                                        </p:tgtEl>
                                        <p:attrNameLst>
                                          <p:attrName>style.visibility</p:attrName>
                                        </p:attrNameLst>
                                      </p:cBhvr>
                                      <p:to>
                                        <p:strVal val="visible"/>
                                      </p:to>
                                    </p:set>
                                    <p:animEffect filter="fade" transition="in">
                                      <p:cBhvr>
                                        <p:cTn dur="500"/>
                                        <p:tgtEl>
                                          <p:spTgt spid="98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0">
                                            <p:txEl>
                                              <p:pRg end="5" st="5"/>
                                            </p:txEl>
                                          </p:spTgt>
                                        </p:tgtEl>
                                        <p:attrNameLst>
                                          <p:attrName>style.visibility</p:attrName>
                                        </p:attrNameLst>
                                      </p:cBhvr>
                                      <p:to>
                                        <p:strVal val="visible"/>
                                      </p:to>
                                    </p:set>
                                    <p:animEffect filter="fade" transition="in">
                                      <p:cBhvr>
                                        <p:cTn dur="500"/>
                                        <p:tgtEl>
                                          <p:spTgt spid="98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0">
                                            <p:txEl>
                                              <p:pRg end="6" st="6"/>
                                            </p:txEl>
                                          </p:spTgt>
                                        </p:tgtEl>
                                        <p:attrNameLst>
                                          <p:attrName>style.visibility</p:attrName>
                                        </p:attrNameLst>
                                      </p:cBhvr>
                                      <p:to>
                                        <p:strVal val="visible"/>
                                      </p:to>
                                    </p:set>
                                    <p:animEffect filter="fade" transition="in">
                                      <p:cBhvr>
                                        <p:cTn dur="500"/>
                                        <p:tgtEl>
                                          <p:spTgt spid="98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0">
                                            <p:txEl>
                                              <p:pRg end="7" st="7"/>
                                            </p:txEl>
                                          </p:spTgt>
                                        </p:tgtEl>
                                        <p:attrNameLst>
                                          <p:attrName>style.visibility</p:attrName>
                                        </p:attrNameLst>
                                      </p:cBhvr>
                                      <p:to>
                                        <p:strVal val="visible"/>
                                      </p:to>
                                    </p:set>
                                    <p:animEffect filter="fade" transition="in">
                                      <p:cBhvr>
                                        <p:cTn dur="500"/>
                                        <p:tgtEl>
                                          <p:spTgt spid="98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0">
                                            <p:txEl>
                                              <p:pRg end="8" st="8"/>
                                            </p:txEl>
                                          </p:spTgt>
                                        </p:tgtEl>
                                        <p:attrNameLst>
                                          <p:attrName>style.visibility</p:attrName>
                                        </p:attrNameLst>
                                      </p:cBhvr>
                                      <p:to>
                                        <p:strVal val="visible"/>
                                      </p:to>
                                    </p:set>
                                    <p:animEffect filter="fade" transition="in">
                                      <p:cBhvr>
                                        <p:cTn dur="500"/>
                                        <p:tgtEl>
                                          <p:spTgt spid="980">
                                            <p:txEl>
                                              <p:pRg end="8" st="8"/>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5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78">
                                            <p:txEl>
                                              <p:pRg end="0" st="0"/>
                                            </p:txEl>
                                          </p:spTgt>
                                        </p:tgtEl>
                                        <p:attrNameLst>
                                          <p:attrName>style.visibility</p:attrName>
                                        </p:attrNameLst>
                                      </p:cBhvr>
                                      <p:to>
                                        <p:strVal val="visible"/>
                                      </p:to>
                                    </p:set>
                                    <p:animEffect filter="fade" transition="in">
                                      <p:cBhvr>
                                        <p:cTn dur="500"/>
                                        <p:tgtEl>
                                          <p:spTgt spid="97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8">
                                            <p:txEl>
                                              <p:pRg end="1" st="1"/>
                                            </p:txEl>
                                          </p:spTgt>
                                        </p:tgtEl>
                                        <p:attrNameLst>
                                          <p:attrName>style.visibility</p:attrName>
                                        </p:attrNameLst>
                                      </p:cBhvr>
                                      <p:to>
                                        <p:strVal val="visible"/>
                                      </p:to>
                                    </p:set>
                                    <p:animEffect filter="fade" transition="in">
                                      <p:cBhvr>
                                        <p:cTn dur="500"/>
                                        <p:tgtEl>
                                          <p:spTgt spid="97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8">
                                            <p:txEl>
                                              <p:pRg end="2" st="2"/>
                                            </p:txEl>
                                          </p:spTgt>
                                        </p:tgtEl>
                                        <p:attrNameLst>
                                          <p:attrName>style.visibility</p:attrName>
                                        </p:attrNameLst>
                                      </p:cBhvr>
                                      <p:to>
                                        <p:strVal val="visible"/>
                                      </p:to>
                                    </p:set>
                                    <p:animEffect filter="fade" transition="in">
                                      <p:cBhvr>
                                        <p:cTn dur="500"/>
                                        <p:tgtEl>
                                          <p:spTgt spid="97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8">
                                            <p:txEl>
                                              <p:pRg end="3" st="3"/>
                                            </p:txEl>
                                          </p:spTgt>
                                        </p:tgtEl>
                                        <p:attrNameLst>
                                          <p:attrName>style.visibility</p:attrName>
                                        </p:attrNameLst>
                                      </p:cBhvr>
                                      <p:to>
                                        <p:strVal val="visible"/>
                                      </p:to>
                                    </p:set>
                                    <p:animEffect filter="fade" transition="in">
                                      <p:cBhvr>
                                        <p:cTn dur="500"/>
                                        <p:tgtEl>
                                          <p:spTgt spid="97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8">
                                            <p:txEl>
                                              <p:pRg end="4" st="4"/>
                                            </p:txEl>
                                          </p:spTgt>
                                        </p:tgtEl>
                                        <p:attrNameLst>
                                          <p:attrName>style.visibility</p:attrName>
                                        </p:attrNameLst>
                                      </p:cBhvr>
                                      <p:to>
                                        <p:strVal val="visible"/>
                                      </p:to>
                                    </p:set>
                                    <p:animEffect filter="fade" transition="in">
                                      <p:cBhvr>
                                        <p:cTn dur="500"/>
                                        <p:tgtEl>
                                          <p:spTgt spid="97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8">
                                            <p:txEl>
                                              <p:pRg end="5" st="5"/>
                                            </p:txEl>
                                          </p:spTgt>
                                        </p:tgtEl>
                                        <p:attrNameLst>
                                          <p:attrName>style.visibility</p:attrName>
                                        </p:attrNameLst>
                                      </p:cBhvr>
                                      <p:to>
                                        <p:strVal val="visible"/>
                                      </p:to>
                                    </p:set>
                                    <p:animEffect filter="fade" transition="in">
                                      <p:cBhvr>
                                        <p:cTn dur="500"/>
                                        <p:tgtEl>
                                          <p:spTgt spid="97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8">
                                            <p:txEl>
                                              <p:pRg end="6" st="6"/>
                                            </p:txEl>
                                          </p:spTgt>
                                        </p:tgtEl>
                                        <p:attrNameLst>
                                          <p:attrName>style.visibility</p:attrName>
                                        </p:attrNameLst>
                                      </p:cBhvr>
                                      <p:to>
                                        <p:strVal val="visible"/>
                                      </p:to>
                                    </p:set>
                                    <p:animEffect filter="fade" transition="in">
                                      <p:cBhvr>
                                        <p:cTn dur="500"/>
                                        <p:tgtEl>
                                          <p:spTgt spid="97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8">
                                            <p:txEl>
                                              <p:pRg end="7" st="7"/>
                                            </p:txEl>
                                          </p:spTgt>
                                        </p:tgtEl>
                                        <p:attrNameLst>
                                          <p:attrName>style.visibility</p:attrName>
                                        </p:attrNameLst>
                                      </p:cBhvr>
                                      <p:to>
                                        <p:strVal val="visible"/>
                                      </p:to>
                                    </p:set>
                                    <p:animEffect filter="fade" transition="in">
                                      <p:cBhvr>
                                        <p:cTn dur="500"/>
                                        <p:tgtEl>
                                          <p:spTgt spid="97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8">
                                            <p:txEl>
                                              <p:pRg end="8" st="8"/>
                                            </p:txEl>
                                          </p:spTgt>
                                        </p:tgtEl>
                                        <p:attrNameLst>
                                          <p:attrName>style.visibility</p:attrName>
                                        </p:attrNameLst>
                                      </p:cBhvr>
                                      <p:to>
                                        <p:strVal val="visible"/>
                                      </p:to>
                                    </p:set>
                                    <p:animEffect filter="fade" transition="in">
                                      <p:cBhvr>
                                        <p:cTn dur="500"/>
                                        <p:tgtEl>
                                          <p:spTgt spid="978">
                                            <p:txEl>
                                              <p:pRg end="8" st="8"/>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5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xEl>
                                              <p:pRg end="0" st="0"/>
                                            </p:txEl>
                                          </p:spTgt>
                                        </p:tgtEl>
                                        <p:attrNameLst>
                                          <p:attrName>style.visibility</p:attrName>
                                        </p:attrNameLst>
                                      </p:cBhvr>
                                      <p:to>
                                        <p:strVal val="visible"/>
                                      </p:to>
                                    </p:set>
                                    <p:animEffect filter="fade" transition="in">
                                      <p:cBhvr>
                                        <p:cTn dur="500"/>
                                        <p:tgtEl>
                                          <p:spTgt spid="98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2">
                                            <p:txEl>
                                              <p:pRg end="1" st="1"/>
                                            </p:txEl>
                                          </p:spTgt>
                                        </p:tgtEl>
                                        <p:attrNameLst>
                                          <p:attrName>style.visibility</p:attrName>
                                        </p:attrNameLst>
                                      </p:cBhvr>
                                      <p:to>
                                        <p:strVal val="visible"/>
                                      </p:to>
                                    </p:set>
                                    <p:animEffect filter="fade" transition="in">
                                      <p:cBhvr>
                                        <p:cTn dur="500"/>
                                        <p:tgtEl>
                                          <p:spTgt spid="98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2">
                                            <p:txEl>
                                              <p:pRg end="2" st="2"/>
                                            </p:txEl>
                                          </p:spTgt>
                                        </p:tgtEl>
                                        <p:attrNameLst>
                                          <p:attrName>style.visibility</p:attrName>
                                        </p:attrNameLst>
                                      </p:cBhvr>
                                      <p:to>
                                        <p:strVal val="visible"/>
                                      </p:to>
                                    </p:set>
                                    <p:animEffect filter="fade" transition="in">
                                      <p:cBhvr>
                                        <p:cTn dur="500"/>
                                        <p:tgtEl>
                                          <p:spTgt spid="98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2">
                                            <p:txEl>
                                              <p:pRg end="3" st="3"/>
                                            </p:txEl>
                                          </p:spTgt>
                                        </p:tgtEl>
                                        <p:attrNameLst>
                                          <p:attrName>style.visibility</p:attrName>
                                        </p:attrNameLst>
                                      </p:cBhvr>
                                      <p:to>
                                        <p:strVal val="visible"/>
                                      </p:to>
                                    </p:set>
                                    <p:animEffect filter="fade" transition="in">
                                      <p:cBhvr>
                                        <p:cTn dur="500"/>
                                        <p:tgtEl>
                                          <p:spTgt spid="98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2">
                                            <p:txEl>
                                              <p:pRg end="4" st="4"/>
                                            </p:txEl>
                                          </p:spTgt>
                                        </p:tgtEl>
                                        <p:attrNameLst>
                                          <p:attrName>style.visibility</p:attrName>
                                        </p:attrNameLst>
                                      </p:cBhvr>
                                      <p:to>
                                        <p:strVal val="visible"/>
                                      </p:to>
                                    </p:set>
                                    <p:animEffect filter="fade" transition="in">
                                      <p:cBhvr>
                                        <p:cTn dur="500"/>
                                        <p:tgtEl>
                                          <p:spTgt spid="98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2">
                                            <p:txEl>
                                              <p:pRg end="5" st="5"/>
                                            </p:txEl>
                                          </p:spTgt>
                                        </p:tgtEl>
                                        <p:attrNameLst>
                                          <p:attrName>style.visibility</p:attrName>
                                        </p:attrNameLst>
                                      </p:cBhvr>
                                      <p:to>
                                        <p:strVal val="visible"/>
                                      </p:to>
                                    </p:set>
                                    <p:animEffect filter="fade" transition="in">
                                      <p:cBhvr>
                                        <p:cTn dur="500"/>
                                        <p:tgtEl>
                                          <p:spTgt spid="98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2">
                                            <p:txEl>
                                              <p:pRg end="6" st="6"/>
                                            </p:txEl>
                                          </p:spTgt>
                                        </p:tgtEl>
                                        <p:attrNameLst>
                                          <p:attrName>style.visibility</p:attrName>
                                        </p:attrNameLst>
                                      </p:cBhvr>
                                      <p:to>
                                        <p:strVal val="visible"/>
                                      </p:to>
                                    </p:set>
                                    <p:animEffect filter="fade" transition="in">
                                      <p:cBhvr>
                                        <p:cTn dur="500"/>
                                        <p:tgtEl>
                                          <p:spTgt spid="98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2">
                                            <p:txEl>
                                              <p:pRg end="7" st="7"/>
                                            </p:txEl>
                                          </p:spTgt>
                                        </p:tgtEl>
                                        <p:attrNameLst>
                                          <p:attrName>style.visibility</p:attrName>
                                        </p:attrNameLst>
                                      </p:cBhvr>
                                      <p:to>
                                        <p:strVal val="visible"/>
                                      </p:to>
                                    </p:set>
                                    <p:animEffect filter="fade" transition="in">
                                      <p:cBhvr>
                                        <p:cTn dur="500"/>
                                        <p:tgtEl>
                                          <p:spTgt spid="98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982">
                                            <p:txEl>
                                              <p:pRg end="8" st="8"/>
                                            </p:txEl>
                                          </p:spTgt>
                                        </p:tgtEl>
                                        <p:attrNameLst>
                                          <p:attrName>style.visibility</p:attrName>
                                        </p:attrNameLst>
                                      </p:cBhvr>
                                      <p:to>
                                        <p:strVal val="visible"/>
                                      </p:to>
                                    </p:set>
                                    <p:animEffect filter="fade" transition="in">
                                      <p:cBhvr>
                                        <p:cTn dur="500"/>
                                        <p:tgtEl>
                                          <p:spTgt spid="98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986" name="Shape 986"/>
        <p:cNvGrpSpPr/>
        <p:nvPr/>
      </p:nvGrpSpPr>
      <p:grpSpPr>
        <a:xfrm>
          <a:off x="0" y="0"/>
          <a:ext cx="0" cy="0"/>
          <a:chOff x="0" y="0"/>
          <a:chExt cx="0" cy="0"/>
        </a:xfrm>
      </p:grpSpPr>
      <p:sp>
        <p:nvSpPr>
          <p:cNvPr id="987" name="Google Shape;987;p223"/>
          <p:cNvSpPr txBox="1"/>
          <p:nvPr>
            <p:ph idx="1" type="body"/>
          </p:nvPr>
        </p:nvSpPr>
        <p:spPr>
          <a:xfrm>
            <a:off x="2167431" y="3388304"/>
            <a:ext cx="13906545" cy="1665186"/>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0"/>
              </a:spcBef>
              <a:spcAft>
                <a:spcPts val="0"/>
              </a:spcAft>
              <a:buClr>
                <a:schemeClr val="dk1"/>
              </a:buClr>
              <a:buSzPts val="9600"/>
              <a:buNone/>
              <a:defRPr sz="96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8" name="Google Shape;988;p223"/>
          <p:cNvSpPr txBox="1"/>
          <p:nvPr>
            <p:ph idx="2" type="body"/>
          </p:nvPr>
        </p:nvSpPr>
        <p:spPr>
          <a:xfrm>
            <a:off x="2189140" y="5098495"/>
            <a:ext cx="13906545" cy="193521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1"/>
              </a:buClr>
              <a:buSzPts val="3200"/>
              <a:buNone/>
              <a:defRPr sz="32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9" name="Google Shape;989;p223"/>
          <p:cNvSpPr txBox="1"/>
          <p:nvPr>
            <p:ph idx="3" type="body"/>
          </p:nvPr>
        </p:nvSpPr>
        <p:spPr>
          <a:xfrm>
            <a:off x="3855119" y="6763680"/>
            <a:ext cx="10576175" cy="3172853"/>
          </a:xfrm>
          <a:prstGeom prst="rect">
            <a:avLst/>
          </a:prstGeom>
          <a:noFill/>
          <a:ln>
            <a:noFill/>
          </a:ln>
        </p:spPr>
        <p:txBody>
          <a:bodyPr anchorCtr="0" anchor="b" bIns="45700" lIns="91425" spcFirstLastPara="1" rIns="91425" wrap="square" tIns="45700">
            <a:noAutofit/>
          </a:bodyPr>
          <a:lstStyle>
            <a:lvl1pPr indent="-228600" lvl="0" marL="457200" algn="ctr">
              <a:lnSpc>
                <a:spcPct val="120000"/>
              </a:lnSpc>
              <a:spcBef>
                <a:spcPts val="120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0" name="Google Shape;990;p223"/>
          <p:cNvSpPr/>
          <p:nvPr/>
        </p:nvSpPr>
        <p:spPr>
          <a:xfrm rot="10800000">
            <a:off x="16421955" y="-1370"/>
            <a:ext cx="1864458" cy="2350389"/>
          </a:xfrm>
          <a:prstGeom prst="rtTriangle">
            <a:avLst/>
          </a:prstGeom>
          <a:gradFill>
            <a:gsLst>
              <a:gs pos="0">
                <a:srgbClr val="8AC8E8"/>
              </a:gs>
              <a:gs pos="50000">
                <a:srgbClr val="9FCDE9">
                  <a:alpha val="43921"/>
                </a:srgbClr>
              </a:gs>
              <a:gs pos="100000">
                <a:srgbClr val="DDEDF6">
                  <a:alpha val="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991" name="Google Shape;991;p223"/>
          <p:cNvSpPr/>
          <p:nvPr/>
        </p:nvSpPr>
        <p:spPr>
          <a:xfrm rot="10800000">
            <a:off x="14212397" y="-1371"/>
            <a:ext cx="4095455" cy="1949515"/>
          </a:xfrm>
          <a:prstGeom prst="rtTriangle">
            <a:avLst/>
          </a:prstGeom>
          <a:gradFill>
            <a:gsLst>
              <a:gs pos="0">
                <a:srgbClr val="8AC8E8"/>
              </a:gs>
              <a:gs pos="50000">
                <a:srgbClr val="9FCDE9">
                  <a:alpha val="43921"/>
                </a:srgbClr>
              </a:gs>
              <a:gs pos="100000">
                <a:srgbClr val="DDEDF6">
                  <a:alpha val="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992" name="Google Shape;992;p223"/>
          <p:cNvSpPr/>
          <p:nvPr/>
        </p:nvSpPr>
        <p:spPr>
          <a:xfrm>
            <a:off x="-12267" y="7932496"/>
            <a:ext cx="1864458" cy="2350389"/>
          </a:xfrm>
          <a:prstGeom prst="rtTriangle">
            <a:avLst/>
          </a:prstGeom>
          <a:gradFill>
            <a:gsLst>
              <a:gs pos="0">
                <a:srgbClr val="8AC8E8"/>
              </a:gs>
              <a:gs pos="50000">
                <a:srgbClr val="9FCDE9">
                  <a:alpha val="43921"/>
                </a:srgbClr>
              </a:gs>
              <a:gs pos="100000">
                <a:srgbClr val="DDEDF6">
                  <a:alpha val="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993" name="Google Shape;993;p223"/>
          <p:cNvSpPr/>
          <p:nvPr/>
        </p:nvSpPr>
        <p:spPr>
          <a:xfrm>
            <a:off x="-12267" y="8333370"/>
            <a:ext cx="4095455" cy="1949515"/>
          </a:xfrm>
          <a:prstGeom prst="rtTriangle">
            <a:avLst/>
          </a:prstGeom>
          <a:gradFill>
            <a:gsLst>
              <a:gs pos="0">
                <a:srgbClr val="8AC8E8"/>
              </a:gs>
              <a:gs pos="50000">
                <a:srgbClr val="9FCDE9">
                  <a:alpha val="43921"/>
                </a:srgbClr>
              </a:gs>
              <a:gs pos="100000">
                <a:srgbClr val="DDEDF6">
                  <a:alpha val="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500"/>
                                        <p:tgtEl>
                                          <p:spTgt spid="9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500"/>
                                        <p:tgtEl>
                                          <p:spTgt spid="9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993"/>
                                        </p:tgtEl>
                                        <p:attrNameLst>
                                          <p:attrName>style.visibility</p:attrName>
                                        </p:attrNameLst>
                                      </p:cBhvr>
                                      <p:to>
                                        <p:strVal val="visible"/>
                                      </p:to>
                                    </p:set>
                                    <p:anim calcmode="lin" valueType="num">
                                      <p:cBhvr additive="base">
                                        <p:cTn dur="500"/>
                                        <p:tgtEl>
                                          <p:spTgt spid="9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992"/>
                                        </p:tgtEl>
                                        <p:attrNameLst>
                                          <p:attrName>style.visibility</p:attrName>
                                        </p:attrNameLst>
                                      </p:cBhvr>
                                      <p:to>
                                        <p:strVal val="visible"/>
                                      </p:to>
                                    </p:set>
                                    <p:anim calcmode="lin" valueType="num">
                                      <p:cBhvr additive="base">
                                        <p:cTn dur="500"/>
                                        <p:tgtEl>
                                          <p:spTgt spid="99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500"/>
                                        <p:tgtEl>
                                          <p:spTgt spid="9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500"/>
                                        <p:tgtEl>
                                          <p:spTgt spid="98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989">
                                            <p:txEl>
                                              <p:pRg end="0" st="0"/>
                                            </p:txEl>
                                          </p:spTgt>
                                        </p:tgtEl>
                                        <p:attrNameLst>
                                          <p:attrName>style.visibility</p:attrName>
                                        </p:attrNameLst>
                                      </p:cBhvr>
                                      <p:to>
                                        <p:strVal val="visible"/>
                                      </p:to>
                                    </p:set>
                                    <p:animEffect filter="fade" transition="in">
                                      <p:cBhvr>
                                        <p:cTn dur="500"/>
                                        <p:tgtEl>
                                          <p:spTgt spid="989">
                                            <p:txEl>
                                              <p:pRg end="0" st="0"/>
                                            </p:txEl>
                                          </p:spTgt>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989">
                                            <p:txEl>
                                              <p:pRg end="1" st="1"/>
                                            </p:txEl>
                                          </p:spTgt>
                                        </p:tgtEl>
                                        <p:attrNameLst>
                                          <p:attrName>style.visibility</p:attrName>
                                        </p:attrNameLst>
                                      </p:cBhvr>
                                      <p:to>
                                        <p:strVal val="visible"/>
                                      </p:to>
                                    </p:set>
                                    <p:animEffect filter="fade" transition="in">
                                      <p:cBhvr>
                                        <p:cTn dur="500"/>
                                        <p:tgtEl>
                                          <p:spTgt spid="989">
                                            <p:txEl>
                                              <p:pRg end="1" st="1"/>
                                            </p:txEl>
                                          </p:spTgt>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989">
                                            <p:txEl>
                                              <p:pRg end="2" st="2"/>
                                            </p:txEl>
                                          </p:spTgt>
                                        </p:tgtEl>
                                        <p:attrNameLst>
                                          <p:attrName>style.visibility</p:attrName>
                                        </p:attrNameLst>
                                      </p:cBhvr>
                                      <p:to>
                                        <p:strVal val="visible"/>
                                      </p:to>
                                    </p:set>
                                    <p:animEffect filter="fade" transition="in">
                                      <p:cBhvr>
                                        <p:cTn dur="500"/>
                                        <p:tgtEl>
                                          <p:spTgt spid="989">
                                            <p:txEl>
                                              <p:pRg end="2" st="2"/>
                                            </p:txEl>
                                          </p:spTgt>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989">
                                            <p:txEl>
                                              <p:pRg end="3" st="3"/>
                                            </p:txEl>
                                          </p:spTgt>
                                        </p:tgtEl>
                                        <p:attrNameLst>
                                          <p:attrName>style.visibility</p:attrName>
                                        </p:attrNameLst>
                                      </p:cBhvr>
                                      <p:to>
                                        <p:strVal val="visible"/>
                                      </p:to>
                                    </p:set>
                                    <p:animEffect filter="fade" transition="in">
                                      <p:cBhvr>
                                        <p:cTn dur="500"/>
                                        <p:tgtEl>
                                          <p:spTgt spid="989">
                                            <p:txEl>
                                              <p:pRg end="3" st="3"/>
                                            </p:txEl>
                                          </p:spTgt>
                                        </p:tgtEl>
                                      </p:cBhvr>
                                    </p:animEffect>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989">
                                            <p:txEl>
                                              <p:pRg end="4" st="4"/>
                                            </p:txEl>
                                          </p:spTgt>
                                        </p:tgtEl>
                                        <p:attrNameLst>
                                          <p:attrName>style.visibility</p:attrName>
                                        </p:attrNameLst>
                                      </p:cBhvr>
                                      <p:to>
                                        <p:strVal val="visible"/>
                                      </p:to>
                                    </p:set>
                                    <p:animEffect filter="fade" transition="in">
                                      <p:cBhvr>
                                        <p:cTn dur="500"/>
                                        <p:tgtEl>
                                          <p:spTgt spid="989">
                                            <p:txEl>
                                              <p:pRg end="4" st="4"/>
                                            </p:txEl>
                                          </p:spTgt>
                                        </p:tgtEl>
                                      </p:cBhvr>
                                    </p:animEffect>
                                  </p:childTnLst>
                                </p:cTn>
                              </p:par>
                            </p:childTnLst>
                          </p:cTn>
                        </p:par>
                        <p:par>
                          <p:cTn fill="hold">
                            <p:stCondLst>
                              <p:cond delay="3500"/>
                            </p:stCondLst>
                            <p:childTnLst>
                              <p:par>
                                <p:cTn fill="hold" nodeType="afterEffect" presetClass="entr" presetID="10" presetSubtype="0">
                                  <p:stCondLst>
                                    <p:cond delay="500"/>
                                  </p:stCondLst>
                                  <p:childTnLst>
                                    <p:set>
                                      <p:cBhvr>
                                        <p:cTn dur="1" fill="hold">
                                          <p:stCondLst>
                                            <p:cond delay="0"/>
                                          </p:stCondLst>
                                        </p:cTn>
                                        <p:tgtEl>
                                          <p:spTgt spid="989">
                                            <p:txEl>
                                              <p:pRg end="5" st="5"/>
                                            </p:txEl>
                                          </p:spTgt>
                                        </p:tgtEl>
                                        <p:attrNameLst>
                                          <p:attrName>style.visibility</p:attrName>
                                        </p:attrNameLst>
                                      </p:cBhvr>
                                      <p:to>
                                        <p:strVal val="visible"/>
                                      </p:to>
                                    </p:set>
                                    <p:animEffect filter="fade" transition="in">
                                      <p:cBhvr>
                                        <p:cTn dur="500"/>
                                        <p:tgtEl>
                                          <p:spTgt spid="989">
                                            <p:txEl>
                                              <p:pRg end="5" st="5"/>
                                            </p:txEl>
                                          </p:spTgt>
                                        </p:tgtEl>
                                      </p:cBhvr>
                                    </p:animEffect>
                                  </p:childTnLst>
                                </p:cTn>
                              </p:par>
                            </p:childTnLst>
                          </p:cTn>
                        </p:par>
                        <p:par>
                          <p:cTn fill="hold">
                            <p:stCondLst>
                              <p:cond delay="4000"/>
                            </p:stCondLst>
                            <p:childTnLst>
                              <p:par>
                                <p:cTn fill="hold" nodeType="afterEffect" presetClass="entr" presetID="10" presetSubtype="0">
                                  <p:stCondLst>
                                    <p:cond delay="500"/>
                                  </p:stCondLst>
                                  <p:childTnLst>
                                    <p:set>
                                      <p:cBhvr>
                                        <p:cTn dur="1" fill="hold">
                                          <p:stCondLst>
                                            <p:cond delay="0"/>
                                          </p:stCondLst>
                                        </p:cTn>
                                        <p:tgtEl>
                                          <p:spTgt spid="989">
                                            <p:txEl>
                                              <p:pRg end="6" st="6"/>
                                            </p:txEl>
                                          </p:spTgt>
                                        </p:tgtEl>
                                        <p:attrNameLst>
                                          <p:attrName>style.visibility</p:attrName>
                                        </p:attrNameLst>
                                      </p:cBhvr>
                                      <p:to>
                                        <p:strVal val="visible"/>
                                      </p:to>
                                    </p:set>
                                    <p:animEffect filter="fade" transition="in">
                                      <p:cBhvr>
                                        <p:cTn dur="500"/>
                                        <p:tgtEl>
                                          <p:spTgt spid="989">
                                            <p:txEl>
                                              <p:pRg end="6" st="6"/>
                                            </p:txEl>
                                          </p:spTgt>
                                        </p:tgtEl>
                                      </p:cBhvr>
                                    </p:animEffect>
                                  </p:childTnLst>
                                </p:cTn>
                              </p:par>
                            </p:childTnLst>
                          </p:cTn>
                        </p:par>
                        <p:par>
                          <p:cTn fill="hold">
                            <p:stCondLst>
                              <p:cond delay="4500"/>
                            </p:stCondLst>
                            <p:childTnLst>
                              <p:par>
                                <p:cTn fill="hold" nodeType="afterEffect" presetClass="entr" presetID="10" presetSubtype="0">
                                  <p:stCondLst>
                                    <p:cond delay="500"/>
                                  </p:stCondLst>
                                  <p:childTnLst>
                                    <p:set>
                                      <p:cBhvr>
                                        <p:cTn dur="1" fill="hold">
                                          <p:stCondLst>
                                            <p:cond delay="0"/>
                                          </p:stCondLst>
                                        </p:cTn>
                                        <p:tgtEl>
                                          <p:spTgt spid="989">
                                            <p:txEl>
                                              <p:pRg end="7" st="7"/>
                                            </p:txEl>
                                          </p:spTgt>
                                        </p:tgtEl>
                                        <p:attrNameLst>
                                          <p:attrName>style.visibility</p:attrName>
                                        </p:attrNameLst>
                                      </p:cBhvr>
                                      <p:to>
                                        <p:strVal val="visible"/>
                                      </p:to>
                                    </p:set>
                                    <p:animEffect filter="fade" transition="in">
                                      <p:cBhvr>
                                        <p:cTn dur="500"/>
                                        <p:tgtEl>
                                          <p:spTgt spid="989">
                                            <p:txEl>
                                              <p:pRg end="7" st="7"/>
                                            </p:txEl>
                                          </p:spTgt>
                                        </p:tgtEl>
                                      </p:cBhvr>
                                    </p:animEffect>
                                  </p:childTnLst>
                                </p:cTn>
                              </p:par>
                            </p:childTnLst>
                          </p:cTn>
                        </p:par>
                        <p:par>
                          <p:cTn fill="hold">
                            <p:stCondLst>
                              <p:cond delay="5000"/>
                            </p:stCondLst>
                            <p:childTnLst>
                              <p:par>
                                <p:cTn fill="hold" nodeType="afterEffect" presetClass="entr" presetID="10" presetSubtype="0">
                                  <p:stCondLst>
                                    <p:cond delay="500"/>
                                  </p:stCondLst>
                                  <p:childTnLst>
                                    <p:set>
                                      <p:cBhvr>
                                        <p:cTn dur="1" fill="hold">
                                          <p:stCondLst>
                                            <p:cond delay="0"/>
                                          </p:stCondLst>
                                        </p:cTn>
                                        <p:tgtEl>
                                          <p:spTgt spid="989">
                                            <p:txEl>
                                              <p:pRg end="8" st="8"/>
                                            </p:txEl>
                                          </p:spTgt>
                                        </p:tgtEl>
                                        <p:attrNameLst>
                                          <p:attrName>style.visibility</p:attrName>
                                        </p:attrNameLst>
                                      </p:cBhvr>
                                      <p:to>
                                        <p:strVal val="visible"/>
                                      </p:to>
                                    </p:set>
                                    <p:animEffect filter="fade" transition="in">
                                      <p:cBhvr>
                                        <p:cTn dur="500"/>
                                        <p:tgtEl>
                                          <p:spTgt spid="98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hing">
  <p:cSld name="Nothing">
    <p:spTree>
      <p:nvGrpSpPr>
        <p:cNvPr id="994" name="Shape 994"/>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04" name="Shape 1004"/>
        <p:cNvGrpSpPr/>
        <p:nvPr/>
      </p:nvGrpSpPr>
      <p:grpSpPr>
        <a:xfrm>
          <a:off x="0" y="0"/>
          <a:ext cx="0" cy="0"/>
          <a:chOff x="0" y="0"/>
          <a:chExt cx="0" cy="0"/>
        </a:xfrm>
      </p:grpSpPr>
      <p:sp>
        <p:nvSpPr>
          <p:cNvPr id="1005" name="Google Shape;1005;p126"/>
          <p:cNvSpPr/>
          <p:nvPr/>
        </p:nvSpPr>
        <p:spPr>
          <a:xfrm>
            <a:off x="1762386" y="2330883"/>
            <a:ext cx="7065785" cy="1687492"/>
          </a:xfrm>
          <a:prstGeom prst="roundRect">
            <a:avLst>
              <a:gd fmla="val 16667" name="adj"/>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06" name="Google Shape;1006;p126"/>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7" name="Google Shape;1007;p12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8" name="Google Shape;1008;p12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09" name="Google Shape;1009;p126"/>
          <p:cNvSpPr/>
          <p:nvPr/>
        </p:nvSpPr>
        <p:spPr>
          <a:xfrm>
            <a:off x="817281" y="1903140"/>
            <a:ext cx="1530170" cy="153017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10" name="Google Shape;1010;p126"/>
          <p:cNvSpPr txBox="1"/>
          <p:nvPr>
            <p:ph idx="1" type="body"/>
          </p:nvPr>
        </p:nvSpPr>
        <p:spPr>
          <a:xfrm>
            <a:off x="1010803" y="2105663"/>
            <a:ext cx="1143127" cy="112512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1" name="Google Shape;1011;p126"/>
          <p:cNvSpPr txBox="1"/>
          <p:nvPr>
            <p:ph idx="2" type="body"/>
          </p:nvPr>
        </p:nvSpPr>
        <p:spPr>
          <a:xfrm>
            <a:off x="2672275" y="2983260"/>
            <a:ext cx="5625625" cy="900099"/>
          </a:xfrm>
          <a:prstGeom prst="rect">
            <a:avLst/>
          </a:prstGeom>
          <a:noFill/>
          <a:ln>
            <a:noFill/>
          </a:ln>
        </p:spPr>
        <p:txBody>
          <a:bodyPr anchorCtr="0" anchor="t" bIns="81625" lIns="163275" spcFirstLastPara="1" rIns="163275" wrap="square" tIns="81625">
            <a:noAutofit/>
          </a:bodyPr>
          <a:lstStyle>
            <a:lvl1pPr indent="-228600" lvl="0" marL="45720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2" name="Google Shape;1012;p126"/>
          <p:cNvSpPr txBox="1"/>
          <p:nvPr>
            <p:ph idx="3" type="body"/>
          </p:nvPr>
        </p:nvSpPr>
        <p:spPr>
          <a:xfrm>
            <a:off x="2672275" y="2330884"/>
            <a:ext cx="5625625" cy="72008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3" name="Google Shape;1013;p126"/>
          <p:cNvSpPr/>
          <p:nvPr/>
        </p:nvSpPr>
        <p:spPr>
          <a:xfrm>
            <a:off x="1762386" y="4785222"/>
            <a:ext cx="7065785" cy="1687492"/>
          </a:xfrm>
          <a:prstGeom prst="roundRect">
            <a:avLst>
              <a:gd fmla="val 16667" name="adj"/>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14" name="Google Shape;1014;p126"/>
          <p:cNvSpPr/>
          <p:nvPr/>
        </p:nvSpPr>
        <p:spPr>
          <a:xfrm>
            <a:off x="817281" y="4357479"/>
            <a:ext cx="1530170" cy="153017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15" name="Google Shape;1015;p126"/>
          <p:cNvSpPr txBox="1"/>
          <p:nvPr>
            <p:ph idx="4" type="body"/>
          </p:nvPr>
        </p:nvSpPr>
        <p:spPr>
          <a:xfrm>
            <a:off x="1010803" y="4560002"/>
            <a:ext cx="1143127" cy="112512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6" name="Google Shape;1016;p126"/>
          <p:cNvSpPr txBox="1"/>
          <p:nvPr>
            <p:ph idx="5" type="body"/>
          </p:nvPr>
        </p:nvSpPr>
        <p:spPr>
          <a:xfrm>
            <a:off x="2672275" y="5437599"/>
            <a:ext cx="5625625" cy="900099"/>
          </a:xfrm>
          <a:prstGeom prst="rect">
            <a:avLst/>
          </a:prstGeom>
          <a:noFill/>
          <a:ln>
            <a:noFill/>
          </a:ln>
        </p:spPr>
        <p:txBody>
          <a:bodyPr anchorCtr="0" anchor="t" bIns="81625" lIns="163275" spcFirstLastPara="1" rIns="163275" wrap="square" tIns="81625">
            <a:noAutofit/>
          </a:bodyPr>
          <a:lstStyle>
            <a:lvl1pPr indent="-228600" lvl="0" marL="45720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7" name="Google Shape;1017;p126"/>
          <p:cNvSpPr txBox="1"/>
          <p:nvPr>
            <p:ph idx="6" type="body"/>
          </p:nvPr>
        </p:nvSpPr>
        <p:spPr>
          <a:xfrm>
            <a:off x="2672275" y="4785223"/>
            <a:ext cx="5625625" cy="72008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8" name="Google Shape;1018;p126"/>
          <p:cNvSpPr/>
          <p:nvPr/>
        </p:nvSpPr>
        <p:spPr>
          <a:xfrm>
            <a:off x="1762386" y="7236428"/>
            <a:ext cx="7065785" cy="1687492"/>
          </a:xfrm>
          <a:prstGeom prst="roundRect">
            <a:avLst>
              <a:gd fmla="val 16667" name="adj"/>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19" name="Google Shape;1019;p126"/>
          <p:cNvSpPr/>
          <p:nvPr/>
        </p:nvSpPr>
        <p:spPr>
          <a:xfrm>
            <a:off x="817281" y="6808685"/>
            <a:ext cx="1530170" cy="153017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20" name="Google Shape;1020;p126"/>
          <p:cNvSpPr txBox="1"/>
          <p:nvPr>
            <p:ph idx="7" type="body"/>
          </p:nvPr>
        </p:nvSpPr>
        <p:spPr>
          <a:xfrm>
            <a:off x="1010803" y="7011208"/>
            <a:ext cx="1143127" cy="112512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1" name="Google Shape;1021;p126"/>
          <p:cNvSpPr txBox="1"/>
          <p:nvPr>
            <p:ph idx="8" type="body"/>
          </p:nvPr>
        </p:nvSpPr>
        <p:spPr>
          <a:xfrm>
            <a:off x="2672275" y="7888805"/>
            <a:ext cx="5625625" cy="900099"/>
          </a:xfrm>
          <a:prstGeom prst="rect">
            <a:avLst/>
          </a:prstGeom>
          <a:noFill/>
          <a:ln>
            <a:noFill/>
          </a:ln>
        </p:spPr>
        <p:txBody>
          <a:bodyPr anchorCtr="0" anchor="t" bIns="81625" lIns="163275" spcFirstLastPara="1" rIns="163275" wrap="square" tIns="81625">
            <a:noAutofit/>
          </a:bodyPr>
          <a:lstStyle>
            <a:lvl1pPr indent="-228600" lvl="0" marL="45720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2" name="Google Shape;1022;p126"/>
          <p:cNvSpPr txBox="1"/>
          <p:nvPr>
            <p:ph idx="9" type="body"/>
          </p:nvPr>
        </p:nvSpPr>
        <p:spPr>
          <a:xfrm>
            <a:off x="2672275" y="7236429"/>
            <a:ext cx="5625625" cy="72008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3" name="Google Shape;1023;p126"/>
          <p:cNvSpPr/>
          <p:nvPr/>
        </p:nvSpPr>
        <p:spPr>
          <a:xfrm>
            <a:off x="10313336" y="2330883"/>
            <a:ext cx="7065785" cy="1687492"/>
          </a:xfrm>
          <a:prstGeom prst="roundRect">
            <a:avLst>
              <a:gd fmla="val 16667" name="adj"/>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24" name="Google Shape;1024;p126"/>
          <p:cNvSpPr/>
          <p:nvPr/>
        </p:nvSpPr>
        <p:spPr>
          <a:xfrm>
            <a:off x="9368231" y="1903140"/>
            <a:ext cx="1530170" cy="153017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25" name="Google Shape;1025;p126"/>
          <p:cNvSpPr txBox="1"/>
          <p:nvPr>
            <p:ph idx="13" type="body"/>
          </p:nvPr>
        </p:nvSpPr>
        <p:spPr>
          <a:xfrm>
            <a:off x="9561753" y="2105663"/>
            <a:ext cx="1143127" cy="112512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6" name="Google Shape;1026;p126"/>
          <p:cNvSpPr txBox="1"/>
          <p:nvPr>
            <p:ph idx="14" type="body"/>
          </p:nvPr>
        </p:nvSpPr>
        <p:spPr>
          <a:xfrm>
            <a:off x="11223225" y="2983260"/>
            <a:ext cx="5625625" cy="900099"/>
          </a:xfrm>
          <a:prstGeom prst="rect">
            <a:avLst/>
          </a:prstGeom>
          <a:noFill/>
          <a:ln>
            <a:noFill/>
          </a:ln>
        </p:spPr>
        <p:txBody>
          <a:bodyPr anchorCtr="0" anchor="t" bIns="81625" lIns="163275" spcFirstLastPara="1" rIns="163275" wrap="square" tIns="81625">
            <a:noAutofit/>
          </a:bodyPr>
          <a:lstStyle>
            <a:lvl1pPr indent="-228600" lvl="0" marL="45720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7" name="Google Shape;1027;p126"/>
          <p:cNvSpPr txBox="1"/>
          <p:nvPr>
            <p:ph idx="15" type="body"/>
          </p:nvPr>
        </p:nvSpPr>
        <p:spPr>
          <a:xfrm>
            <a:off x="11223225" y="2330884"/>
            <a:ext cx="5625625" cy="72008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8" name="Google Shape;1028;p126"/>
          <p:cNvSpPr/>
          <p:nvPr/>
        </p:nvSpPr>
        <p:spPr>
          <a:xfrm>
            <a:off x="10313336" y="4785222"/>
            <a:ext cx="7065785" cy="1687492"/>
          </a:xfrm>
          <a:prstGeom prst="roundRect">
            <a:avLst>
              <a:gd fmla="val 16667" name="adj"/>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29" name="Google Shape;1029;p126"/>
          <p:cNvSpPr/>
          <p:nvPr/>
        </p:nvSpPr>
        <p:spPr>
          <a:xfrm>
            <a:off x="9368231" y="4357479"/>
            <a:ext cx="1530170" cy="153017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30" name="Google Shape;1030;p126"/>
          <p:cNvSpPr txBox="1"/>
          <p:nvPr>
            <p:ph idx="16" type="body"/>
          </p:nvPr>
        </p:nvSpPr>
        <p:spPr>
          <a:xfrm>
            <a:off x="9561753" y="4560002"/>
            <a:ext cx="1143127" cy="112512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1" name="Google Shape;1031;p126"/>
          <p:cNvSpPr txBox="1"/>
          <p:nvPr>
            <p:ph idx="17" type="body"/>
          </p:nvPr>
        </p:nvSpPr>
        <p:spPr>
          <a:xfrm>
            <a:off x="11223225" y="5437599"/>
            <a:ext cx="5625625" cy="900099"/>
          </a:xfrm>
          <a:prstGeom prst="rect">
            <a:avLst/>
          </a:prstGeom>
          <a:noFill/>
          <a:ln>
            <a:noFill/>
          </a:ln>
        </p:spPr>
        <p:txBody>
          <a:bodyPr anchorCtr="0" anchor="t" bIns="81625" lIns="163275" spcFirstLastPara="1" rIns="163275" wrap="square" tIns="81625">
            <a:noAutofit/>
          </a:bodyPr>
          <a:lstStyle>
            <a:lvl1pPr indent="-228600" lvl="0" marL="45720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2" name="Google Shape;1032;p126"/>
          <p:cNvSpPr txBox="1"/>
          <p:nvPr>
            <p:ph idx="18" type="body"/>
          </p:nvPr>
        </p:nvSpPr>
        <p:spPr>
          <a:xfrm>
            <a:off x="11223225" y="4785223"/>
            <a:ext cx="5625625" cy="72008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3" name="Google Shape;1033;p126"/>
          <p:cNvSpPr/>
          <p:nvPr/>
        </p:nvSpPr>
        <p:spPr>
          <a:xfrm>
            <a:off x="10313336" y="7236428"/>
            <a:ext cx="7065785" cy="1687492"/>
          </a:xfrm>
          <a:prstGeom prst="roundRect">
            <a:avLst>
              <a:gd fmla="val 16667" name="adj"/>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34" name="Google Shape;1034;p126"/>
          <p:cNvSpPr/>
          <p:nvPr/>
        </p:nvSpPr>
        <p:spPr>
          <a:xfrm>
            <a:off x="9368231" y="6808685"/>
            <a:ext cx="1530170" cy="1530170"/>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35" name="Google Shape;1035;p126"/>
          <p:cNvSpPr txBox="1"/>
          <p:nvPr>
            <p:ph idx="19" type="body"/>
          </p:nvPr>
        </p:nvSpPr>
        <p:spPr>
          <a:xfrm>
            <a:off x="9561753" y="7011208"/>
            <a:ext cx="1143127" cy="1125125"/>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6" name="Google Shape;1036;p126"/>
          <p:cNvSpPr txBox="1"/>
          <p:nvPr>
            <p:ph idx="20" type="body"/>
          </p:nvPr>
        </p:nvSpPr>
        <p:spPr>
          <a:xfrm>
            <a:off x="11223225" y="7888805"/>
            <a:ext cx="5625625" cy="900099"/>
          </a:xfrm>
          <a:prstGeom prst="rect">
            <a:avLst/>
          </a:prstGeom>
          <a:noFill/>
          <a:ln>
            <a:noFill/>
          </a:ln>
        </p:spPr>
        <p:txBody>
          <a:bodyPr anchorCtr="0" anchor="t" bIns="81625" lIns="163275" spcFirstLastPara="1" rIns="163275" wrap="square" tIns="81625">
            <a:noAutofit/>
          </a:bodyPr>
          <a:lstStyle>
            <a:lvl1pPr indent="-228600" lvl="0" marL="457200" algn="l">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7" name="Google Shape;1037;p126"/>
          <p:cNvSpPr txBox="1"/>
          <p:nvPr>
            <p:ph idx="21" type="body"/>
          </p:nvPr>
        </p:nvSpPr>
        <p:spPr>
          <a:xfrm>
            <a:off x="11223225" y="7236429"/>
            <a:ext cx="5625625" cy="72008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009"/>
                                        </p:tgtEl>
                                        <p:attrNameLst>
                                          <p:attrName>style.visibility</p:attrName>
                                        </p:attrNameLst>
                                      </p:cBhvr>
                                      <p:to>
                                        <p:strVal val="visible"/>
                                      </p:to>
                                    </p:set>
                                    <p:animEffect filter="fade" transition="in">
                                      <p:cBhvr>
                                        <p:cTn dur="500"/>
                                        <p:tgtEl>
                                          <p:spTgt spid="1009"/>
                                        </p:tgtEl>
                                      </p:cBhvr>
                                    </p:animEffect>
                                  </p:childTnLst>
                                </p:cTn>
                              </p:par>
                              <p:par>
                                <p:cTn fill="hold" nodeType="withEffect" presetClass="entr" presetID="10" presetSubtype="0">
                                  <p:stCondLst>
                                    <p:cond delay="500"/>
                                  </p:stCondLst>
                                  <p:childTnLst>
                                    <p:set>
                                      <p:cBhvr>
                                        <p:cTn dur="1" fill="hold">
                                          <p:stCondLst>
                                            <p:cond delay="0"/>
                                          </p:stCondLst>
                                        </p:cTn>
                                        <p:tgtEl>
                                          <p:spTgt spid="1010">
                                            <p:txEl>
                                              <p:pRg end="0" st="0"/>
                                            </p:txEl>
                                          </p:spTgt>
                                        </p:tgtEl>
                                        <p:attrNameLst>
                                          <p:attrName>style.visibility</p:attrName>
                                        </p:attrNameLst>
                                      </p:cBhvr>
                                      <p:to>
                                        <p:strVal val="visible"/>
                                      </p:to>
                                    </p:set>
                                    <p:animEffect filter="fade" transition="in">
                                      <p:cBhvr>
                                        <p:cTn dur="500"/>
                                        <p:tgtEl>
                                          <p:spTgt spid="1010">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0">
                                            <p:txEl>
                                              <p:pRg end="1" st="1"/>
                                            </p:txEl>
                                          </p:spTgt>
                                        </p:tgtEl>
                                        <p:attrNameLst>
                                          <p:attrName>style.visibility</p:attrName>
                                        </p:attrNameLst>
                                      </p:cBhvr>
                                      <p:to>
                                        <p:strVal val="visible"/>
                                      </p:to>
                                    </p:set>
                                    <p:animEffect filter="fade" transition="in">
                                      <p:cBhvr>
                                        <p:cTn dur="500"/>
                                        <p:tgtEl>
                                          <p:spTgt spid="1010">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0">
                                            <p:txEl>
                                              <p:pRg end="2" st="2"/>
                                            </p:txEl>
                                          </p:spTgt>
                                        </p:tgtEl>
                                        <p:attrNameLst>
                                          <p:attrName>style.visibility</p:attrName>
                                        </p:attrNameLst>
                                      </p:cBhvr>
                                      <p:to>
                                        <p:strVal val="visible"/>
                                      </p:to>
                                    </p:set>
                                    <p:animEffect filter="fade" transition="in">
                                      <p:cBhvr>
                                        <p:cTn dur="500"/>
                                        <p:tgtEl>
                                          <p:spTgt spid="1010">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0">
                                            <p:txEl>
                                              <p:pRg end="3" st="3"/>
                                            </p:txEl>
                                          </p:spTgt>
                                        </p:tgtEl>
                                        <p:attrNameLst>
                                          <p:attrName>style.visibility</p:attrName>
                                        </p:attrNameLst>
                                      </p:cBhvr>
                                      <p:to>
                                        <p:strVal val="visible"/>
                                      </p:to>
                                    </p:set>
                                    <p:animEffect filter="fade" transition="in">
                                      <p:cBhvr>
                                        <p:cTn dur="500"/>
                                        <p:tgtEl>
                                          <p:spTgt spid="1010">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0">
                                            <p:txEl>
                                              <p:pRg end="4" st="4"/>
                                            </p:txEl>
                                          </p:spTgt>
                                        </p:tgtEl>
                                        <p:attrNameLst>
                                          <p:attrName>style.visibility</p:attrName>
                                        </p:attrNameLst>
                                      </p:cBhvr>
                                      <p:to>
                                        <p:strVal val="visible"/>
                                      </p:to>
                                    </p:set>
                                    <p:animEffect filter="fade" transition="in">
                                      <p:cBhvr>
                                        <p:cTn dur="500"/>
                                        <p:tgtEl>
                                          <p:spTgt spid="1010">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0">
                                            <p:txEl>
                                              <p:pRg end="5" st="5"/>
                                            </p:txEl>
                                          </p:spTgt>
                                        </p:tgtEl>
                                        <p:attrNameLst>
                                          <p:attrName>style.visibility</p:attrName>
                                        </p:attrNameLst>
                                      </p:cBhvr>
                                      <p:to>
                                        <p:strVal val="visible"/>
                                      </p:to>
                                    </p:set>
                                    <p:animEffect filter="fade" transition="in">
                                      <p:cBhvr>
                                        <p:cTn dur="500"/>
                                        <p:tgtEl>
                                          <p:spTgt spid="1010">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0">
                                            <p:txEl>
                                              <p:pRg end="6" st="6"/>
                                            </p:txEl>
                                          </p:spTgt>
                                        </p:tgtEl>
                                        <p:attrNameLst>
                                          <p:attrName>style.visibility</p:attrName>
                                        </p:attrNameLst>
                                      </p:cBhvr>
                                      <p:to>
                                        <p:strVal val="visible"/>
                                      </p:to>
                                    </p:set>
                                    <p:animEffect filter="fade" transition="in">
                                      <p:cBhvr>
                                        <p:cTn dur="500"/>
                                        <p:tgtEl>
                                          <p:spTgt spid="1010">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0">
                                            <p:txEl>
                                              <p:pRg end="7" st="7"/>
                                            </p:txEl>
                                          </p:spTgt>
                                        </p:tgtEl>
                                        <p:attrNameLst>
                                          <p:attrName>style.visibility</p:attrName>
                                        </p:attrNameLst>
                                      </p:cBhvr>
                                      <p:to>
                                        <p:strVal val="visible"/>
                                      </p:to>
                                    </p:set>
                                    <p:animEffect filter="fade" transition="in">
                                      <p:cBhvr>
                                        <p:cTn dur="500"/>
                                        <p:tgtEl>
                                          <p:spTgt spid="1010">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0">
                                            <p:txEl>
                                              <p:pRg end="8" st="8"/>
                                            </p:txEl>
                                          </p:spTgt>
                                        </p:tgtEl>
                                        <p:attrNameLst>
                                          <p:attrName>style.visibility</p:attrName>
                                        </p:attrNameLst>
                                      </p:cBhvr>
                                      <p:to>
                                        <p:strVal val="visible"/>
                                      </p:to>
                                    </p:set>
                                    <p:animEffect filter="fade" transition="in">
                                      <p:cBhvr>
                                        <p:cTn dur="500"/>
                                        <p:tgtEl>
                                          <p:spTgt spid="1010">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par>
                                <p:cTn fill="hold" nodeType="withEffect" presetClass="entr" presetID="10" presetSubtype="0">
                                  <p:stCondLst>
                                    <p:cond delay="75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par>
                                <p:cTn fill="hold" nodeType="withEffect" presetClass="entr" presetID="10" presetSubtype="0">
                                  <p:stCondLst>
                                    <p:cond delay="750"/>
                                  </p:stCondLst>
                                  <p:childTnLst>
                                    <p:set>
                                      <p:cBhvr>
                                        <p:cTn dur="1" fill="hold">
                                          <p:stCondLst>
                                            <p:cond delay="0"/>
                                          </p:stCondLst>
                                        </p:cTn>
                                        <p:tgtEl>
                                          <p:spTgt spid="1011"/>
                                        </p:tgtEl>
                                        <p:attrNameLst>
                                          <p:attrName>style.visibility</p:attrName>
                                        </p:attrNameLst>
                                      </p:cBhvr>
                                      <p:to>
                                        <p:strVal val="visible"/>
                                      </p:to>
                                    </p:set>
                                    <p:animEffect filter="fade" transition="in">
                                      <p:cBhvr>
                                        <p:cTn dur="500"/>
                                        <p:tgtEl>
                                          <p:spTgt spid="1011"/>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par>
                                <p:cTn fill="hold" nodeType="withEffect" presetClass="entr" presetID="10" presetSubtype="0">
                                  <p:stCondLst>
                                    <p:cond delay="500"/>
                                  </p:stCondLst>
                                  <p:childTnLst>
                                    <p:set>
                                      <p:cBhvr>
                                        <p:cTn dur="1" fill="hold">
                                          <p:stCondLst>
                                            <p:cond delay="0"/>
                                          </p:stCondLst>
                                        </p:cTn>
                                        <p:tgtEl>
                                          <p:spTgt spid="1015">
                                            <p:txEl>
                                              <p:pRg end="0" st="0"/>
                                            </p:txEl>
                                          </p:spTgt>
                                        </p:tgtEl>
                                        <p:attrNameLst>
                                          <p:attrName>style.visibility</p:attrName>
                                        </p:attrNameLst>
                                      </p:cBhvr>
                                      <p:to>
                                        <p:strVal val="visible"/>
                                      </p:to>
                                    </p:set>
                                    <p:animEffect filter="fade" transition="in">
                                      <p:cBhvr>
                                        <p:cTn dur="500"/>
                                        <p:tgtEl>
                                          <p:spTgt spid="1015">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5">
                                            <p:txEl>
                                              <p:pRg end="1" st="1"/>
                                            </p:txEl>
                                          </p:spTgt>
                                        </p:tgtEl>
                                        <p:attrNameLst>
                                          <p:attrName>style.visibility</p:attrName>
                                        </p:attrNameLst>
                                      </p:cBhvr>
                                      <p:to>
                                        <p:strVal val="visible"/>
                                      </p:to>
                                    </p:set>
                                    <p:animEffect filter="fade" transition="in">
                                      <p:cBhvr>
                                        <p:cTn dur="500"/>
                                        <p:tgtEl>
                                          <p:spTgt spid="1015">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5">
                                            <p:txEl>
                                              <p:pRg end="2" st="2"/>
                                            </p:txEl>
                                          </p:spTgt>
                                        </p:tgtEl>
                                        <p:attrNameLst>
                                          <p:attrName>style.visibility</p:attrName>
                                        </p:attrNameLst>
                                      </p:cBhvr>
                                      <p:to>
                                        <p:strVal val="visible"/>
                                      </p:to>
                                    </p:set>
                                    <p:animEffect filter="fade" transition="in">
                                      <p:cBhvr>
                                        <p:cTn dur="500"/>
                                        <p:tgtEl>
                                          <p:spTgt spid="1015">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5">
                                            <p:txEl>
                                              <p:pRg end="3" st="3"/>
                                            </p:txEl>
                                          </p:spTgt>
                                        </p:tgtEl>
                                        <p:attrNameLst>
                                          <p:attrName>style.visibility</p:attrName>
                                        </p:attrNameLst>
                                      </p:cBhvr>
                                      <p:to>
                                        <p:strVal val="visible"/>
                                      </p:to>
                                    </p:set>
                                    <p:animEffect filter="fade" transition="in">
                                      <p:cBhvr>
                                        <p:cTn dur="500"/>
                                        <p:tgtEl>
                                          <p:spTgt spid="1015">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5">
                                            <p:txEl>
                                              <p:pRg end="4" st="4"/>
                                            </p:txEl>
                                          </p:spTgt>
                                        </p:tgtEl>
                                        <p:attrNameLst>
                                          <p:attrName>style.visibility</p:attrName>
                                        </p:attrNameLst>
                                      </p:cBhvr>
                                      <p:to>
                                        <p:strVal val="visible"/>
                                      </p:to>
                                    </p:set>
                                    <p:animEffect filter="fade" transition="in">
                                      <p:cBhvr>
                                        <p:cTn dur="500"/>
                                        <p:tgtEl>
                                          <p:spTgt spid="1015">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5">
                                            <p:txEl>
                                              <p:pRg end="5" st="5"/>
                                            </p:txEl>
                                          </p:spTgt>
                                        </p:tgtEl>
                                        <p:attrNameLst>
                                          <p:attrName>style.visibility</p:attrName>
                                        </p:attrNameLst>
                                      </p:cBhvr>
                                      <p:to>
                                        <p:strVal val="visible"/>
                                      </p:to>
                                    </p:set>
                                    <p:animEffect filter="fade" transition="in">
                                      <p:cBhvr>
                                        <p:cTn dur="500"/>
                                        <p:tgtEl>
                                          <p:spTgt spid="1015">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5">
                                            <p:txEl>
                                              <p:pRg end="6" st="6"/>
                                            </p:txEl>
                                          </p:spTgt>
                                        </p:tgtEl>
                                        <p:attrNameLst>
                                          <p:attrName>style.visibility</p:attrName>
                                        </p:attrNameLst>
                                      </p:cBhvr>
                                      <p:to>
                                        <p:strVal val="visible"/>
                                      </p:to>
                                    </p:set>
                                    <p:animEffect filter="fade" transition="in">
                                      <p:cBhvr>
                                        <p:cTn dur="500"/>
                                        <p:tgtEl>
                                          <p:spTgt spid="1015">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5">
                                            <p:txEl>
                                              <p:pRg end="7" st="7"/>
                                            </p:txEl>
                                          </p:spTgt>
                                        </p:tgtEl>
                                        <p:attrNameLst>
                                          <p:attrName>style.visibility</p:attrName>
                                        </p:attrNameLst>
                                      </p:cBhvr>
                                      <p:to>
                                        <p:strVal val="visible"/>
                                      </p:to>
                                    </p:set>
                                    <p:animEffect filter="fade" transition="in">
                                      <p:cBhvr>
                                        <p:cTn dur="500"/>
                                        <p:tgtEl>
                                          <p:spTgt spid="1015">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15">
                                            <p:txEl>
                                              <p:pRg end="8" st="8"/>
                                            </p:txEl>
                                          </p:spTgt>
                                        </p:tgtEl>
                                        <p:attrNameLst>
                                          <p:attrName>style.visibility</p:attrName>
                                        </p:attrNameLst>
                                      </p:cBhvr>
                                      <p:to>
                                        <p:strVal val="visible"/>
                                      </p:to>
                                    </p:set>
                                    <p:animEffect filter="fade" transition="in">
                                      <p:cBhvr>
                                        <p:cTn dur="500"/>
                                        <p:tgtEl>
                                          <p:spTgt spid="1015">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par>
                                <p:cTn fill="hold" nodeType="withEffect" presetClass="entr" presetID="10" presetSubtype="0">
                                  <p:stCondLst>
                                    <p:cond delay="75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par>
                                <p:cTn fill="hold" nodeType="withEffect" presetClass="entr" presetID="10" presetSubtype="0">
                                  <p:stCondLst>
                                    <p:cond delay="75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par>
                                <p:cTn fill="hold" nodeType="withEffect" presetClass="entr" presetID="10" presetSubtype="0">
                                  <p:stCondLst>
                                    <p:cond delay="500"/>
                                  </p:stCondLst>
                                  <p:childTnLst>
                                    <p:set>
                                      <p:cBhvr>
                                        <p:cTn dur="1" fill="hold">
                                          <p:stCondLst>
                                            <p:cond delay="0"/>
                                          </p:stCondLst>
                                        </p:cTn>
                                        <p:tgtEl>
                                          <p:spTgt spid="1020">
                                            <p:txEl>
                                              <p:pRg end="0" st="0"/>
                                            </p:txEl>
                                          </p:spTgt>
                                        </p:tgtEl>
                                        <p:attrNameLst>
                                          <p:attrName>style.visibility</p:attrName>
                                        </p:attrNameLst>
                                      </p:cBhvr>
                                      <p:to>
                                        <p:strVal val="visible"/>
                                      </p:to>
                                    </p:set>
                                    <p:animEffect filter="fade" transition="in">
                                      <p:cBhvr>
                                        <p:cTn dur="500"/>
                                        <p:tgtEl>
                                          <p:spTgt spid="1020">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0">
                                            <p:txEl>
                                              <p:pRg end="1" st="1"/>
                                            </p:txEl>
                                          </p:spTgt>
                                        </p:tgtEl>
                                        <p:attrNameLst>
                                          <p:attrName>style.visibility</p:attrName>
                                        </p:attrNameLst>
                                      </p:cBhvr>
                                      <p:to>
                                        <p:strVal val="visible"/>
                                      </p:to>
                                    </p:set>
                                    <p:animEffect filter="fade" transition="in">
                                      <p:cBhvr>
                                        <p:cTn dur="500"/>
                                        <p:tgtEl>
                                          <p:spTgt spid="1020">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0">
                                            <p:txEl>
                                              <p:pRg end="2" st="2"/>
                                            </p:txEl>
                                          </p:spTgt>
                                        </p:tgtEl>
                                        <p:attrNameLst>
                                          <p:attrName>style.visibility</p:attrName>
                                        </p:attrNameLst>
                                      </p:cBhvr>
                                      <p:to>
                                        <p:strVal val="visible"/>
                                      </p:to>
                                    </p:set>
                                    <p:animEffect filter="fade" transition="in">
                                      <p:cBhvr>
                                        <p:cTn dur="500"/>
                                        <p:tgtEl>
                                          <p:spTgt spid="1020">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0">
                                            <p:txEl>
                                              <p:pRg end="3" st="3"/>
                                            </p:txEl>
                                          </p:spTgt>
                                        </p:tgtEl>
                                        <p:attrNameLst>
                                          <p:attrName>style.visibility</p:attrName>
                                        </p:attrNameLst>
                                      </p:cBhvr>
                                      <p:to>
                                        <p:strVal val="visible"/>
                                      </p:to>
                                    </p:set>
                                    <p:animEffect filter="fade" transition="in">
                                      <p:cBhvr>
                                        <p:cTn dur="500"/>
                                        <p:tgtEl>
                                          <p:spTgt spid="1020">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0">
                                            <p:txEl>
                                              <p:pRg end="4" st="4"/>
                                            </p:txEl>
                                          </p:spTgt>
                                        </p:tgtEl>
                                        <p:attrNameLst>
                                          <p:attrName>style.visibility</p:attrName>
                                        </p:attrNameLst>
                                      </p:cBhvr>
                                      <p:to>
                                        <p:strVal val="visible"/>
                                      </p:to>
                                    </p:set>
                                    <p:animEffect filter="fade" transition="in">
                                      <p:cBhvr>
                                        <p:cTn dur="500"/>
                                        <p:tgtEl>
                                          <p:spTgt spid="1020">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0">
                                            <p:txEl>
                                              <p:pRg end="5" st="5"/>
                                            </p:txEl>
                                          </p:spTgt>
                                        </p:tgtEl>
                                        <p:attrNameLst>
                                          <p:attrName>style.visibility</p:attrName>
                                        </p:attrNameLst>
                                      </p:cBhvr>
                                      <p:to>
                                        <p:strVal val="visible"/>
                                      </p:to>
                                    </p:set>
                                    <p:animEffect filter="fade" transition="in">
                                      <p:cBhvr>
                                        <p:cTn dur="500"/>
                                        <p:tgtEl>
                                          <p:spTgt spid="1020">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0">
                                            <p:txEl>
                                              <p:pRg end="6" st="6"/>
                                            </p:txEl>
                                          </p:spTgt>
                                        </p:tgtEl>
                                        <p:attrNameLst>
                                          <p:attrName>style.visibility</p:attrName>
                                        </p:attrNameLst>
                                      </p:cBhvr>
                                      <p:to>
                                        <p:strVal val="visible"/>
                                      </p:to>
                                    </p:set>
                                    <p:animEffect filter="fade" transition="in">
                                      <p:cBhvr>
                                        <p:cTn dur="500"/>
                                        <p:tgtEl>
                                          <p:spTgt spid="1020">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0">
                                            <p:txEl>
                                              <p:pRg end="7" st="7"/>
                                            </p:txEl>
                                          </p:spTgt>
                                        </p:tgtEl>
                                        <p:attrNameLst>
                                          <p:attrName>style.visibility</p:attrName>
                                        </p:attrNameLst>
                                      </p:cBhvr>
                                      <p:to>
                                        <p:strVal val="visible"/>
                                      </p:to>
                                    </p:set>
                                    <p:animEffect filter="fade" transition="in">
                                      <p:cBhvr>
                                        <p:cTn dur="500"/>
                                        <p:tgtEl>
                                          <p:spTgt spid="1020">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0">
                                            <p:txEl>
                                              <p:pRg end="8" st="8"/>
                                            </p:txEl>
                                          </p:spTgt>
                                        </p:tgtEl>
                                        <p:attrNameLst>
                                          <p:attrName>style.visibility</p:attrName>
                                        </p:attrNameLst>
                                      </p:cBhvr>
                                      <p:to>
                                        <p:strVal val="visible"/>
                                      </p:to>
                                    </p:set>
                                    <p:animEffect filter="fade" transition="in">
                                      <p:cBhvr>
                                        <p:cTn dur="500"/>
                                        <p:tgtEl>
                                          <p:spTgt spid="1020">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par>
                                <p:cTn fill="hold" nodeType="withEffect" presetClass="entr" presetID="10" presetSubtype="0">
                                  <p:stCondLst>
                                    <p:cond delay="75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par>
                                <p:cTn fill="hold" nodeType="withEffect" presetClass="entr" presetID="10" presetSubtype="0">
                                  <p:stCondLst>
                                    <p:cond delay="75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par>
                                <p:cTn fill="hold" nodeType="withEffect" presetClass="entr" presetID="10" presetSubtype="0">
                                  <p:stCondLst>
                                    <p:cond delay="500"/>
                                  </p:stCondLst>
                                  <p:childTnLst>
                                    <p:set>
                                      <p:cBhvr>
                                        <p:cTn dur="1" fill="hold">
                                          <p:stCondLst>
                                            <p:cond delay="0"/>
                                          </p:stCondLst>
                                        </p:cTn>
                                        <p:tgtEl>
                                          <p:spTgt spid="1025">
                                            <p:txEl>
                                              <p:pRg end="0" st="0"/>
                                            </p:txEl>
                                          </p:spTgt>
                                        </p:tgtEl>
                                        <p:attrNameLst>
                                          <p:attrName>style.visibility</p:attrName>
                                        </p:attrNameLst>
                                      </p:cBhvr>
                                      <p:to>
                                        <p:strVal val="visible"/>
                                      </p:to>
                                    </p:set>
                                    <p:animEffect filter="fade" transition="in">
                                      <p:cBhvr>
                                        <p:cTn dur="500"/>
                                        <p:tgtEl>
                                          <p:spTgt spid="1025">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5">
                                            <p:txEl>
                                              <p:pRg end="1" st="1"/>
                                            </p:txEl>
                                          </p:spTgt>
                                        </p:tgtEl>
                                        <p:attrNameLst>
                                          <p:attrName>style.visibility</p:attrName>
                                        </p:attrNameLst>
                                      </p:cBhvr>
                                      <p:to>
                                        <p:strVal val="visible"/>
                                      </p:to>
                                    </p:set>
                                    <p:animEffect filter="fade" transition="in">
                                      <p:cBhvr>
                                        <p:cTn dur="500"/>
                                        <p:tgtEl>
                                          <p:spTgt spid="1025">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5">
                                            <p:txEl>
                                              <p:pRg end="2" st="2"/>
                                            </p:txEl>
                                          </p:spTgt>
                                        </p:tgtEl>
                                        <p:attrNameLst>
                                          <p:attrName>style.visibility</p:attrName>
                                        </p:attrNameLst>
                                      </p:cBhvr>
                                      <p:to>
                                        <p:strVal val="visible"/>
                                      </p:to>
                                    </p:set>
                                    <p:animEffect filter="fade" transition="in">
                                      <p:cBhvr>
                                        <p:cTn dur="500"/>
                                        <p:tgtEl>
                                          <p:spTgt spid="1025">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5">
                                            <p:txEl>
                                              <p:pRg end="3" st="3"/>
                                            </p:txEl>
                                          </p:spTgt>
                                        </p:tgtEl>
                                        <p:attrNameLst>
                                          <p:attrName>style.visibility</p:attrName>
                                        </p:attrNameLst>
                                      </p:cBhvr>
                                      <p:to>
                                        <p:strVal val="visible"/>
                                      </p:to>
                                    </p:set>
                                    <p:animEffect filter="fade" transition="in">
                                      <p:cBhvr>
                                        <p:cTn dur="500"/>
                                        <p:tgtEl>
                                          <p:spTgt spid="1025">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5">
                                            <p:txEl>
                                              <p:pRg end="4" st="4"/>
                                            </p:txEl>
                                          </p:spTgt>
                                        </p:tgtEl>
                                        <p:attrNameLst>
                                          <p:attrName>style.visibility</p:attrName>
                                        </p:attrNameLst>
                                      </p:cBhvr>
                                      <p:to>
                                        <p:strVal val="visible"/>
                                      </p:to>
                                    </p:set>
                                    <p:animEffect filter="fade" transition="in">
                                      <p:cBhvr>
                                        <p:cTn dur="500"/>
                                        <p:tgtEl>
                                          <p:spTgt spid="1025">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5">
                                            <p:txEl>
                                              <p:pRg end="5" st="5"/>
                                            </p:txEl>
                                          </p:spTgt>
                                        </p:tgtEl>
                                        <p:attrNameLst>
                                          <p:attrName>style.visibility</p:attrName>
                                        </p:attrNameLst>
                                      </p:cBhvr>
                                      <p:to>
                                        <p:strVal val="visible"/>
                                      </p:to>
                                    </p:set>
                                    <p:animEffect filter="fade" transition="in">
                                      <p:cBhvr>
                                        <p:cTn dur="500"/>
                                        <p:tgtEl>
                                          <p:spTgt spid="1025">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5">
                                            <p:txEl>
                                              <p:pRg end="6" st="6"/>
                                            </p:txEl>
                                          </p:spTgt>
                                        </p:tgtEl>
                                        <p:attrNameLst>
                                          <p:attrName>style.visibility</p:attrName>
                                        </p:attrNameLst>
                                      </p:cBhvr>
                                      <p:to>
                                        <p:strVal val="visible"/>
                                      </p:to>
                                    </p:set>
                                    <p:animEffect filter="fade" transition="in">
                                      <p:cBhvr>
                                        <p:cTn dur="500"/>
                                        <p:tgtEl>
                                          <p:spTgt spid="1025">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5">
                                            <p:txEl>
                                              <p:pRg end="7" st="7"/>
                                            </p:txEl>
                                          </p:spTgt>
                                        </p:tgtEl>
                                        <p:attrNameLst>
                                          <p:attrName>style.visibility</p:attrName>
                                        </p:attrNameLst>
                                      </p:cBhvr>
                                      <p:to>
                                        <p:strVal val="visible"/>
                                      </p:to>
                                    </p:set>
                                    <p:animEffect filter="fade" transition="in">
                                      <p:cBhvr>
                                        <p:cTn dur="500"/>
                                        <p:tgtEl>
                                          <p:spTgt spid="1025">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25">
                                            <p:txEl>
                                              <p:pRg end="8" st="8"/>
                                            </p:txEl>
                                          </p:spTgt>
                                        </p:tgtEl>
                                        <p:attrNameLst>
                                          <p:attrName>style.visibility</p:attrName>
                                        </p:attrNameLst>
                                      </p:cBhvr>
                                      <p:to>
                                        <p:strVal val="visible"/>
                                      </p:to>
                                    </p:set>
                                    <p:animEffect filter="fade" transition="in">
                                      <p:cBhvr>
                                        <p:cTn dur="500"/>
                                        <p:tgtEl>
                                          <p:spTgt spid="1025">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1023"/>
                                        </p:tgtEl>
                                        <p:attrNameLst>
                                          <p:attrName>style.visibility</p:attrName>
                                        </p:attrNameLst>
                                      </p:cBhvr>
                                      <p:to>
                                        <p:strVal val="visible"/>
                                      </p:to>
                                    </p:set>
                                    <p:animEffect filter="fade" transition="in">
                                      <p:cBhvr>
                                        <p:cTn dur="500"/>
                                        <p:tgtEl>
                                          <p:spTgt spid="1023"/>
                                        </p:tgtEl>
                                      </p:cBhvr>
                                    </p:animEffect>
                                  </p:childTnLst>
                                </p:cTn>
                              </p:par>
                              <p:par>
                                <p:cTn fill="hold" nodeType="withEffect" presetClass="entr" presetID="10" presetSubtype="0">
                                  <p:stCondLst>
                                    <p:cond delay="750"/>
                                  </p:stCondLst>
                                  <p:childTnLst>
                                    <p:set>
                                      <p:cBhvr>
                                        <p:cTn dur="1" fill="hold">
                                          <p:stCondLst>
                                            <p:cond delay="0"/>
                                          </p:stCondLst>
                                        </p:cTn>
                                        <p:tgtEl>
                                          <p:spTgt spid="1026"/>
                                        </p:tgtEl>
                                        <p:attrNameLst>
                                          <p:attrName>style.visibility</p:attrName>
                                        </p:attrNameLst>
                                      </p:cBhvr>
                                      <p:to>
                                        <p:strVal val="visible"/>
                                      </p:to>
                                    </p:set>
                                    <p:animEffect filter="fade" transition="in">
                                      <p:cBhvr>
                                        <p:cTn dur="500"/>
                                        <p:tgtEl>
                                          <p:spTgt spid="1026"/>
                                        </p:tgtEl>
                                      </p:cBhvr>
                                    </p:animEffect>
                                  </p:childTnLst>
                                </p:cTn>
                              </p:par>
                              <p:par>
                                <p:cTn fill="hold" nodeType="withEffect" presetClass="entr" presetID="10" presetSubtype="0">
                                  <p:stCondLst>
                                    <p:cond delay="75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1029"/>
                                        </p:tgtEl>
                                        <p:attrNameLst>
                                          <p:attrName>style.visibility</p:attrName>
                                        </p:attrNameLst>
                                      </p:cBhvr>
                                      <p:to>
                                        <p:strVal val="visible"/>
                                      </p:to>
                                    </p:set>
                                    <p:animEffect filter="fade" transition="in">
                                      <p:cBhvr>
                                        <p:cTn dur="500"/>
                                        <p:tgtEl>
                                          <p:spTgt spid="1029"/>
                                        </p:tgtEl>
                                      </p:cBhvr>
                                    </p:animEffect>
                                  </p:childTnLst>
                                </p:cTn>
                              </p:par>
                              <p:par>
                                <p:cTn fill="hold" nodeType="withEffect" presetClass="entr" presetID="10" presetSubtype="0">
                                  <p:stCondLst>
                                    <p:cond delay="500"/>
                                  </p:stCondLst>
                                  <p:childTnLst>
                                    <p:set>
                                      <p:cBhvr>
                                        <p:cTn dur="1" fill="hold">
                                          <p:stCondLst>
                                            <p:cond delay="0"/>
                                          </p:stCondLst>
                                        </p:cTn>
                                        <p:tgtEl>
                                          <p:spTgt spid="1030">
                                            <p:txEl>
                                              <p:pRg end="0" st="0"/>
                                            </p:txEl>
                                          </p:spTgt>
                                        </p:tgtEl>
                                        <p:attrNameLst>
                                          <p:attrName>style.visibility</p:attrName>
                                        </p:attrNameLst>
                                      </p:cBhvr>
                                      <p:to>
                                        <p:strVal val="visible"/>
                                      </p:to>
                                    </p:set>
                                    <p:animEffect filter="fade" transition="in">
                                      <p:cBhvr>
                                        <p:cTn dur="500"/>
                                        <p:tgtEl>
                                          <p:spTgt spid="1030">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0">
                                            <p:txEl>
                                              <p:pRg end="1" st="1"/>
                                            </p:txEl>
                                          </p:spTgt>
                                        </p:tgtEl>
                                        <p:attrNameLst>
                                          <p:attrName>style.visibility</p:attrName>
                                        </p:attrNameLst>
                                      </p:cBhvr>
                                      <p:to>
                                        <p:strVal val="visible"/>
                                      </p:to>
                                    </p:set>
                                    <p:animEffect filter="fade" transition="in">
                                      <p:cBhvr>
                                        <p:cTn dur="500"/>
                                        <p:tgtEl>
                                          <p:spTgt spid="1030">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0">
                                            <p:txEl>
                                              <p:pRg end="2" st="2"/>
                                            </p:txEl>
                                          </p:spTgt>
                                        </p:tgtEl>
                                        <p:attrNameLst>
                                          <p:attrName>style.visibility</p:attrName>
                                        </p:attrNameLst>
                                      </p:cBhvr>
                                      <p:to>
                                        <p:strVal val="visible"/>
                                      </p:to>
                                    </p:set>
                                    <p:animEffect filter="fade" transition="in">
                                      <p:cBhvr>
                                        <p:cTn dur="500"/>
                                        <p:tgtEl>
                                          <p:spTgt spid="1030">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0">
                                            <p:txEl>
                                              <p:pRg end="3" st="3"/>
                                            </p:txEl>
                                          </p:spTgt>
                                        </p:tgtEl>
                                        <p:attrNameLst>
                                          <p:attrName>style.visibility</p:attrName>
                                        </p:attrNameLst>
                                      </p:cBhvr>
                                      <p:to>
                                        <p:strVal val="visible"/>
                                      </p:to>
                                    </p:set>
                                    <p:animEffect filter="fade" transition="in">
                                      <p:cBhvr>
                                        <p:cTn dur="500"/>
                                        <p:tgtEl>
                                          <p:spTgt spid="1030">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0">
                                            <p:txEl>
                                              <p:pRg end="4" st="4"/>
                                            </p:txEl>
                                          </p:spTgt>
                                        </p:tgtEl>
                                        <p:attrNameLst>
                                          <p:attrName>style.visibility</p:attrName>
                                        </p:attrNameLst>
                                      </p:cBhvr>
                                      <p:to>
                                        <p:strVal val="visible"/>
                                      </p:to>
                                    </p:set>
                                    <p:animEffect filter="fade" transition="in">
                                      <p:cBhvr>
                                        <p:cTn dur="500"/>
                                        <p:tgtEl>
                                          <p:spTgt spid="1030">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0">
                                            <p:txEl>
                                              <p:pRg end="5" st="5"/>
                                            </p:txEl>
                                          </p:spTgt>
                                        </p:tgtEl>
                                        <p:attrNameLst>
                                          <p:attrName>style.visibility</p:attrName>
                                        </p:attrNameLst>
                                      </p:cBhvr>
                                      <p:to>
                                        <p:strVal val="visible"/>
                                      </p:to>
                                    </p:set>
                                    <p:animEffect filter="fade" transition="in">
                                      <p:cBhvr>
                                        <p:cTn dur="500"/>
                                        <p:tgtEl>
                                          <p:spTgt spid="1030">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0">
                                            <p:txEl>
                                              <p:pRg end="6" st="6"/>
                                            </p:txEl>
                                          </p:spTgt>
                                        </p:tgtEl>
                                        <p:attrNameLst>
                                          <p:attrName>style.visibility</p:attrName>
                                        </p:attrNameLst>
                                      </p:cBhvr>
                                      <p:to>
                                        <p:strVal val="visible"/>
                                      </p:to>
                                    </p:set>
                                    <p:animEffect filter="fade" transition="in">
                                      <p:cBhvr>
                                        <p:cTn dur="500"/>
                                        <p:tgtEl>
                                          <p:spTgt spid="1030">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0">
                                            <p:txEl>
                                              <p:pRg end="7" st="7"/>
                                            </p:txEl>
                                          </p:spTgt>
                                        </p:tgtEl>
                                        <p:attrNameLst>
                                          <p:attrName>style.visibility</p:attrName>
                                        </p:attrNameLst>
                                      </p:cBhvr>
                                      <p:to>
                                        <p:strVal val="visible"/>
                                      </p:to>
                                    </p:set>
                                    <p:animEffect filter="fade" transition="in">
                                      <p:cBhvr>
                                        <p:cTn dur="500"/>
                                        <p:tgtEl>
                                          <p:spTgt spid="1030">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0">
                                            <p:txEl>
                                              <p:pRg end="8" st="8"/>
                                            </p:txEl>
                                          </p:spTgt>
                                        </p:tgtEl>
                                        <p:attrNameLst>
                                          <p:attrName>style.visibility</p:attrName>
                                        </p:attrNameLst>
                                      </p:cBhvr>
                                      <p:to>
                                        <p:strVal val="visible"/>
                                      </p:to>
                                    </p:set>
                                    <p:animEffect filter="fade" transition="in">
                                      <p:cBhvr>
                                        <p:cTn dur="500"/>
                                        <p:tgtEl>
                                          <p:spTgt spid="1030">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par>
                                <p:cTn fill="hold" nodeType="withEffect" presetClass="entr" presetID="10" presetSubtype="0">
                                  <p:stCondLst>
                                    <p:cond delay="750"/>
                                  </p:stCondLst>
                                  <p:childTnLst>
                                    <p:set>
                                      <p:cBhvr>
                                        <p:cTn dur="1" fill="hold">
                                          <p:stCondLst>
                                            <p:cond delay="0"/>
                                          </p:stCondLst>
                                        </p:cTn>
                                        <p:tgtEl>
                                          <p:spTgt spid="1031"/>
                                        </p:tgtEl>
                                        <p:attrNameLst>
                                          <p:attrName>style.visibility</p:attrName>
                                        </p:attrNameLst>
                                      </p:cBhvr>
                                      <p:to>
                                        <p:strVal val="visible"/>
                                      </p:to>
                                    </p:set>
                                    <p:animEffect filter="fade" transition="in">
                                      <p:cBhvr>
                                        <p:cTn dur="500"/>
                                        <p:tgtEl>
                                          <p:spTgt spid="1031"/>
                                        </p:tgtEl>
                                      </p:cBhvr>
                                    </p:animEffect>
                                  </p:childTnLst>
                                </p:cTn>
                              </p:par>
                              <p:par>
                                <p:cTn fill="hold" nodeType="withEffect" presetClass="entr" presetID="10" presetSubtype="0">
                                  <p:stCondLst>
                                    <p:cond delay="75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par>
                                <p:cTn fill="hold" nodeType="withEffect" presetClass="entr" presetID="10" presetSubtype="0">
                                  <p:stCondLst>
                                    <p:cond delay="500"/>
                                  </p:stCondLst>
                                  <p:childTnLst>
                                    <p:set>
                                      <p:cBhvr>
                                        <p:cTn dur="1" fill="hold">
                                          <p:stCondLst>
                                            <p:cond delay="0"/>
                                          </p:stCondLst>
                                        </p:cTn>
                                        <p:tgtEl>
                                          <p:spTgt spid="1035">
                                            <p:txEl>
                                              <p:pRg end="0" st="0"/>
                                            </p:txEl>
                                          </p:spTgt>
                                        </p:tgtEl>
                                        <p:attrNameLst>
                                          <p:attrName>style.visibility</p:attrName>
                                        </p:attrNameLst>
                                      </p:cBhvr>
                                      <p:to>
                                        <p:strVal val="visible"/>
                                      </p:to>
                                    </p:set>
                                    <p:animEffect filter="fade" transition="in">
                                      <p:cBhvr>
                                        <p:cTn dur="500"/>
                                        <p:tgtEl>
                                          <p:spTgt spid="1035">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5">
                                            <p:txEl>
                                              <p:pRg end="1" st="1"/>
                                            </p:txEl>
                                          </p:spTgt>
                                        </p:tgtEl>
                                        <p:attrNameLst>
                                          <p:attrName>style.visibility</p:attrName>
                                        </p:attrNameLst>
                                      </p:cBhvr>
                                      <p:to>
                                        <p:strVal val="visible"/>
                                      </p:to>
                                    </p:set>
                                    <p:animEffect filter="fade" transition="in">
                                      <p:cBhvr>
                                        <p:cTn dur="500"/>
                                        <p:tgtEl>
                                          <p:spTgt spid="1035">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5">
                                            <p:txEl>
                                              <p:pRg end="2" st="2"/>
                                            </p:txEl>
                                          </p:spTgt>
                                        </p:tgtEl>
                                        <p:attrNameLst>
                                          <p:attrName>style.visibility</p:attrName>
                                        </p:attrNameLst>
                                      </p:cBhvr>
                                      <p:to>
                                        <p:strVal val="visible"/>
                                      </p:to>
                                    </p:set>
                                    <p:animEffect filter="fade" transition="in">
                                      <p:cBhvr>
                                        <p:cTn dur="500"/>
                                        <p:tgtEl>
                                          <p:spTgt spid="1035">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5">
                                            <p:txEl>
                                              <p:pRg end="3" st="3"/>
                                            </p:txEl>
                                          </p:spTgt>
                                        </p:tgtEl>
                                        <p:attrNameLst>
                                          <p:attrName>style.visibility</p:attrName>
                                        </p:attrNameLst>
                                      </p:cBhvr>
                                      <p:to>
                                        <p:strVal val="visible"/>
                                      </p:to>
                                    </p:set>
                                    <p:animEffect filter="fade" transition="in">
                                      <p:cBhvr>
                                        <p:cTn dur="500"/>
                                        <p:tgtEl>
                                          <p:spTgt spid="1035">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5">
                                            <p:txEl>
                                              <p:pRg end="4" st="4"/>
                                            </p:txEl>
                                          </p:spTgt>
                                        </p:tgtEl>
                                        <p:attrNameLst>
                                          <p:attrName>style.visibility</p:attrName>
                                        </p:attrNameLst>
                                      </p:cBhvr>
                                      <p:to>
                                        <p:strVal val="visible"/>
                                      </p:to>
                                    </p:set>
                                    <p:animEffect filter="fade" transition="in">
                                      <p:cBhvr>
                                        <p:cTn dur="500"/>
                                        <p:tgtEl>
                                          <p:spTgt spid="1035">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5">
                                            <p:txEl>
                                              <p:pRg end="5" st="5"/>
                                            </p:txEl>
                                          </p:spTgt>
                                        </p:tgtEl>
                                        <p:attrNameLst>
                                          <p:attrName>style.visibility</p:attrName>
                                        </p:attrNameLst>
                                      </p:cBhvr>
                                      <p:to>
                                        <p:strVal val="visible"/>
                                      </p:to>
                                    </p:set>
                                    <p:animEffect filter="fade" transition="in">
                                      <p:cBhvr>
                                        <p:cTn dur="500"/>
                                        <p:tgtEl>
                                          <p:spTgt spid="1035">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5">
                                            <p:txEl>
                                              <p:pRg end="6" st="6"/>
                                            </p:txEl>
                                          </p:spTgt>
                                        </p:tgtEl>
                                        <p:attrNameLst>
                                          <p:attrName>style.visibility</p:attrName>
                                        </p:attrNameLst>
                                      </p:cBhvr>
                                      <p:to>
                                        <p:strVal val="visible"/>
                                      </p:to>
                                    </p:set>
                                    <p:animEffect filter="fade" transition="in">
                                      <p:cBhvr>
                                        <p:cTn dur="500"/>
                                        <p:tgtEl>
                                          <p:spTgt spid="1035">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5">
                                            <p:txEl>
                                              <p:pRg end="7" st="7"/>
                                            </p:txEl>
                                          </p:spTgt>
                                        </p:tgtEl>
                                        <p:attrNameLst>
                                          <p:attrName>style.visibility</p:attrName>
                                        </p:attrNameLst>
                                      </p:cBhvr>
                                      <p:to>
                                        <p:strVal val="visible"/>
                                      </p:to>
                                    </p:set>
                                    <p:animEffect filter="fade" transition="in">
                                      <p:cBhvr>
                                        <p:cTn dur="500"/>
                                        <p:tgtEl>
                                          <p:spTgt spid="1035">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5">
                                            <p:txEl>
                                              <p:pRg end="8" st="8"/>
                                            </p:txEl>
                                          </p:spTgt>
                                        </p:tgtEl>
                                        <p:attrNameLst>
                                          <p:attrName>style.visibility</p:attrName>
                                        </p:attrNameLst>
                                      </p:cBhvr>
                                      <p:to>
                                        <p:strVal val="visible"/>
                                      </p:to>
                                    </p:set>
                                    <p:animEffect filter="fade" transition="in">
                                      <p:cBhvr>
                                        <p:cTn dur="500"/>
                                        <p:tgtEl>
                                          <p:spTgt spid="1035">
                                            <p:txEl>
                                              <p:pRg end="8" st="8"/>
                                            </p:txEl>
                                          </p:spTgt>
                                        </p:tgtEl>
                                      </p:cBhvr>
                                    </p:animEffect>
                                  </p:childTnLst>
                                </p:cTn>
                              </p:par>
                              <p:par>
                                <p:cTn fill="hold" nodeType="withEffect" presetClass="entr" presetID="10" presetSubtype="0">
                                  <p:stCondLst>
                                    <p:cond delay="75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par>
                                <p:cTn fill="hold" nodeType="withEffect" presetClass="entr" presetID="10" presetSubtype="0">
                                  <p:stCondLst>
                                    <p:cond delay="75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par>
                                <p:cTn fill="hold" nodeType="withEffect" presetClass="entr" presetID="10" presetSubtype="0">
                                  <p:stCondLst>
                                    <p:cond delay="75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Timeline 2">
    <p:spTree>
      <p:nvGrpSpPr>
        <p:cNvPr id="1038" name="Shape 1038"/>
        <p:cNvGrpSpPr/>
        <p:nvPr/>
      </p:nvGrpSpPr>
      <p:grpSpPr>
        <a:xfrm>
          <a:off x="0" y="0"/>
          <a:ext cx="0" cy="0"/>
          <a:chOff x="0" y="0"/>
          <a:chExt cx="0" cy="0"/>
        </a:xfrm>
      </p:grpSpPr>
      <p:sp>
        <p:nvSpPr>
          <p:cNvPr id="1039" name="Google Shape;1039;p127"/>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0" name="Google Shape;1040;p12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1" name="Google Shape;1041;p12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42" name="Google Shape;1042;p127"/>
          <p:cNvSpPr txBox="1"/>
          <p:nvPr>
            <p:ph idx="1" type="body"/>
          </p:nvPr>
        </p:nvSpPr>
        <p:spPr>
          <a:xfrm>
            <a:off x="981549" y="3253290"/>
            <a:ext cx="2581038" cy="1237639"/>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3" name="Google Shape;1043;p127"/>
          <p:cNvSpPr/>
          <p:nvPr/>
        </p:nvSpPr>
        <p:spPr>
          <a:xfrm>
            <a:off x="0" y="5053490"/>
            <a:ext cx="18286413" cy="135015"/>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44" name="Google Shape;1044;p127"/>
          <p:cNvSpPr/>
          <p:nvPr/>
        </p:nvSpPr>
        <p:spPr>
          <a:xfrm>
            <a:off x="1852396" y="4603439"/>
            <a:ext cx="1035115" cy="1035115"/>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45" name="Google Shape;1045;p127"/>
          <p:cNvSpPr/>
          <p:nvPr/>
        </p:nvSpPr>
        <p:spPr>
          <a:xfrm>
            <a:off x="4534694" y="4603439"/>
            <a:ext cx="1035115" cy="1035115"/>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46" name="Google Shape;1046;p127"/>
          <p:cNvSpPr/>
          <p:nvPr/>
        </p:nvSpPr>
        <p:spPr>
          <a:xfrm>
            <a:off x="7216992" y="4589517"/>
            <a:ext cx="1035115" cy="1035115"/>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47" name="Google Shape;1047;p127"/>
          <p:cNvSpPr/>
          <p:nvPr/>
        </p:nvSpPr>
        <p:spPr>
          <a:xfrm>
            <a:off x="9899290" y="4603439"/>
            <a:ext cx="1035115" cy="1035115"/>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48" name="Google Shape;1048;p127"/>
          <p:cNvSpPr/>
          <p:nvPr/>
        </p:nvSpPr>
        <p:spPr>
          <a:xfrm>
            <a:off x="12581588" y="4603439"/>
            <a:ext cx="1035115" cy="1035115"/>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49" name="Google Shape;1049;p127"/>
          <p:cNvSpPr/>
          <p:nvPr/>
        </p:nvSpPr>
        <p:spPr>
          <a:xfrm>
            <a:off x="15263886" y="4603439"/>
            <a:ext cx="1035115" cy="1035115"/>
          </a:xfrm>
          <a:prstGeom prst="ellipse">
            <a:avLst/>
          </a:prstGeom>
          <a:solidFill>
            <a:schemeClr val="accent1"/>
          </a:solidFill>
          <a:ln cap="flat" cmpd="sng" w="984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50" name="Google Shape;1050;p127"/>
          <p:cNvSpPr/>
          <p:nvPr>
            <p:ph idx="2" type="pic"/>
          </p:nvPr>
        </p:nvSpPr>
        <p:spPr>
          <a:xfrm>
            <a:off x="2061896" y="4812939"/>
            <a:ext cx="616114" cy="616114"/>
          </a:xfrm>
          <a:prstGeom prst="rect">
            <a:avLst/>
          </a:prstGeom>
          <a:noFill/>
          <a:ln>
            <a:noFill/>
          </a:ln>
        </p:spPr>
      </p:sp>
      <p:sp>
        <p:nvSpPr>
          <p:cNvPr id="1051" name="Google Shape;1051;p127"/>
          <p:cNvSpPr/>
          <p:nvPr>
            <p:ph idx="3" type="pic"/>
          </p:nvPr>
        </p:nvSpPr>
        <p:spPr>
          <a:xfrm>
            <a:off x="4744194" y="4812939"/>
            <a:ext cx="616114" cy="616114"/>
          </a:xfrm>
          <a:prstGeom prst="rect">
            <a:avLst/>
          </a:prstGeom>
          <a:noFill/>
          <a:ln>
            <a:noFill/>
          </a:ln>
        </p:spPr>
      </p:sp>
      <p:sp>
        <p:nvSpPr>
          <p:cNvPr id="1052" name="Google Shape;1052;p127"/>
          <p:cNvSpPr/>
          <p:nvPr>
            <p:ph idx="4" type="pic"/>
          </p:nvPr>
        </p:nvSpPr>
        <p:spPr>
          <a:xfrm>
            <a:off x="7426492" y="4799017"/>
            <a:ext cx="616114" cy="616114"/>
          </a:xfrm>
          <a:prstGeom prst="rect">
            <a:avLst/>
          </a:prstGeom>
          <a:noFill/>
          <a:ln>
            <a:noFill/>
          </a:ln>
        </p:spPr>
      </p:sp>
      <p:sp>
        <p:nvSpPr>
          <p:cNvPr id="1053" name="Google Shape;1053;p127"/>
          <p:cNvSpPr/>
          <p:nvPr>
            <p:ph idx="5" type="pic"/>
          </p:nvPr>
        </p:nvSpPr>
        <p:spPr>
          <a:xfrm>
            <a:off x="10108790" y="4812939"/>
            <a:ext cx="616114" cy="616114"/>
          </a:xfrm>
          <a:prstGeom prst="rect">
            <a:avLst/>
          </a:prstGeom>
          <a:noFill/>
          <a:ln>
            <a:noFill/>
          </a:ln>
        </p:spPr>
      </p:sp>
      <p:sp>
        <p:nvSpPr>
          <p:cNvPr id="1054" name="Google Shape;1054;p127"/>
          <p:cNvSpPr/>
          <p:nvPr>
            <p:ph idx="6" type="pic"/>
          </p:nvPr>
        </p:nvSpPr>
        <p:spPr>
          <a:xfrm>
            <a:off x="12791088" y="4812939"/>
            <a:ext cx="616114" cy="616114"/>
          </a:xfrm>
          <a:prstGeom prst="rect">
            <a:avLst/>
          </a:prstGeom>
          <a:noFill/>
          <a:ln>
            <a:noFill/>
          </a:ln>
        </p:spPr>
      </p:sp>
      <p:sp>
        <p:nvSpPr>
          <p:cNvPr id="1055" name="Google Shape;1055;p127"/>
          <p:cNvSpPr/>
          <p:nvPr>
            <p:ph idx="7" type="pic"/>
          </p:nvPr>
        </p:nvSpPr>
        <p:spPr>
          <a:xfrm>
            <a:off x="15473386" y="4812939"/>
            <a:ext cx="616114" cy="616114"/>
          </a:xfrm>
          <a:prstGeom prst="rect">
            <a:avLst/>
          </a:prstGeom>
          <a:noFill/>
          <a:ln>
            <a:noFill/>
          </a:ln>
        </p:spPr>
      </p:sp>
      <p:sp>
        <p:nvSpPr>
          <p:cNvPr id="1056" name="Google Shape;1056;p127"/>
          <p:cNvSpPr txBox="1"/>
          <p:nvPr>
            <p:ph idx="8" type="body"/>
          </p:nvPr>
        </p:nvSpPr>
        <p:spPr>
          <a:xfrm>
            <a:off x="11795349" y="3253290"/>
            <a:ext cx="2581038" cy="1237639"/>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7" name="Google Shape;1057;p127"/>
          <p:cNvSpPr txBox="1"/>
          <p:nvPr>
            <p:ph idx="9" type="body"/>
          </p:nvPr>
        </p:nvSpPr>
        <p:spPr>
          <a:xfrm>
            <a:off x="3684999" y="3253290"/>
            <a:ext cx="2581038" cy="1237639"/>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8" name="Google Shape;1058;p127"/>
          <p:cNvSpPr txBox="1"/>
          <p:nvPr>
            <p:ph idx="13" type="body"/>
          </p:nvPr>
        </p:nvSpPr>
        <p:spPr>
          <a:xfrm>
            <a:off x="9091899" y="3253290"/>
            <a:ext cx="2581038" cy="1237639"/>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9" name="Google Shape;1059;p127"/>
          <p:cNvSpPr txBox="1"/>
          <p:nvPr>
            <p:ph idx="14" type="body"/>
          </p:nvPr>
        </p:nvSpPr>
        <p:spPr>
          <a:xfrm>
            <a:off x="6388449" y="3253290"/>
            <a:ext cx="2581038" cy="1237639"/>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0" name="Google Shape;1060;p127"/>
          <p:cNvSpPr txBox="1"/>
          <p:nvPr>
            <p:ph idx="15" type="body"/>
          </p:nvPr>
        </p:nvSpPr>
        <p:spPr>
          <a:xfrm>
            <a:off x="14498801" y="3253290"/>
            <a:ext cx="2581038" cy="1237639"/>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1" name="Google Shape;1061;p127"/>
          <p:cNvSpPr txBox="1"/>
          <p:nvPr>
            <p:ph idx="16" type="body"/>
          </p:nvPr>
        </p:nvSpPr>
        <p:spPr>
          <a:xfrm>
            <a:off x="1042306" y="5886081"/>
            <a:ext cx="2581038" cy="3172854"/>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2" name="Google Shape;1062;p127"/>
          <p:cNvSpPr txBox="1"/>
          <p:nvPr>
            <p:ph idx="17" type="body"/>
          </p:nvPr>
        </p:nvSpPr>
        <p:spPr>
          <a:xfrm>
            <a:off x="11824601" y="5886081"/>
            <a:ext cx="2581038" cy="3172854"/>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3" name="Google Shape;1063;p127"/>
          <p:cNvSpPr txBox="1"/>
          <p:nvPr>
            <p:ph idx="18" type="body"/>
          </p:nvPr>
        </p:nvSpPr>
        <p:spPr>
          <a:xfrm>
            <a:off x="3745756" y="5886081"/>
            <a:ext cx="2581038" cy="3172854"/>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4" name="Google Shape;1064;p127"/>
          <p:cNvSpPr txBox="1"/>
          <p:nvPr>
            <p:ph idx="19" type="body"/>
          </p:nvPr>
        </p:nvSpPr>
        <p:spPr>
          <a:xfrm>
            <a:off x="9127453" y="5886081"/>
            <a:ext cx="2581038" cy="3172854"/>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5" name="Google Shape;1065;p127"/>
          <p:cNvSpPr txBox="1"/>
          <p:nvPr>
            <p:ph idx="20" type="body"/>
          </p:nvPr>
        </p:nvSpPr>
        <p:spPr>
          <a:xfrm>
            <a:off x="6449206" y="5886081"/>
            <a:ext cx="2581038" cy="3172854"/>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6" name="Google Shape;1066;p127"/>
          <p:cNvSpPr txBox="1"/>
          <p:nvPr>
            <p:ph idx="21" type="body"/>
          </p:nvPr>
        </p:nvSpPr>
        <p:spPr>
          <a:xfrm>
            <a:off x="14528053" y="5886081"/>
            <a:ext cx="2581038" cy="3172854"/>
          </a:xfrm>
          <a:prstGeom prst="rect">
            <a:avLst/>
          </a:prstGeom>
          <a:noFill/>
          <a:ln>
            <a:noFill/>
          </a:ln>
        </p:spPr>
        <p:txBody>
          <a:bodyPr anchorCtr="0" anchor="t" bIns="81625" lIns="163275" spcFirstLastPara="1" rIns="163275" wrap="square" tIns="81625">
            <a:noAutofit/>
          </a:bodyPr>
          <a:lstStyle>
            <a:lvl1pPr indent="-228600" lvl="0" marL="457200" algn="ctr">
              <a:lnSpc>
                <a:spcPct val="10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044"/>
                                        </p:tgtEl>
                                        <p:attrNameLst>
                                          <p:attrName>style.visibility</p:attrName>
                                        </p:attrNameLst>
                                      </p:cBhvr>
                                      <p:to>
                                        <p:strVal val="visible"/>
                                      </p:to>
                                    </p:set>
                                    <p:anim calcmode="lin" valueType="num">
                                      <p:cBhvr additive="base">
                                        <p:cTn dur="500"/>
                                        <p:tgtEl>
                                          <p:spTgt spid="10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50"/>
                                        </p:tgtEl>
                                        <p:attrNameLst>
                                          <p:attrName>style.visibility</p:attrName>
                                        </p:attrNameLst>
                                      </p:cBhvr>
                                      <p:to>
                                        <p:strVal val="visible"/>
                                      </p:to>
                                    </p:set>
                                    <p:anim calcmode="lin" valueType="num">
                                      <p:cBhvr additive="base">
                                        <p:cTn dur="500"/>
                                        <p:tgtEl>
                                          <p:spTgt spid="10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042"/>
                                        </p:tgtEl>
                                        <p:attrNameLst>
                                          <p:attrName>style.visibility</p:attrName>
                                        </p:attrNameLst>
                                      </p:cBhvr>
                                      <p:to>
                                        <p:strVal val="visible"/>
                                      </p:to>
                                    </p:set>
                                    <p:anim calcmode="lin" valueType="num">
                                      <p:cBhvr additive="base">
                                        <p:cTn dur="500"/>
                                        <p:tgtEl>
                                          <p:spTgt spid="10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61"/>
                                        </p:tgtEl>
                                        <p:attrNameLst>
                                          <p:attrName>style.visibility</p:attrName>
                                        </p:attrNameLst>
                                      </p:cBhvr>
                                      <p:to>
                                        <p:strVal val="visible"/>
                                      </p:to>
                                    </p:set>
                                    <p:anim calcmode="lin" valueType="num">
                                      <p:cBhvr additive="base">
                                        <p:cTn dur="500"/>
                                        <p:tgtEl>
                                          <p:spTgt spid="106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500"/>
                                  </p:stCondLst>
                                  <p:childTnLst>
                                    <p:set>
                                      <p:cBhvr>
                                        <p:cTn dur="1" fill="hold">
                                          <p:stCondLst>
                                            <p:cond delay="0"/>
                                          </p:stCondLst>
                                        </p:cTn>
                                        <p:tgtEl>
                                          <p:spTgt spid="1045"/>
                                        </p:tgtEl>
                                        <p:attrNameLst>
                                          <p:attrName>style.visibility</p:attrName>
                                        </p:attrNameLst>
                                      </p:cBhvr>
                                      <p:to>
                                        <p:strVal val="visible"/>
                                      </p:to>
                                    </p:set>
                                    <p:anim calcmode="lin" valueType="num">
                                      <p:cBhvr additive="base">
                                        <p:cTn dur="500"/>
                                        <p:tgtEl>
                                          <p:spTgt spid="10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051"/>
                                        </p:tgtEl>
                                        <p:attrNameLst>
                                          <p:attrName>style.visibility</p:attrName>
                                        </p:attrNameLst>
                                      </p:cBhvr>
                                      <p:to>
                                        <p:strVal val="visible"/>
                                      </p:to>
                                    </p:set>
                                    <p:anim calcmode="lin" valueType="num">
                                      <p:cBhvr additive="base">
                                        <p:cTn dur="500"/>
                                        <p:tgtEl>
                                          <p:spTgt spid="10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50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500"/>
                                        <p:tgtEl>
                                          <p:spTgt spid="10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063"/>
                                        </p:tgtEl>
                                        <p:attrNameLst>
                                          <p:attrName>style.visibility</p:attrName>
                                        </p:attrNameLst>
                                      </p:cBhvr>
                                      <p:to>
                                        <p:strVal val="visible"/>
                                      </p:to>
                                    </p:set>
                                    <p:anim calcmode="lin" valueType="num">
                                      <p:cBhvr additive="base">
                                        <p:cTn dur="500"/>
                                        <p:tgtEl>
                                          <p:spTgt spid="1063"/>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8">
                                  <p:stCondLst>
                                    <p:cond delay="500"/>
                                  </p:stCondLst>
                                  <p:childTnLst>
                                    <p:set>
                                      <p:cBhvr>
                                        <p:cTn dur="1" fill="hold">
                                          <p:stCondLst>
                                            <p:cond delay="0"/>
                                          </p:stCondLst>
                                        </p:cTn>
                                        <p:tgtEl>
                                          <p:spTgt spid="1046"/>
                                        </p:tgtEl>
                                        <p:attrNameLst>
                                          <p:attrName>style.visibility</p:attrName>
                                        </p:attrNameLst>
                                      </p:cBhvr>
                                      <p:to>
                                        <p:strVal val="visible"/>
                                      </p:to>
                                    </p:set>
                                    <p:anim calcmode="lin" valueType="num">
                                      <p:cBhvr additive="base">
                                        <p:cTn dur="500"/>
                                        <p:tgtEl>
                                          <p:spTgt spid="10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052"/>
                                        </p:tgtEl>
                                        <p:attrNameLst>
                                          <p:attrName>style.visibility</p:attrName>
                                        </p:attrNameLst>
                                      </p:cBhvr>
                                      <p:to>
                                        <p:strVal val="visible"/>
                                      </p:to>
                                    </p:set>
                                    <p:anim calcmode="lin" valueType="num">
                                      <p:cBhvr additive="base">
                                        <p:cTn dur="500"/>
                                        <p:tgtEl>
                                          <p:spTgt spid="10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500"/>
                                  </p:stCondLst>
                                  <p:childTnLst>
                                    <p:set>
                                      <p:cBhvr>
                                        <p:cTn dur="1" fill="hold">
                                          <p:stCondLst>
                                            <p:cond delay="0"/>
                                          </p:stCondLst>
                                        </p:cTn>
                                        <p:tgtEl>
                                          <p:spTgt spid="1059"/>
                                        </p:tgtEl>
                                        <p:attrNameLst>
                                          <p:attrName>style.visibility</p:attrName>
                                        </p:attrNameLst>
                                      </p:cBhvr>
                                      <p:to>
                                        <p:strVal val="visible"/>
                                      </p:to>
                                    </p:set>
                                    <p:anim calcmode="lin" valueType="num">
                                      <p:cBhvr additive="base">
                                        <p:cTn dur="500"/>
                                        <p:tgtEl>
                                          <p:spTgt spid="10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065"/>
                                        </p:tgtEl>
                                        <p:attrNameLst>
                                          <p:attrName>style.visibility</p:attrName>
                                        </p:attrNameLst>
                                      </p:cBhvr>
                                      <p:to>
                                        <p:strVal val="visible"/>
                                      </p:to>
                                    </p:set>
                                    <p:anim calcmode="lin" valueType="num">
                                      <p:cBhvr additive="base">
                                        <p:cTn dur="500"/>
                                        <p:tgtEl>
                                          <p:spTgt spid="106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8">
                                  <p:stCondLst>
                                    <p:cond delay="500"/>
                                  </p:stCondLst>
                                  <p:childTnLst>
                                    <p:set>
                                      <p:cBhvr>
                                        <p:cTn dur="1" fill="hold">
                                          <p:stCondLst>
                                            <p:cond delay="0"/>
                                          </p:stCondLst>
                                        </p:cTn>
                                        <p:tgtEl>
                                          <p:spTgt spid="1047"/>
                                        </p:tgtEl>
                                        <p:attrNameLst>
                                          <p:attrName>style.visibility</p:attrName>
                                        </p:attrNameLst>
                                      </p:cBhvr>
                                      <p:to>
                                        <p:strVal val="visible"/>
                                      </p:to>
                                    </p:set>
                                    <p:anim calcmode="lin" valueType="num">
                                      <p:cBhvr additive="base">
                                        <p:cTn dur="500"/>
                                        <p:tgtEl>
                                          <p:spTgt spid="10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053"/>
                                        </p:tgtEl>
                                        <p:attrNameLst>
                                          <p:attrName>style.visibility</p:attrName>
                                        </p:attrNameLst>
                                      </p:cBhvr>
                                      <p:to>
                                        <p:strVal val="visible"/>
                                      </p:to>
                                    </p:set>
                                    <p:anim calcmode="lin" valueType="num">
                                      <p:cBhvr additive="base">
                                        <p:cTn dur="500"/>
                                        <p:tgtEl>
                                          <p:spTgt spid="10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500"/>
                                  </p:stCondLst>
                                  <p:childTnLst>
                                    <p:set>
                                      <p:cBhvr>
                                        <p:cTn dur="1" fill="hold">
                                          <p:stCondLst>
                                            <p:cond delay="0"/>
                                          </p:stCondLst>
                                        </p:cTn>
                                        <p:tgtEl>
                                          <p:spTgt spid="1058"/>
                                        </p:tgtEl>
                                        <p:attrNameLst>
                                          <p:attrName>style.visibility</p:attrName>
                                        </p:attrNameLst>
                                      </p:cBhvr>
                                      <p:to>
                                        <p:strVal val="visible"/>
                                      </p:to>
                                    </p:set>
                                    <p:anim calcmode="lin" valueType="num">
                                      <p:cBhvr additive="base">
                                        <p:cTn dur="500"/>
                                        <p:tgtEl>
                                          <p:spTgt spid="10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064"/>
                                        </p:tgtEl>
                                        <p:attrNameLst>
                                          <p:attrName>style.visibility</p:attrName>
                                        </p:attrNameLst>
                                      </p:cBhvr>
                                      <p:to>
                                        <p:strVal val="visible"/>
                                      </p:to>
                                    </p:set>
                                    <p:anim calcmode="lin" valueType="num">
                                      <p:cBhvr additive="base">
                                        <p:cTn dur="500"/>
                                        <p:tgtEl>
                                          <p:spTgt spid="1064"/>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8">
                                  <p:stCondLst>
                                    <p:cond delay="500"/>
                                  </p:stCondLst>
                                  <p:childTnLst>
                                    <p:set>
                                      <p:cBhvr>
                                        <p:cTn dur="1" fill="hold">
                                          <p:stCondLst>
                                            <p:cond delay="0"/>
                                          </p:stCondLst>
                                        </p:cTn>
                                        <p:tgtEl>
                                          <p:spTgt spid="1048"/>
                                        </p:tgtEl>
                                        <p:attrNameLst>
                                          <p:attrName>style.visibility</p:attrName>
                                        </p:attrNameLst>
                                      </p:cBhvr>
                                      <p:to>
                                        <p:strVal val="visible"/>
                                      </p:to>
                                    </p:set>
                                    <p:anim calcmode="lin" valueType="num">
                                      <p:cBhvr additive="base">
                                        <p:cTn dur="500"/>
                                        <p:tgtEl>
                                          <p:spTgt spid="10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054"/>
                                        </p:tgtEl>
                                        <p:attrNameLst>
                                          <p:attrName>style.visibility</p:attrName>
                                        </p:attrNameLst>
                                      </p:cBhvr>
                                      <p:to>
                                        <p:strVal val="visible"/>
                                      </p:to>
                                    </p:set>
                                    <p:anim calcmode="lin" valueType="num">
                                      <p:cBhvr additive="base">
                                        <p:cTn dur="500"/>
                                        <p:tgtEl>
                                          <p:spTgt spid="10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500"/>
                                  </p:stCondLst>
                                  <p:childTnLst>
                                    <p:set>
                                      <p:cBhvr>
                                        <p:cTn dur="1" fill="hold">
                                          <p:stCondLst>
                                            <p:cond delay="0"/>
                                          </p:stCondLst>
                                        </p:cTn>
                                        <p:tgtEl>
                                          <p:spTgt spid="1056"/>
                                        </p:tgtEl>
                                        <p:attrNameLst>
                                          <p:attrName>style.visibility</p:attrName>
                                        </p:attrNameLst>
                                      </p:cBhvr>
                                      <p:to>
                                        <p:strVal val="visible"/>
                                      </p:to>
                                    </p:set>
                                    <p:anim calcmode="lin" valueType="num">
                                      <p:cBhvr additive="base">
                                        <p:cTn dur="500"/>
                                        <p:tgtEl>
                                          <p:spTgt spid="10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062"/>
                                        </p:tgtEl>
                                        <p:attrNameLst>
                                          <p:attrName>style.visibility</p:attrName>
                                        </p:attrNameLst>
                                      </p:cBhvr>
                                      <p:to>
                                        <p:strVal val="visible"/>
                                      </p:to>
                                    </p:set>
                                    <p:anim calcmode="lin" valueType="num">
                                      <p:cBhvr additive="base">
                                        <p:cTn dur="500"/>
                                        <p:tgtEl>
                                          <p:spTgt spid="1062"/>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8">
                                  <p:stCondLst>
                                    <p:cond delay="500"/>
                                  </p:stCondLst>
                                  <p:childTnLst>
                                    <p:set>
                                      <p:cBhvr>
                                        <p:cTn dur="1" fill="hold">
                                          <p:stCondLst>
                                            <p:cond delay="0"/>
                                          </p:stCondLst>
                                        </p:cTn>
                                        <p:tgtEl>
                                          <p:spTgt spid="1049"/>
                                        </p:tgtEl>
                                        <p:attrNameLst>
                                          <p:attrName>style.visibility</p:attrName>
                                        </p:attrNameLst>
                                      </p:cBhvr>
                                      <p:to>
                                        <p:strVal val="visible"/>
                                      </p:to>
                                    </p:set>
                                    <p:anim calcmode="lin" valueType="num">
                                      <p:cBhvr additive="base">
                                        <p:cTn dur="500"/>
                                        <p:tgtEl>
                                          <p:spTgt spid="10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055"/>
                                        </p:tgtEl>
                                        <p:attrNameLst>
                                          <p:attrName>style.visibility</p:attrName>
                                        </p:attrNameLst>
                                      </p:cBhvr>
                                      <p:to>
                                        <p:strVal val="visible"/>
                                      </p:to>
                                    </p:set>
                                    <p:anim calcmode="lin" valueType="num">
                                      <p:cBhvr additive="base">
                                        <p:cTn dur="500"/>
                                        <p:tgtEl>
                                          <p:spTgt spid="10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500"/>
                                  </p:stCondLst>
                                  <p:childTnLst>
                                    <p:set>
                                      <p:cBhvr>
                                        <p:cTn dur="1" fill="hold">
                                          <p:stCondLst>
                                            <p:cond delay="0"/>
                                          </p:stCondLst>
                                        </p:cTn>
                                        <p:tgtEl>
                                          <p:spTgt spid="1060"/>
                                        </p:tgtEl>
                                        <p:attrNameLst>
                                          <p:attrName>style.visibility</p:attrName>
                                        </p:attrNameLst>
                                      </p:cBhvr>
                                      <p:to>
                                        <p:strVal val="visible"/>
                                      </p:to>
                                    </p:set>
                                    <p:anim calcmode="lin" valueType="num">
                                      <p:cBhvr additive="base">
                                        <p:cTn dur="500"/>
                                        <p:tgtEl>
                                          <p:spTgt spid="10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066"/>
                                        </p:tgtEl>
                                        <p:attrNameLst>
                                          <p:attrName>style.visibility</p:attrName>
                                        </p:attrNameLst>
                                      </p:cBhvr>
                                      <p:to>
                                        <p:strVal val="visible"/>
                                      </p:to>
                                    </p:set>
                                    <p:anim calcmode="lin" valueType="num">
                                      <p:cBhvr additive="base">
                                        <p:cTn dur="500"/>
                                        <p:tgtEl>
                                          <p:spTgt spid="10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3">
  <p:cSld name="1 Column 3">
    <p:spTree>
      <p:nvGrpSpPr>
        <p:cNvPr id="73" name="Shape 73"/>
        <p:cNvGrpSpPr/>
        <p:nvPr/>
      </p:nvGrpSpPr>
      <p:grpSpPr>
        <a:xfrm>
          <a:off x="0" y="0"/>
          <a:ext cx="0" cy="0"/>
          <a:chOff x="0" y="0"/>
          <a:chExt cx="0" cy="0"/>
        </a:xfrm>
      </p:grpSpPr>
      <p:sp>
        <p:nvSpPr>
          <p:cNvPr id="74" name="Google Shape;74;p13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3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6" name="Google Shape;76;p135"/>
          <p:cNvSpPr txBox="1"/>
          <p:nvPr>
            <p:ph idx="1" type="body"/>
          </p:nvPr>
        </p:nvSpPr>
        <p:spPr>
          <a:xfrm>
            <a:off x="1096312" y="2443200"/>
            <a:ext cx="16057784" cy="1763774"/>
          </a:xfrm>
          <a:prstGeom prst="rect">
            <a:avLst/>
          </a:prstGeom>
          <a:noFill/>
          <a:ln>
            <a:noFill/>
          </a:ln>
        </p:spPr>
        <p:txBody>
          <a:bodyPr anchorCtr="0" anchor="b" bIns="81625" lIns="163275" spcFirstLastPara="1" rIns="163275" wrap="square" tIns="81625">
            <a:noAutofit/>
          </a:bodyPr>
          <a:lstStyle>
            <a:lvl1pPr indent="-228600" lvl="0" marL="457200" algn="ctr">
              <a:spcBef>
                <a:spcPts val="108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35"/>
          <p:cNvSpPr txBox="1"/>
          <p:nvPr>
            <p:ph idx="2" type="body"/>
          </p:nvPr>
        </p:nvSpPr>
        <p:spPr>
          <a:xfrm>
            <a:off x="1096312" y="4423420"/>
            <a:ext cx="16057784" cy="324036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p:tgtEl>
                                          <p:spTgt spid="76"/>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p:tgtEl>
                                          <p:spTgt spid="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7" name="Shape 1067"/>
        <p:cNvGrpSpPr/>
        <p:nvPr/>
      </p:nvGrpSpPr>
      <p:grpSpPr>
        <a:xfrm>
          <a:off x="0" y="0"/>
          <a:ext cx="0" cy="0"/>
          <a:chOff x="0" y="0"/>
          <a:chExt cx="0" cy="0"/>
        </a:xfrm>
      </p:grpSpPr>
      <p:sp>
        <p:nvSpPr>
          <p:cNvPr id="1068" name="Google Shape;1068;p134"/>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9" name="Google Shape;1069;p13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0" name="Google Shape;1070;p13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71" name="Google Shape;1071;p134"/>
          <p:cNvSpPr txBox="1"/>
          <p:nvPr>
            <p:ph idx="1" type="body"/>
          </p:nvPr>
        </p:nvSpPr>
        <p:spPr>
          <a:xfrm>
            <a:off x="1096312" y="1948145"/>
            <a:ext cx="5171868" cy="1043694"/>
          </a:xfrm>
          <a:prstGeom prst="rect">
            <a:avLst/>
          </a:prstGeom>
          <a:noFill/>
          <a:ln>
            <a:noFill/>
          </a:ln>
        </p:spPr>
        <p:txBody>
          <a:bodyPr anchorCtr="0" anchor="b" bIns="81625" lIns="163275" spcFirstLastPara="1" rIns="163275" wrap="square" tIns="81625">
            <a:noAutofit/>
          </a:bodyPr>
          <a:lstStyle>
            <a:lvl1pPr indent="-228600" lvl="0" marL="457200" algn="l">
              <a:spcBef>
                <a:spcPts val="72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2" name="Google Shape;1072;p134"/>
          <p:cNvSpPr txBox="1"/>
          <p:nvPr>
            <p:ph idx="2" type="body"/>
          </p:nvPr>
        </p:nvSpPr>
        <p:spPr>
          <a:xfrm>
            <a:off x="1096312" y="3036843"/>
            <a:ext cx="5171868" cy="589565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3" name="Google Shape;1073;p134"/>
          <p:cNvSpPr txBox="1"/>
          <p:nvPr>
            <p:ph idx="3" type="body"/>
          </p:nvPr>
        </p:nvSpPr>
        <p:spPr>
          <a:xfrm>
            <a:off x="6532916" y="1984572"/>
            <a:ext cx="5171868" cy="1043694"/>
          </a:xfrm>
          <a:prstGeom prst="rect">
            <a:avLst/>
          </a:prstGeom>
          <a:noFill/>
          <a:ln>
            <a:noFill/>
          </a:ln>
        </p:spPr>
        <p:txBody>
          <a:bodyPr anchorCtr="0" anchor="b" bIns="81625" lIns="163275" spcFirstLastPara="1" rIns="163275" wrap="square" tIns="81625">
            <a:noAutofit/>
          </a:bodyPr>
          <a:lstStyle>
            <a:lvl1pPr indent="-228600" lvl="0" marL="457200" algn="l">
              <a:spcBef>
                <a:spcPts val="72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4" name="Google Shape;1074;p134"/>
          <p:cNvSpPr txBox="1"/>
          <p:nvPr>
            <p:ph idx="4" type="body"/>
          </p:nvPr>
        </p:nvSpPr>
        <p:spPr>
          <a:xfrm>
            <a:off x="6532916" y="3073270"/>
            <a:ext cx="5171868" cy="589565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5" name="Google Shape;1075;p134"/>
          <p:cNvSpPr txBox="1"/>
          <p:nvPr>
            <p:ph idx="5" type="body"/>
          </p:nvPr>
        </p:nvSpPr>
        <p:spPr>
          <a:xfrm>
            <a:off x="11978521" y="1984572"/>
            <a:ext cx="5171868" cy="1043694"/>
          </a:xfrm>
          <a:prstGeom prst="rect">
            <a:avLst/>
          </a:prstGeom>
          <a:noFill/>
          <a:ln>
            <a:noFill/>
          </a:ln>
        </p:spPr>
        <p:txBody>
          <a:bodyPr anchorCtr="0" anchor="b" bIns="81625" lIns="163275" spcFirstLastPara="1" rIns="163275" wrap="square" tIns="81625">
            <a:noAutofit/>
          </a:bodyPr>
          <a:lstStyle>
            <a:lvl1pPr indent="-228600" lvl="0" marL="457200" algn="l">
              <a:spcBef>
                <a:spcPts val="72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6" name="Google Shape;1076;p134"/>
          <p:cNvSpPr txBox="1"/>
          <p:nvPr>
            <p:ph idx="6" type="body"/>
          </p:nvPr>
        </p:nvSpPr>
        <p:spPr>
          <a:xfrm>
            <a:off x="11978521" y="3073270"/>
            <a:ext cx="5171868" cy="589565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7" name="Google Shape;1077;p134"/>
          <p:cNvSpPr/>
          <p:nvPr/>
        </p:nvSpPr>
        <p:spPr>
          <a:xfrm>
            <a:off x="907291" y="2356902"/>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78" name="Google Shape;1078;p134"/>
          <p:cNvSpPr/>
          <p:nvPr/>
        </p:nvSpPr>
        <p:spPr>
          <a:xfrm>
            <a:off x="6352896" y="2356902"/>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79" name="Google Shape;1079;p134"/>
          <p:cNvSpPr/>
          <p:nvPr/>
        </p:nvSpPr>
        <p:spPr>
          <a:xfrm>
            <a:off x="11798501" y="2356902"/>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77"/>
                                        </p:tgtEl>
                                        <p:attrNameLst>
                                          <p:attrName>style.visibility</p:attrName>
                                        </p:attrNameLst>
                                      </p:cBhvr>
                                      <p:to>
                                        <p:strVal val="visible"/>
                                      </p:to>
                                    </p:set>
                                    <p:anim calcmode="lin" valueType="num">
                                      <p:cBhvr additive="base">
                                        <p:cTn dur="500"/>
                                        <p:tgtEl>
                                          <p:spTgt spid="10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1"/>
                                        </p:tgtEl>
                                        <p:attrNameLst>
                                          <p:attrName>style.visibility</p:attrName>
                                        </p:attrNameLst>
                                      </p:cBhvr>
                                      <p:to>
                                        <p:strVal val="visible"/>
                                      </p:to>
                                    </p:set>
                                    <p:anim calcmode="lin" valueType="num">
                                      <p:cBhvr additive="base">
                                        <p:cTn dur="500"/>
                                        <p:tgtEl>
                                          <p:spTgt spid="10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072"/>
                                        </p:tgtEl>
                                        <p:attrNameLst>
                                          <p:attrName>style.visibility</p:attrName>
                                        </p:attrNameLst>
                                      </p:cBhvr>
                                      <p:to>
                                        <p:strVal val="visible"/>
                                      </p:to>
                                    </p:set>
                                    <p:anim calcmode="lin" valueType="num">
                                      <p:cBhvr additive="base">
                                        <p:cTn dur="500"/>
                                        <p:tgtEl>
                                          <p:spTgt spid="107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500"/>
                                  </p:stCondLst>
                                  <p:childTnLst>
                                    <p:set>
                                      <p:cBhvr>
                                        <p:cTn dur="1" fill="hold">
                                          <p:stCondLst>
                                            <p:cond delay="0"/>
                                          </p:stCondLst>
                                        </p:cTn>
                                        <p:tgtEl>
                                          <p:spTgt spid="1078"/>
                                        </p:tgtEl>
                                        <p:attrNameLst>
                                          <p:attrName>style.visibility</p:attrName>
                                        </p:attrNameLst>
                                      </p:cBhvr>
                                      <p:to>
                                        <p:strVal val="visible"/>
                                      </p:to>
                                    </p:set>
                                    <p:anim calcmode="lin" valueType="num">
                                      <p:cBhvr additive="base">
                                        <p:cTn dur="500"/>
                                        <p:tgtEl>
                                          <p:spTgt spid="10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073"/>
                                        </p:tgtEl>
                                        <p:attrNameLst>
                                          <p:attrName>style.visibility</p:attrName>
                                        </p:attrNameLst>
                                      </p:cBhvr>
                                      <p:to>
                                        <p:strVal val="visible"/>
                                      </p:to>
                                    </p:set>
                                    <p:anim calcmode="lin" valueType="num">
                                      <p:cBhvr additive="base">
                                        <p:cTn dur="500"/>
                                        <p:tgtEl>
                                          <p:spTgt spid="10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1074"/>
                                        </p:tgtEl>
                                        <p:attrNameLst>
                                          <p:attrName>style.visibility</p:attrName>
                                        </p:attrNameLst>
                                      </p:cBhvr>
                                      <p:to>
                                        <p:strVal val="visible"/>
                                      </p:to>
                                    </p:set>
                                    <p:anim calcmode="lin" valueType="num">
                                      <p:cBhvr additive="base">
                                        <p:cTn dur="500"/>
                                        <p:tgtEl>
                                          <p:spTgt spid="107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500"/>
                                  </p:stCondLst>
                                  <p:childTnLst>
                                    <p:set>
                                      <p:cBhvr>
                                        <p:cTn dur="1" fill="hold">
                                          <p:stCondLst>
                                            <p:cond delay="0"/>
                                          </p:stCondLst>
                                        </p:cTn>
                                        <p:tgtEl>
                                          <p:spTgt spid="1079"/>
                                        </p:tgtEl>
                                        <p:attrNameLst>
                                          <p:attrName>style.visibility</p:attrName>
                                        </p:attrNameLst>
                                      </p:cBhvr>
                                      <p:to>
                                        <p:strVal val="visible"/>
                                      </p:to>
                                    </p:set>
                                    <p:anim calcmode="lin" valueType="num">
                                      <p:cBhvr additive="base">
                                        <p:cTn dur="500"/>
                                        <p:tgtEl>
                                          <p:spTgt spid="10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075"/>
                                        </p:tgtEl>
                                        <p:attrNameLst>
                                          <p:attrName>style.visibility</p:attrName>
                                        </p:attrNameLst>
                                      </p:cBhvr>
                                      <p:to>
                                        <p:strVal val="visible"/>
                                      </p:to>
                                    </p:set>
                                    <p:anim calcmode="lin" valueType="num">
                                      <p:cBhvr additive="base">
                                        <p:cTn dur="500"/>
                                        <p:tgtEl>
                                          <p:spTgt spid="10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1076"/>
                                        </p:tgtEl>
                                        <p:attrNameLst>
                                          <p:attrName>style.visibility</p:attrName>
                                        </p:attrNameLst>
                                      </p:cBhvr>
                                      <p:to>
                                        <p:strVal val="visible"/>
                                      </p:to>
                                    </p:set>
                                    <p:anim calcmode="lin" valueType="num">
                                      <p:cBhvr additive="base">
                                        <p:cTn dur="500"/>
                                        <p:tgtEl>
                                          <p:spTgt spid="10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ervices 2">
  <p:cSld name="4 Services 2">
    <p:spTree>
      <p:nvGrpSpPr>
        <p:cNvPr id="1080" name="Shape 1080"/>
        <p:cNvGrpSpPr/>
        <p:nvPr/>
      </p:nvGrpSpPr>
      <p:grpSpPr>
        <a:xfrm>
          <a:off x="0" y="0"/>
          <a:ext cx="0" cy="0"/>
          <a:chOff x="0" y="0"/>
          <a:chExt cx="0" cy="0"/>
        </a:xfrm>
      </p:grpSpPr>
      <p:sp>
        <p:nvSpPr>
          <p:cNvPr id="1081" name="Google Shape;1081;p138"/>
          <p:cNvSpPr/>
          <p:nvPr/>
        </p:nvSpPr>
        <p:spPr>
          <a:xfrm>
            <a:off x="0" y="2128165"/>
            <a:ext cx="18286413" cy="5265585"/>
          </a:xfrm>
          <a:prstGeom prst="rect">
            <a:avLst/>
          </a:prstGeom>
          <a:solidFill>
            <a:schemeClr val="accen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082" name="Google Shape;1082;p138"/>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3" name="Google Shape;1083;p13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4" name="Google Shape;1084;p13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85" name="Google Shape;1085;p138"/>
          <p:cNvSpPr/>
          <p:nvPr>
            <p:ph idx="2" type="pic"/>
          </p:nvPr>
        </p:nvSpPr>
        <p:spPr>
          <a:xfrm>
            <a:off x="2302446" y="2758235"/>
            <a:ext cx="1350150" cy="1350150"/>
          </a:xfrm>
          <a:prstGeom prst="rect">
            <a:avLst/>
          </a:prstGeom>
          <a:noFill/>
          <a:ln>
            <a:noFill/>
          </a:ln>
        </p:spPr>
      </p:sp>
      <p:sp>
        <p:nvSpPr>
          <p:cNvPr id="1086" name="Google Shape;1086;p138"/>
          <p:cNvSpPr/>
          <p:nvPr>
            <p:ph idx="3" type="pic"/>
          </p:nvPr>
        </p:nvSpPr>
        <p:spPr>
          <a:xfrm>
            <a:off x="6412903" y="2758235"/>
            <a:ext cx="1350150" cy="1350150"/>
          </a:xfrm>
          <a:prstGeom prst="rect">
            <a:avLst/>
          </a:prstGeom>
          <a:noFill/>
          <a:ln>
            <a:noFill/>
          </a:ln>
        </p:spPr>
      </p:sp>
      <p:sp>
        <p:nvSpPr>
          <p:cNvPr id="1087" name="Google Shape;1087;p138"/>
          <p:cNvSpPr/>
          <p:nvPr>
            <p:ph idx="4" type="pic"/>
          </p:nvPr>
        </p:nvSpPr>
        <p:spPr>
          <a:xfrm>
            <a:off x="10523360" y="2758235"/>
            <a:ext cx="1350150" cy="1350150"/>
          </a:xfrm>
          <a:prstGeom prst="rect">
            <a:avLst/>
          </a:prstGeom>
          <a:noFill/>
          <a:ln>
            <a:noFill/>
          </a:ln>
        </p:spPr>
      </p:sp>
      <p:sp>
        <p:nvSpPr>
          <p:cNvPr id="1088" name="Google Shape;1088;p138"/>
          <p:cNvSpPr/>
          <p:nvPr>
            <p:ph idx="5" type="pic"/>
          </p:nvPr>
        </p:nvSpPr>
        <p:spPr>
          <a:xfrm>
            <a:off x="14633816" y="2758235"/>
            <a:ext cx="1350150" cy="1350150"/>
          </a:xfrm>
          <a:prstGeom prst="rect">
            <a:avLst/>
          </a:prstGeom>
          <a:noFill/>
          <a:ln>
            <a:noFill/>
          </a:ln>
        </p:spPr>
      </p:sp>
      <p:sp>
        <p:nvSpPr>
          <p:cNvPr id="1089" name="Google Shape;1089;p138"/>
          <p:cNvSpPr txBox="1"/>
          <p:nvPr>
            <p:ph idx="1" type="body"/>
          </p:nvPr>
        </p:nvSpPr>
        <p:spPr>
          <a:xfrm>
            <a:off x="952296" y="4267500"/>
            <a:ext cx="3915435"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0" name="Google Shape;1090;p138"/>
          <p:cNvSpPr txBox="1"/>
          <p:nvPr>
            <p:ph idx="6" type="body"/>
          </p:nvPr>
        </p:nvSpPr>
        <p:spPr>
          <a:xfrm>
            <a:off x="13328671" y="4267500"/>
            <a:ext cx="3915435"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1" name="Google Shape;1091;p138"/>
          <p:cNvSpPr txBox="1"/>
          <p:nvPr>
            <p:ph idx="7" type="body"/>
          </p:nvPr>
        </p:nvSpPr>
        <p:spPr>
          <a:xfrm>
            <a:off x="5077754" y="4267500"/>
            <a:ext cx="3915435"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2" name="Google Shape;1092;p138"/>
          <p:cNvSpPr txBox="1"/>
          <p:nvPr>
            <p:ph idx="8" type="body"/>
          </p:nvPr>
        </p:nvSpPr>
        <p:spPr>
          <a:xfrm>
            <a:off x="9203212" y="4267500"/>
            <a:ext cx="3915435"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3" name="Google Shape;1093;p138"/>
          <p:cNvSpPr txBox="1"/>
          <p:nvPr>
            <p:ph idx="9" type="body"/>
          </p:nvPr>
        </p:nvSpPr>
        <p:spPr>
          <a:xfrm>
            <a:off x="952296" y="5032585"/>
            <a:ext cx="3915435" cy="175519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4" name="Google Shape;1094;p138"/>
          <p:cNvSpPr txBox="1"/>
          <p:nvPr>
            <p:ph idx="13" type="body"/>
          </p:nvPr>
        </p:nvSpPr>
        <p:spPr>
          <a:xfrm>
            <a:off x="13328671" y="5032585"/>
            <a:ext cx="3915435" cy="175519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5" name="Google Shape;1095;p138"/>
          <p:cNvSpPr txBox="1"/>
          <p:nvPr>
            <p:ph idx="14" type="body"/>
          </p:nvPr>
        </p:nvSpPr>
        <p:spPr>
          <a:xfrm>
            <a:off x="9203212" y="5032585"/>
            <a:ext cx="3915435" cy="175519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6" name="Google Shape;1096;p138"/>
          <p:cNvSpPr txBox="1"/>
          <p:nvPr>
            <p:ph idx="15" type="body"/>
          </p:nvPr>
        </p:nvSpPr>
        <p:spPr>
          <a:xfrm>
            <a:off x="5077754" y="5032585"/>
            <a:ext cx="3915435" cy="175519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7" name="Google Shape;1097;p138"/>
          <p:cNvSpPr txBox="1"/>
          <p:nvPr>
            <p:ph idx="16" type="body"/>
          </p:nvPr>
        </p:nvSpPr>
        <p:spPr>
          <a:xfrm>
            <a:off x="1096312" y="7843800"/>
            <a:ext cx="16057784" cy="126014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500"/>
                                        <p:tgtEl>
                                          <p:spTgt spid="10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500"/>
                                        <p:tgtEl>
                                          <p:spTgt spid="1085"/>
                                        </p:tgtEl>
                                      </p:cBhvr>
                                    </p:animEffect>
                                  </p:childTnLst>
                                </p:cTn>
                              </p:par>
                              <p:par>
                                <p:cTn fill="hold" nodeType="with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500"/>
                                        <p:tgtEl>
                                          <p:spTgt spid="1089"/>
                                        </p:tgtEl>
                                      </p:cBhvr>
                                    </p:animEffect>
                                  </p:childTnLst>
                                </p:cTn>
                              </p:par>
                              <p:par>
                                <p:cTn fill="hold" nodeType="with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500"/>
                                        <p:tgtEl>
                                          <p:spTgt spid="10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500"/>
                                        <p:tgtEl>
                                          <p:spTgt spid="1086"/>
                                        </p:tgtEl>
                                      </p:cBhvr>
                                    </p:animEffect>
                                  </p:childTnLst>
                                </p:cTn>
                              </p:par>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500"/>
                                        <p:tgtEl>
                                          <p:spTgt spid="1091"/>
                                        </p:tgtEl>
                                      </p:cBhvr>
                                    </p:animEffect>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500"/>
                                        <p:tgtEl>
                                          <p:spTgt spid="109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500"/>
                                        <p:tgtEl>
                                          <p:spTgt spid="1087"/>
                                        </p:tgtEl>
                                      </p:cBhvr>
                                    </p:animEffect>
                                  </p:childTnLst>
                                </p:cTn>
                              </p:par>
                              <p:par>
                                <p:cTn fill="hold" nodeType="with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5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500"/>
                                        <p:tgtEl>
                                          <p:spTgt spid="10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500"/>
                                        <p:tgtEl>
                                          <p:spTgt spid="1088"/>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500"/>
                                        <p:tgtEl>
                                          <p:spTgt spid="1090"/>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par>
                          <p:cTn fill="hold">
                            <p:stCondLst>
                              <p:cond delay="2500"/>
                            </p:stCondLst>
                            <p:childTnLst>
                              <p:par>
                                <p:cTn fill="hold" nodeType="afterEffect" presetClass="entr" presetID="2" presetSubtype="4">
                                  <p:stCondLst>
                                    <p:cond delay="250"/>
                                  </p:stCondLst>
                                  <p:childTnLst>
                                    <p:set>
                                      <p:cBhvr>
                                        <p:cTn dur="1" fill="hold">
                                          <p:stCondLst>
                                            <p:cond delay="0"/>
                                          </p:stCondLst>
                                        </p:cTn>
                                        <p:tgtEl>
                                          <p:spTgt spid="1097"/>
                                        </p:tgtEl>
                                        <p:attrNameLst>
                                          <p:attrName>style.visibility</p:attrName>
                                        </p:attrNameLst>
                                      </p:cBhvr>
                                      <p:to>
                                        <p:strVal val="visible"/>
                                      </p:to>
                                    </p:set>
                                    <p:anim calcmode="lin" valueType="num">
                                      <p:cBhvr additive="base">
                                        <p:cTn dur="500"/>
                                        <p:tgtEl>
                                          <p:spTgt spid="10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ic List - 6 Items">
  <p:cSld name="Iconic List - 6 Items">
    <p:spTree>
      <p:nvGrpSpPr>
        <p:cNvPr id="1098" name="Shape 1098"/>
        <p:cNvGrpSpPr/>
        <p:nvPr/>
      </p:nvGrpSpPr>
      <p:grpSpPr>
        <a:xfrm>
          <a:off x="0" y="0"/>
          <a:ext cx="0" cy="0"/>
          <a:chOff x="0" y="0"/>
          <a:chExt cx="0" cy="0"/>
        </a:xfrm>
      </p:grpSpPr>
      <p:sp>
        <p:nvSpPr>
          <p:cNvPr id="1099" name="Google Shape;1099;p140"/>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0" name="Google Shape;1100;p14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1" name="Google Shape;1101;p14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02" name="Google Shape;1102;p140"/>
          <p:cNvSpPr txBox="1"/>
          <p:nvPr>
            <p:ph idx="1" type="body"/>
          </p:nvPr>
        </p:nvSpPr>
        <p:spPr>
          <a:xfrm>
            <a:off x="1582367" y="2856363"/>
            <a:ext cx="7110789"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3" name="Google Shape;1103;p140"/>
          <p:cNvSpPr txBox="1"/>
          <p:nvPr>
            <p:ph idx="2" type="body"/>
          </p:nvPr>
        </p:nvSpPr>
        <p:spPr>
          <a:xfrm>
            <a:off x="1584018" y="2128165"/>
            <a:ext cx="710913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4" name="Google Shape;1104;p140"/>
          <p:cNvSpPr txBox="1"/>
          <p:nvPr>
            <p:ph idx="3" type="body"/>
          </p:nvPr>
        </p:nvSpPr>
        <p:spPr>
          <a:xfrm>
            <a:off x="1582367" y="5284509"/>
            <a:ext cx="7110789"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5" name="Google Shape;1105;p140"/>
          <p:cNvSpPr txBox="1"/>
          <p:nvPr>
            <p:ph idx="4" type="body"/>
          </p:nvPr>
        </p:nvSpPr>
        <p:spPr>
          <a:xfrm>
            <a:off x="1584018" y="4556311"/>
            <a:ext cx="710913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6" name="Google Shape;1106;p140"/>
          <p:cNvSpPr txBox="1"/>
          <p:nvPr>
            <p:ph idx="5" type="body"/>
          </p:nvPr>
        </p:nvSpPr>
        <p:spPr>
          <a:xfrm>
            <a:off x="1582366" y="7709352"/>
            <a:ext cx="7110789"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7" name="Google Shape;1107;p140"/>
          <p:cNvSpPr txBox="1"/>
          <p:nvPr>
            <p:ph idx="6" type="body"/>
          </p:nvPr>
        </p:nvSpPr>
        <p:spPr>
          <a:xfrm>
            <a:off x="1584017" y="6981154"/>
            <a:ext cx="710913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8" name="Google Shape;1108;p140"/>
          <p:cNvSpPr txBox="1"/>
          <p:nvPr>
            <p:ph idx="7" type="body"/>
          </p:nvPr>
        </p:nvSpPr>
        <p:spPr>
          <a:xfrm>
            <a:off x="10133316" y="2856363"/>
            <a:ext cx="7110790"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9" name="Google Shape;1109;p140"/>
          <p:cNvSpPr txBox="1"/>
          <p:nvPr>
            <p:ph idx="8" type="body"/>
          </p:nvPr>
        </p:nvSpPr>
        <p:spPr>
          <a:xfrm>
            <a:off x="10134968" y="2128165"/>
            <a:ext cx="710913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0" name="Google Shape;1110;p140"/>
          <p:cNvSpPr txBox="1"/>
          <p:nvPr>
            <p:ph idx="9" type="body"/>
          </p:nvPr>
        </p:nvSpPr>
        <p:spPr>
          <a:xfrm>
            <a:off x="10133316" y="5284509"/>
            <a:ext cx="7110790"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1" name="Google Shape;1111;p140"/>
          <p:cNvSpPr txBox="1"/>
          <p:nvPr>
            <p:ph idx="13" type="body"/>
          </p:nvPr>
        </p:nvSpPr>
        <p:spPr>
          <a:xfrm>
            <a:off x="10134968" y="4556311"/>
            <a:ext cx="710913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2" name="Google Shape;1112;p140"/>
          <p:cNvSpPr txBox="1"/>
          <p:nvPr>
            <p:ph idx="14" type="body"/>
          </p:nvPr>
        </p:nvSpPr>
        <p:spPr>
          <a:xfrm>
            <a:off x="10133315" y="7709352"/>
            <a:ext cx="7110790"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3" name="Google Shape;1113;p140"/>
          <p:cNvSpPr txBox="1"/>
          <p:nvPr>
            <p:ph idx="15" type="body"/>
          </p:nvPr>
        </p:nvSpPr>
        <p:spPr>
          <a:xfrm>
            <a:off x="10134967" y="6981154"/>
            <a:ext cx="7109138"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4" name="Google Shape;1114;p140"/>
          <p:cNvSpPr/>
          <p:nvPr>
            <p:ph idx="16" type="pic"/>
          </p:nvPr>
        </p:nvSpPr>
        <p:spPr>
          <a:xfrm>
            <a:off x="952296" y="2128165"/>
            <a:ext cx="720080" cy="720080"/>
          </a:xfrm>
          <a:prstGeom prst="rect">
            <a:avLst/>
          </a:prstGeom>
          <a:noFill/>
          <a:ln>
            <a:noFill/>
          </a:ln>
        </p:spPr>
      </p:sp>
      <p:sp>
        <p:nvSpPr>
          <p:cNvPr id="1115" name="Google Shape;1115;p140"/>
          <p:cNvSpPr/>
          <p:nvPr>
            <p:ph idx="17" type="pic"/>
          </p:nvPr>
        </p:nvSpPr>
        <p:spPr>
          <a:xfrm>
            <a:off x="952296" y="4558435"/>
            <a:ext cx="720080" cy="720080"/>
          </a:xfrm>
          <a:prstGeom prst="rect">
            <a:avLst/>
          </a:prstGeom>
          <a:noFill/>
          <a:ln>
            <a:noFill/>
          </a:ln>
        </p:spPr>
      </p:sp>
      <p:sp>
        <p:nvSpPr>
          <p:cNvPr id="1116" name="Google Shape;1116;p140"/>
          <p:cNvSpPr/>
          <p:nvPr>
            <p:ph idx="18" type="pic"/>
          </p:nvPr>
        </p:nvSpPr>
        <p:spPr>
          <a:xfrm>
            <a:off x="952296" y="6988705"/>
            <a:ext cx="720080" cy="720080"/>
          </a:xfrm>
          <a:prstGeom prst="rect">
            <a:avLst/>
          </a:prstGeom>
          <a:noFill/>
          <a:ln>
            <a:noFill/>
          </a:ln>
        </p:spPr>
      </p:sp>
      <p:sp>
        <p:nvSpPr>
          <p:cNvPr id="1117" name="Google Shape;1117;p140"/>
          <p:cNvSpPr/>
          <p:nvPr>
            <p:ph idx="19" type="pic"/>
          </p:nvPr>
        </p:nvSpPr>
        <p:spPr>
          <a:xfrm>
            <a:off x="9503246" y="2128165"/>
            <a:ext cx="720080" cy="720080"/>
          </a:xfrm>
          <a:prstGeom prst="rect">
            <a:avLst/>
          </a:prstGeom>
          <a:noFill/>
          <a:ln>
            <a:noFill/>
          </a:ln>
        </p:spPr>
      </p:sp>
      <p:sp>
        <p:nvSpPr>
          <p:cNvPr id="1118" name="Google Shape;1118;p140"/>
          <p:cNvSpPr/>
          <p:nvPr>
            <p:ph idx="20" type="pic"/>
          </p:nvPr>
        </p:nvSpPr>
        <p:spPr>
          <a:xfrm>
            <a:off x="9503246" y="4558435"/>
            <a:ext cx="720080" cy="720080"/>
          </a:xfrm>
          <a:prstGeom prst="rect">
            <a:avLst/>
          </a:prstGeom>
          <a:noFill/>
          <a:ln>
            <a:noFill/>
          </a:ln>
        </p:spPr>
      </p:sp>
      <p:sp>
        <p:nvSpPr>
          <p:cNvPr id="1119" name="Google Shape;1119;p140"/>
          <p:cNvSpPr/>
          <p:nvPr>
            <p:ph idx="21" type="pic"/>
          </p:nvPr>
        </p:nvSpPr>
        <p:spPr>
          <a:xfrm>
            <a:off x="9503246" y="6988705"/>
            <a:ext cx="720080" cy="72008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5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5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500"/>
                                        <p:tgtEl>
                                          <p:spTgt spid="1114"/>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104"/>
                                        </p:tgtEl>
                                        <p:attrNameLst>
                                          <p:attrName>style.visibility</p:attrName>
                                        </p:attrNameLst>
                                      </p:cBhvr>
                                      <p:to>
                                        <p:strVal val="visible"/>
                                      </p:to>
                                    </p:set>
                                    <p:animEffect filter="fade" transition="in">
                                      <p:cBhvr>
                                        <p:cTn dur="500"/>
                                        <p:tgtEl>
                                          <p:spTgt spid="1104"/>
                                        </p:tgtEl>
                                      </p:cBhvr>
                                    </p:animEffect>
                                  </p:childTnLst>
                                </p:cTn>
                              </p:par>
                              <p:par>
                                <p:cTn fill="hold" nodeType="withEffect" presetClass="entr" presetID="10" presetSubtype="0">
                                  <p:stCondLst>
                                    <p:cond delay="500"/>
                                  </p:stCondLst>
                                  <p:childTnLst>
                                    <p:set>
                                      <p:cBhvr>
                                        <p:cTn dur="1" fill="hold">
                                          <p:stCondLst>
                                            <p:cond delay="0"/>
                                          </p:stCondLst>
                                        </p:cTn>
                                        <p:tgtEl>
                                          <p:spTgt spid="1105"/>
                                        </p:tgtEl>
                                        <p:attrNameLst>
                                          <p:attrName>style.visibility</p:attrName>
                                        </p:attrNameLst>
                                      </p:cBhvr>
                                      <p:to>
                                        <p:strVal val="visible"/>
                                      </p:to>
                                    </p:set>
                                    <p:animEffect filter="fade" transition="in">
                                      <p:cBhvr>
                                        <p:cTn dur="500"/>
                                        <p:tgtEl>
                                          <p:spTgt spid="1105"/>
                                        </p:tgtEl>
                                      </p:cBhvr>
                                    </p:animEffect>
                                  </p:childTnLst>
                                </p:cTn>
                              </p:par>
                              <p:par>
                                <p:cTn fill="hold" nodeType="withEffect" presetClass="entr" presetID="10" presetSubtype="0">
                                  <p:stCondLst>
                                    <p:cond delay="500"/>
                                  </p:stCondLst>
                                  <p:childTnLst>
                                    <p:set>
                                      <p:cBhvr>
                                        <p:cTn dur="1" fill="hold">
                                          <p:stCondLst>
                                            <p:cond delay="0"/>
                                          </p:stCondLst>
                                        </p:cTn>
                                        <p:tgtEl>
                                          <p:spTgt spid="1115"/>
                                        </p:tgtEl>
                                        <p:attrNameLst>
                                          <p:attrName>style.visibility</p:attrName>
                                        </p:attrNameLst>
                                      </p:cBhvr>
                                      <p:to>
                                        <p:strVal val="visible"/>
                                      </p:to>
                                    </p:set>
                                    <p:animEffect filter="fade" transition="in">
                                      <p:cBhvr>
                                        <p:cTn dur="500"/>
                                        <p:tgtEl>
                                          <p:spTgt spid="1115"/>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106"/>
                                        </p:tgtEl>
                                        <p:attrNameLst>
                                          <p:attrName>style.visibility</p:attrName>
                                        </p:attrNameLst>
                                      </p:cBhvr>
                                      <p:to>
                                        <p:strVal val="visible"/>
                                      </p:to>
                                    </p:set>
                                    <p:animEffect filter="fade" transition="in">
                                      <p:cBhvr>
                                        <p:cTn dur="500"/>
                                        <p:tgtEl>
                                          <p:spTgt spid="1106"/>
                                        </p:tgtEl>
                                      </p:cBhvr>
                                    </p:animEffect>
                                  </p:childTnLst>
                                </p:cTn>
                              </p:par>
                              <p:par>
                                <p:cTn fill="hold" nodeType="withEffect" presetClass="entr" presetID="10" presetSubtype="0">
                                  <p:stCondLst>
                                    <p:cond delay="500"/>
                                  </p:stCondLst>
                                  <p:childTnLst>
                                    <p:set>
                                      <p:cBhvr>
                                        <p:cTn dur="1" fill="hold">
                                          <p:stCondLst>
                                            <p:cond delay="0"/>
                                          </p:stCondLst>
                                        </p:cTn>
                                        <p:tgtEl>
                                          <p:spTgt spid="1107"/>
                                        </p:tgtEl>
                                        <p:attrNameLst>
                                          <p:attrName>style.visibility</p:attrName>
                                        </p:attrNameLst>
                                      </p:cBhvr>
                                      <p:to>
                                        <p:strVal val="visible"/>
                                      </p:to>
                                    </p:set>
                                    <p:animEffect filter="fade" transition="in">
                                      <p:cBhvr>
                                        <p:cTn dur="500"/>
                                        <p:tgtEl>
                                          <p:spTgt spid="1107"/>
                                        </p:tgtEl>
                                      </p:cBhvr>
                                    </p:animEffect>
                                  </p:childTnLst>
                                </p:cTn>
                              </p:par>
                              <p:par>
                                <p:cTn fill="hold" nodeType="withEffect" presetClass="entr" presetID="10" presetSubtype="0">
                                  <p:stCondLst>
                                    <p:cond delay="500"/>
                                  </p:stCondLst>
                                  <p:childTnLst>
                                    <p:set>
                                      <p:cBhvr>
                                        <p:cTn dur="1" fill="hold">
                                          <p:stCondLst>
                                            <p:cond delay="0"/>
                                          </p:stCondLst>
                                        </p:cTn>
                                        <p:tgtEl>
                                          <p:spTgt spid="1116"/>
                                        </p:tgtEl>
                                        <p:attrNameLst>
                                          <p:attrName>style.visibility</p:attrName>
                                        </p:attrNameLst>
                                      </p:cBhvr>
                                      <p:to>
                                        <p:strVal val="visible"/>
                                      </p:to>
                                    </p:set>
                                    <p:animEffect filter="fade" transition="in">
                                      <p:cBhvr>
                                        <p:cTn dur="500"/>
                                        <p:tgtEl>
                                          <p:spTgt spid="1116"/>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108"/>
                                        </p:tgtEl>
                                        <p:attrNameLst>
                                          <p:attrName>style.visibility</p:attrName>
                                        </p:attrNameLst>
                                      </p:cBhvr>
                                      <p:to>
                                        <p:strVal val="visible"/>
                                      </p:to>
                                    </p:set>
                                    <p:animEffect filter="fade" transition="in">
                                      <p:cBhvr>
                                        <p:cTn dur="500"/>
                                        <p:tgtEl>
                                          <p:spTgt spid="1108"/>
                                        </p:tgtEl>
                                      </p:cBhvr>
                                    </p:animEffect>
                                  </p:childTnLst>
                                </p:cTn>
                              </p:par>
                              <p:par>
                                <p:cTn fill="hold" nodeType="withEffect" presetClass="entr" presetID="10" presetSubtype="0">
                                  <p:stCondLst>
                                    <p:cond delay="500"/>
                                  </p:stCondLst>
                                  <p:childTnLst>
                                    <p:set>
                                      <p:cBhvr>
                                        <p:cTn dur="1" fill="hold">
                                          <p:stCondLst>
                                            <p:cond delay="0"/>
                                          </p:stCondLst>
                                        </p:cTn>
                                        <p:tgtEl>
                                          <p:spTgt spid="1109"/>
                                        </p:tgtEl>
                                        <p:attrNameLst>
                                          <p:attrName>style.visibility</p:attrName>
                                        </p:attrNameLst>
                                      </p:cBhvr>
                                      <p:to>
                                        <p:strVal val="visible"/>
                                      </p:to>
                                    </p:set>
                                    <p:animEffect filter="fade" transition="in">
                                      <p:cBhvr>
                                        <p:cTn dur="500"/>
                                        <p:tgtEl>
                                          <p:spTgt spid="1109"/>
                                        </p:tgtEl>
                                      </p:cBhvr>
                                    </p:animEffect>
                                  </p:childTnLst>
                                </p:cTn>
                              </p:par>
                              <p:par>
                                <p:cTn fill="hold" nodeType="withEffect" presetClass="entr" presetID="10" presetSubtype="0">
                                  <p:stCondLst>
                                    <p:cond delay="500"/>
                                  </p:stCondLst>
                                  <p:childTnLst>
                                    <p:set>
                                      <p:cBhvr>
                                        <p:cTn dur="1" fill="hold">
                                          <p:stCondLst>
                                            <p:cond delay="0"/>
                                          </p:stCondLst>
                                        </p:cTn>
                                        <p:tgtEl>
                                          <p:spTgt spid="1117"/>
                                        </p:tgtEl>
                                        <p:attrNameLst>
                                          <p:attrName>style.visibility</p:attrName>
                                        </p:attrNameLst>
                                      </p:cBhvr>
                                      <p:to>
                                        <p:strVal val="visible"/>
                                      </p:to>
                                    </p:set>
                                    <p:animEffect filter="fade" transition="in">
                                      <p:cBhvr>
                                        <p:cTn dur="500"/>
                                        <p:tgtEl>
                                          <p:spTgt spid="1117"/>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1110"/>
                                        </p:tgtEl>
                                        <p:attrNameLst>
                                          <p:attrName>style.visibility</p:attrName>
                                        </p:attrNameLst>
                                      </p:cBhvr>
                                      <p:to>
                                        <p:strVal val="visible"/>
                                      </p:to>
                                    </p:set>
                                    <p:animEffect filter="fade" transition="in">
                                      <p:cBhvr>
                                        <p:cTn dur="500"/>
                                        <p:tgtEl>
                                          <p:spTgt spid="1110"/>
                                        </p:tgtEl>
                                      </p:cBhvr>
                                    </p:animEffect>
                                  </p:childTnLst>
                                </p:cTn>
                              </p:par>
                              <p:par>
                                <p:cTn fill="hold" nodeType="withEffect" presetClass="entr" presetID="10" presetSubtype="0">
                                  <p:stCondLst>
                                    <p:cond delay="500"/>
                                  </p:stCondLst>
                                  <p:childTnLst>
                                    <p:set>
                                      <p:cBhvr>
                                        <p:cTn dur="1" fill="hold">
                                          <p:stCondLst>
                                            <p:cond delay="0"/>
                                          </p:stCondLst>
                                        </p:cTn>
                                        <p:tgtEl>
                                          <p:spTgt spid="1111"/>
                                        </p:tgtEl>
                                        <p:attrNameLst>
                                          <p:attrName>style.visibility</p:attrName>
                                        </p:attrNameLst>
                                      </p:cBhvr>
                                      <p:to>
                                        <p:strVal val="visible"/>
                                      </p:to>
                                    </p:set>
                                    <p:animEffect filter="fade" transition="in">
                                      <p:cBhvr>
                                        <p:cTn dur="500"/>
                                        <p:tgtEl>
                                          <p:spTgt spid="1111"/>
                                        </p:tgtEl>
                                      </p:cBhvr>
                                    </p:animEffect>
                                  </p:childTnLst>
                                </p:cTn>
                              </p:par>
                              <p:par>
                                <p:cTn fill="hold" nodeType="withEffect" presetClass="entr" presetID="10" presetSubtype="0">
                                  <p:stCondLst>
                                    <p:cond delay="500"/>
                                  </p:stCondLst>
                                  <p:childTnLst>
                                    <p:set>
                                      <p:cBhvr>
                                        <p:cTn dur="1" fill="hold">
                                          <p:stCondLst>
                                            <p:cond delay="0"/>
                                          </p:stCondLst>
                                        </p:cTn>
                                        <p:tgtEl>
                                          <p:spTgt spid="1118"/>
                                        </p:tgtEl>
                                        <p:attrNameLst>
                                          <p:attrName>style.visibility</p:attrName>
                                        </p:attrNameLst>
                                      </p:cBhvr>
                                      <p:to>
                                        <p:strVal val="visible"/>
                                      </p:to>
                                    </p:set>
                                    <p:animEffect filter="fade" transition="in">
                                      <p:cBhvr>
                                        <p:cTn dur="500"/>
                                        <p:tgtEl>
                                          <p:spTgt spid="1118"/>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1112"/>
                                        </p:tgtEl>
                                        <p:attrNameLst>
                                          <p:attrName>style.visibility</p:attrName>
                                        </p:attrNameLst>
                                      </p:cBhvr>
                                      <p:to>
                                        <p:strVal val="visible"/>
                                      </p:to>
                                    </p:set>
                                    <p:animEffect filter="fade" transition="in">
                                      <p:cBhvr>
                                        <p:cTn dur="500"/>
                                        <p:tgtEl>
                                          <p:spTgt spid="1112"/>
                                        </p:tgtEl>
                                      </p:cBhvr>
                                    </p:animEffect>
                                  </p:childTnLst>
                                </p:cTn>
                              </p:par>
                              <p:par>
                                <p:cTn fill="hold" nodeType="withEffect" presetClass="entr" presetID="10" presetSubtype="0">
                                  <p:stCondLst>
                                    <p:cond delay="500"/>
                                  </p:stCondLst>
                                  <p:childTnLst>
                                    <p:set>
                                      <p:cBhvr>
                                        <p:cTn dur="1" fill="hold">
                                          <p:stCondLst>
                                            <p:cond delay="0"/>
                                          </p:stCondLst>
                                        </p:cTn>
                                        <p:tgtEl>
                                          <p:spTgt spid="1113"/>
                                        </p:tgtEl>
                                        <p:attrNameLst>
                                          <p:attrName>style.visibility</p:attrName>
                                        </p:attrNameLst>
                                      </p:cBhvr>
                                      <p:to>
                                        <p:strVal val="visible"/>
                                      </p:to>
                                    </p:set>
                                    <p:animEffect filter="fade" transition="in">
                                      <p:cBhvr>
                                        <p:cTn dur="500"/>
                                        <p:tgtEl>
                                          <p:spTgt spid="1113"/>
                                        </p:tgtEl>
                                      </p:cBhvr>
                                    </p:animEffect>
                                  </p:childTnLst>
                                </p:cTn>
                              </p:par>
                              <p:par>
                                <p:cTn fill="hold" nodeType="withEffect" presetClass="entr" presetID="10" presetSubtype="0">
                                  <p:stCondLst>
                                    <p:cond delay="500"/>
                                  </p:stCondLst>
                                  <p:childTnLst>
                                    <p:set>
                                      <p:cBhvr>
                                        <p:cTn dur="1" fill="hold">
                                          <p:stCondLst>
                                            <p:cond delay="0"/>
                                          </p:stCondLst>
                                        </p:cTn>
                                        <p:tgtEl>
                                          <p:spTgt spid="1119"/>
                                        </p:tgtEl>
                                        <p:attrNameLst>
                                          <p:attrName>style.visibility</p:attrName>
                                        </p:attrNameLst>
                                      </p:cBhvr>
                                      <p:to>
                                        <p:strVal val="visible"/>
                                      </p:to>
                                    </p:set>
                                    <p:animEffect filter="fade" transition="in">
                                      <p:cBhvr>
                                        <p:cTn dur="500"/>
                                        <p:tgtEl>
                                          <p:spTgt spid="1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Image - 1 Column">
  <p:cSld name="1 Image - 1 Column">
    <p:spTree>
      <p:nvGrpSpPr>
        <p:cNvPr id="1120" name="Shape 1120"/>
        <p:cNvGrpSpPr/>
        <p:nvPr/>
      </p:nvGrpSpPr>
      <p:grpSpPr>
        <a:xfrm>
          <a:off x="0" y="0"/>
          <a:ext cx="0" cy="0"/>
          <a:chOff x="0" y="0"/>
          <a:chExt cx="0" cy="0"/>
        </a:xfrm>
      </p:grpSpPr>
      <p:sp>
        <p:nvSpPr>
          <p:cNvPr id="1121" name="Google Shape;1121;p141"/>
          <p:cNvSpPr/>
          <p:nvPr/>
        </p:nvSpPr>
        <p:spPr>
          <a:xfrm>
            <a:off x="727271" y="2909031"/>
            <a:ext cx="7110790" cy="5069784"/>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22" name="Google Shape;1122;p141"/>
          <p:cNvSpPr/>
          <p:nvPr>
            <p:ph idx="2" type="pic"/>
          </p:nvPr>
        </p:nvSpPr>
        <p:spPr>
          <a:xfrm>
            <a:off x="885185" y="3063876"/>
            <a:ext cx="6794962" cy="4760095"/>
          </a:xfrm>
          <a:prstGeom prst="rect">
            <a:avLst/>
          </a:prstGeom>
          <a:noFill/>
          <a:ln>
            <a:noFill/>
          </a:ln>
        </p:spPr>
      </p:sp>
      <p:sp>
        <p:nvSpPr>
          <p:cNvPr id="1123" name="Google Shape;1123;p141"/>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4" name="Google Shape;1124;p141"/>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41"/>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26" name="Google Shape;1126;p141"/>
          <p:cNvSpPr/>
          <p:nvPr/>
        </p:nvSpPr>
        <p:spPr>
          <a:xfrm>
            <a:off x="8393479" y="2729295"/>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27" name="Google Shape;1127;p141"/>
          <p:cNvSpPr txBox="1"/>
          <p:nvPr>
            <p:ph idx="1" type="body"/>
          </p:nvPr>
        </p:nvSpPr>
        <p:spPr>
          <a:xfrm>
            <a:off x="8873176" y="3112640"/>
            <a:ext cx="8820980" cy="10351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28" name="Google Shape;1128;p141"/>
          <p:cNvSpPr txBox="1"/>
          <p:nvPr>
            <p:ph idx="3" type="body"/>
          </p:nvPr>
        </p:nvSpPr>
        <p:spPr>
          <a:xfrm>
            <a:off x="8873176" y="2533210"/>
            <a:ext cx="882098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29" name="Google Shape;1129;p141"/>
          <p:cNvSpPr/>
          <p:nvPr/>
        </p:nvSpPr>
        <p:spPr>
          <a:xfrm>
            <a:off x="8393479" y="4716895"/>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30" name="Google Shape;1130;p141"/>
          <p:cNvSpPr txBox="1"/>
          <p:nvPr>
            <p:ph idx="4" type="body"/>
          </p:nvPr>
        </p:nvSpPr>
        <p:spPr>
          <a:xfrm>
            <a:off x="8873176" y="5100240"/>
            <a:ext cx="8820980" cy="10351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31" name="Google Shape;1131;p141"/>
          <p:cNvSpPr txBox="1"/>
          <p:nvPr>
            <p:ph idx="5" type="body"/>
          </p:nvPr>
        </p:nvSpPr>
        <p:spPr>
          <a:xfrm>
            <a:off x="8873176" y="4520810"/>
            <a:ext cx="882098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32" name="Google Shape;1132;p141"/>
          <p:cNvSpPr/>
          <p:nvPr/>
        </p:nvSpPr>
        <p:spPr>
          <a:xfrm>
            <a:off x="8393477" y="6740375"/>
            <a:ext cx="479695" cy="359473"/>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33" name="Google Shape;1133;p141"/>
          <p:cNvSpPr txBox="1"/>
          <p:nvPr>
            <p:ph idx="6" type="body"/>
          </p:nvPr>
        </p:nvSpPr>
        <p:spPr>
          <a:xfrm>
            <a:off x="8873174" y="7123720"/>
            <a:ext cx="8820980" cy="10351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34" name="Google Shape;1134;p141"/>
          <p:cNvSpPr txBox="1"/>
          <p:nvPr>
            <p:ph idx="7" type="body"/>
          </p:nvPr>
        </p:nvSpPr>
        <p:spPr>
          <a:xfrm>
            <a:off x="8873174" y="6544290"/>
            <a:ext cx="8820980"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5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500"/>
                                        <p:tgtEl>
                                          <p:spTgt spid="1122"/>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500"/>
                                        <p:tgtEl>
                                          <p:spTgt spid="11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8"/>
                                        </p:tgtEl>
                                        <p:attrNameLst>
                                          <p:attrName>style.visibility</p:attrName>
                                        </p:attrNameLst>
                                      </p:cBhvr>
                                      <p:to>
                                        <p:strVal val="visible"/>
                                      </p:to>
                                    </p:set>
                                    <p:anim calcmode="lin" valueType="num">
                                      <p:cBhvr additive="base">
                                        <p:cTn dur="500"/>
                                        <p:tgtEl>
                                          <p:spTgt spid="11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7"/>
                                        </p:tgtEl>
                                        <p:attrNameLst>
                                          <p:attrName>style.visibility</p:attrName>
                                        </p:attrNameLst>
                                      </p:cBhvr>
                                      <p:to>
                                        <p:strVal val="visible"/>
                                      </p:to>
                                    </p:set>
                                    <p:anim calcmode="lin" valueType="num">
                                      <p:cBhvr additive="base">
                                        <p:cTn dur="500"/>
                                        <p:tgtEl>
                                          <p:spTgt spid="112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500"/>
                                  </p:stCondLst>
                                  <p:childTnLst>
                                    <p:set>
                                      <p:cBhvr>
                                        <p:cTn dur="1" fill="hold">
                                          <p:stCondLst>
                                            <p:cond delay="0"/>
                                          </p:stCondLst>
                                        </p:cTn>
                                        <p:tgtEl>
                                          <p:spTgt spid="1129"/>
                                        </p:tgtEl>
                                        <p:attrNameLst>
                                          <p:attrName>style.visibility</p:attrName>
                                        </p:attrNameLst>
                                      </p:cBhvr>
                                      <p:to>
                                        <p:strVal val="visible"/>
                                      </p:to>
                                    </p:set>
                                    <p:anim calcmode="lin" valueType="num">
                                      <p:cBhvr additive="base">
                                        <p:cTn dur="500"/>
                                        <p:tgtEl>
                                          <p:spTgt spid="11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131"/>
                                        </p:tgtEl>
                                        <p:attrNameLst>
                                          <p:attrName>style.visibility</p:attrName>
                                        </p:attrNameLst>
                                      </p:cBhvr>
                                      <p:to>
                                        <p:strVal val="visible"/>
                                      </p:to>
                                    </p:set>
                                    <p:anim calcmode="lin" valueType="num">
                                      <p:cBhvr additive="base">
                                        <p:cTn dur="500"/>
                                        <p:tgtEl>
                                          <p:spTgt spid="11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130"/>
                                        </p:tgtEl>
                                        <p:attrNameLst>
                                          <p:attrName>style.visibility</p:attrName>
                                        </p:attrNameLst>
                                      </p:cBhvr>
                                      <p:to>
                                        <p:strVal val="visible"/>
                                      </p:to>
                                    </p:set>
                                    <p:anim calcmode="lin" valueType="num">
                                      <p:cBhvr additive="base">
                                        <p:cTn dur="500"/>
                                        <p:tgtEl>
                                          <p:spTgt spid="113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500"/>
                                  </p:stCondLst>
                                  <p:childTnLst>
                                    <p:set>
                                      <p:cBhvr>
                                        <p:cTn dur="1" fill="hold">
                                          <p:stCondLst>
                                            <p:cond delay="0"/>
                                          </p:stCondLst>
                                        </p:cTn>
                                        <p:tgtEl>
                                          <p:spTgt spid="1132"/>
                                        </p:tgtEl>
                                        <p:attrNameLst>
                                          <p:attrName>style.visibility</p:attrName>
                                        </p:attrNameLst>
                                      </p:cBhvr>
                                      <p:to>
                                        <p:strVal val="visible"/>
                                      </p:to>
                                    </p:set>
                                    <p:anim calcmode="lin" valueType="num">
                                      <p:cBhvr additive="base">
                                        <p:cTn dur="500"/>
                                        <p:tgtEl>
                                          <p:spTgt spid="11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134"/>
                                        </p:tgtEl>
                                        <p:attrNameLst>
                                          <p:attrName>style.visibility</p:attrName>
                                        </p:attrNameLst>
                                      </p:cBhvr>
                                      <p:to>
                                        <p:strVal val="visible"/>
                                      </p:to>
                                    </p:set>
                                    <p:anim calcmode="lin" valueType="num">
                                      <p:cBhvr additive="base">
                                        <p:cTn dur="500"/>
                                        <p:tgtEl>
                                          <p:spTgt spid="11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133"/>
                                        </p:tgtEl>
                                        <p:attrNameLst>
                                          <p:attrName>style.visibility</p:attrName>
                                        </p:attrNameLst>
                                      </p:cBhvr>
                                      <p:to>
                                        <p:strVal val="visible"/>
                                      </p:to>
                                    </p:set>
                                    <p:anim calcmode="lin" valueType="num">
                                      <p:cBhvr additive="base">
                                        <p:cTn dur="500"/>
                                        <p:tgtEl>
                                          <p:spTgt spid="11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p:cSld name="4 Images">
    <p:spTree>
      <p:nvGrpSpPr>
        <p:cNvPr id="1135" name="Shape 1135"/>
        <p:cNvGrpSpPr/>
        <p:nvPr/>
      </p:nvGrpSpPr>
      <p:grpSpPr>
        <a:xfrm>
          <a:off x="0" y="0"/>
          <a:ext cx="0" cy="0"/>
          <a:chOff x="0" y="0"/>
          <a:chExt cx="0" cy="0"/>
        </a:xfrm>
      </p:grpSpPr>
      <p:sp>
        <p:nvSpPr>
          <p:cNvPr id="1136" name="Google Shape;1136;p142"/>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7" name="Google Shape;1137;p142"/>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8" name="Google Shape;1138;p142"/>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39" name="Google Shape;1139;p142"/>
          <p:cNvSpPr/>
          <p:nvPr/>
        </p:nvSpPr>
        <p:spPr>
          <a:xfrm>
            <a:off x="723837" y="2490310"/>
            <a:ext cx="3771573" cy="377190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40" name="Google Shape;1140;p142"/>
          <p:cNvSpPr/>
          <p:nvPr>
            <p:ph idx="2" type="pic"/>
          </p:nvPr>
        </p:nvSpPr>
        <p:spPr>
          <a:xfrm>
            <a:off x="892777" y="2659265"/>
            <a:ext cx="3433693" cy="3433990"/>
          </a:xfrm>
          <a:prstGeom prst="ellipse">
            <a:avLst/>
          </a:prstGeom>
          <a:noFill/>
          <a:ln>
            <a:noFill/>
          </a:ln>
        </p:spPr>
      </p:sp>
      <p:sp>
        <p:nvSpPr>
          <p:cNvPr id="1141" name="Google Shape;1141;p142"/>
          <p:cNvSpPr/>
          <p:nvPr/>
        </p:nvSpPr>
        <p:spPr>
          <a:xfrm>
            <a:off x="5066860" y="2490310"/>
            <a:ext cx="3771573" cy="377190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42" name="Google Shape;1142;p142"/>
          <p:cNvSpPr/>
          <p:nvPr>
            <p:ph idx="3" type="pic"/>
          </p:nvPr>
        </p:nvSpPr>
        <p:spPr>
          <a:xfrm>
            <a:off x="5235800" y="2659265"/>
            <a:ext cx="3433693" cy="3433990"/>
          </a:xfrm>
          <a:prstGeom prst="ellipse">
            <a:avLst/>
          </a:prstGeom>
          <a:noFill/>
          <a:ln>
            <a:noFill/>
          </a:ln>
        </p:spPr>
      </p:sp>
      <p:sp>
        <p:nvSpPr>
          <p:cNvPr id="1143" name="Google Shape;1143;p142"/>
          <p:cNvSpPr/>
          <p:nvPr/>
        </p:nvSpPr>
        <p:spPr>
          <a:xfrm>
            <a:off x="9409883" y="2452210"/>
            <a:ext cx="3771573" cy="377190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44" name="Google Shape;1144;p142"/>
          <p:cNvSpPr/>
          <p:nvPr>
            <p:ph idx="4" type="pic"/>
          </p:nvPr>
        </p:nvSpPr>
        <p:spPr>
          <a:xfrm>
            <a:off x="9578823" y="2621165"/>
            <a:ext cx="3433693" cy="3433990"/>
          </a:xfrm>
          <a:prstGeom prst="ellipse">
            <a:avLst/>
          </a:prstGeom>
          <a:noFill/>
          <a:ln>
            <a:noFill/>
          </a:ln>
        </p:spPr>
      </p:sp>
      <p:sp>
        <p:nvSpPr>
          <p:cNvPr id="1145" name="Google Shape;1145;p142"/>
          <p:cNvSpPr/>
          <p:nvPr/>
        </p:nvSpPr>
        <p:spPr>
          <a:xfrm>
            <a:off x="13752906" y="2452210"/>
            <a:ext cx="3771573" cy="377190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46" name="Google Shape;1146;p142"/>
          <p:cNvSpPr/>
          <p:nvPr>
            <p:ph idx="5" type="pic"/>
          </p:nvPr>
        </p:nvSpPr>
        <p:spPr>
          <a:xfrm>
            <a:off x="13921846" y="2621165"/>
            <a:ext cx="3433693" cy="3433990"/>
          </a:xfrm>
          <a:prstGeom prst="ellipse">
            <a:avLst/>
          </a:prstGeom>
          <a:noFill/>
          <a:ln>
            <a:noFill/>
          </a:ln>
        </p:spPr>
      </p:sp>
      <p:sp>
        <p:nvSpPr>
          <p:cNvPr id="1147" name="Google Shape;1147;p142"/>
          <p:cNvSpPr txBox="1"/>
          <p:nvPr>
            <p:ph idx="1" type="body"/>
          </p:nvPr>
        </p:nvSpPr>
        <p:spPr>
          <a:xfrm>
            <a:off x="685740" y="6483905"/>
            <a:ext cx="3885863" cy="693830"/>
          </a:xfrm>
          <a:prstGeom prst="rect">
            <a:avLst/>
          </a:prstGeom>
          <a:noFill/>
          <a:ln>
            <a:noFill/>
          </a:ln>
        </p:spPr>
        <p:txBody>
          <a:bodyPr anchorCtr="0" anchor="t" bIns="81625" lIns="163275" spcFirstLastPara="1" rIns="163275" wrap="square" tIns="81625">
            <a:normAutofit/>
          </a:bodyPr>
          <a:lstStyle>
            <a:lvl1pPr indent="-228600" lvl="0" marL="457200" algn="ctr">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48" name="Google Shape;1148;p142"/>
          <p:cNvSpPr txBox="1"/>
          <p:nvPr>
            <p:ph idx="6" type="body"/>
          </p:nvPr>
        </p:nvSpPr>
        <p:spPr>
          <a:xfrm>
            <a:off x="5028763" y="6483905"/>
            <a:ext cx="3885863" cy="693830"/>
          </a:xfrm>
          <a:prstGeom prst="rect">
            <a:avLst/>
          </a:prstGeom>
          <a:noFill/>
          <a:ln>
            <a:noFill/>
          </a:ln>
        </p:spPr>
        <p:txBody>
          <a:bodyPr anchorCtr="0" anchor="t" bIns="81625" lIns="163275" spcFirstLastPara="1" rIns="163275" wrap="square" tIns="81625">
            <a:normAutofit/>
          </a:bodyPr>
          <a:lstStyle>
            <a:lvl1pPr indent="-228600" lvl="0" marL="457200" algn="ctr">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49" name="Google Shape;1149;p142"/>
          <p:cNvSpPr txBox="1"/>
          <p:nvPr>
            <p:ph idx="7" type="body"/>
          </p:nvPr>
        </p:nvSpPr>
        <p:spPr>
          <a:xfrm>
            <a:off x="9447980" y="6483905"/>
            <a:ext cx="3885863" cy="693830"/>
          </a:xfrm>
          <a:prstGeom prst="rect">
            <a:avLst/>
          </a:prstGeom>
          <a:noFill/>
          <a:ln>
            <a:noFill/>
          </a:ln>
        </p:spPr>
        <p:txBody>
          <a:bodyPr anchorCtr="0" anchor="t" bIns="81625" lIns="163275" spcFirstLastPara="1" rIns="163275" wrap="square" tIns="81625">
            <a:normAutofit/>
          </a:bodyPr>
          <a:lstStyle>
            <a:lvl1pPr indent="-228600" lvl="0" marL="457200" algn="ctr">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0" name="Google Shape;1150;p142"/>
          <p:cNvSpPr txBox="1"/>
          <p:nvPr>
            <p:ph idx="8" type="body"/>
          </p:nvPr>
        </p:nvSpPr>
        <p:spPr>
          <a:xfrm>
            <a:off x="13791003" y="6483905"/>
            <a:ext cx="3885863" cy="693830"/>
          </a:xfrm>
          <a:prstGeom prst="rect">
            <a:avLst/>
          </a:prstGeom>
          <a:noFill/>
          <a:ln>
            <a:noFill/>
          </a:ln>
        </p:spPr>
        <p:txBody>
          <a:bodyPr anchorCtr="0" anchor="t" bIns="81625" lIns="163275" spcFirstLastPara="1" rIns="163275" wrap="square" tIns="81625">
            <a:normAutofit/>
          </a:bodyPr>
          <a:lstStyle>
            <a:lvl1pPr indent="-228600" lvl="0" marL="457200" algn="ctr">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1" name="Google Shape;1151;p142"/>
          <p:cNvSpPr txBox="1"/>
          <p:nvPr>
            <p:ph idx="9" type="body"/>
          </p:nvPr>
        </p:nvSpPr>
        <p:spPr>
          <a:xfrm>
            <a:off x="685740" y="7042720"/>
            <a:ext cx="3925243" cy="187268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2" name="Google Shape;1152;p142"/>
          <p:cNvSpPr txBox="1"/>
          <p:nvPr>
            <p:ph idx="13" type="body"/>
          </p:nvPr>
        </p:nvSpPr>
        <p:spPr>
          <a:xfrm>
            <a:off x="5028763" y="7042720"/>
            <a:ext cx="3925243" cy="187268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3" name="Google Shape;1153;p142"/>
          <p:cNvSpPr txBox="1"/>
          <p:nvPr>
            <p:ph idx="14" type="body"/>
          </p:nvPr>
        </p:nvSpPr>
        <p:spPr>
          <a:xfrm>
            <a:off x="9447980" y="7042720"/>
            <a:ext cx="3925243" cy="187268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54" name="Google Shape;1154;p142"/>
          <p:cNvSpPr txBox="1"/>
          <p:nvPr>
            <p:ph idx="15" type="body"/>
          </p:nvPr>
        </p:nvSpPr>
        <p:spPr>
          <a:xfrm>
            <a:off x="13791003" y="7042720"/>
            <a:ext cx="3925243" cy="187268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5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500"/>
                                        <p:tgtEl>
                                          <p:spTgt spid="1140"/>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500"/>
                                        <p:tgtEl>
                                          <p:spTgt spid="1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1"/>
                                        </p:tgtEl>
                                        <p:attrNameLst>
                                          <p:attrName>style.visibility</p:attrName>
                                        </p:attrNameLst>
                                      </p:cBhvr>
                                      <p:to>
                                        <p:strVal val="visible"/>
                                      </p:to>
                                    </p:set>
                                    <p:anim calcmode="lin" valueType="num">
                                      <p:cBhvr additive="base">
                                        <p:cTn dur="500"/>
                                        <p:tgtEl>
                                          <p:spTgt spid="115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141"/>
                                        </p:tgtEl>
                                        <p:attrNameLst>
                                          <p:attrName>style.visibility</p:attrName>
                                        </p:attrNameLst>
                                      </p:cBhvr>
                                      <p:to>
                                        <p:strVal val="visible"/>
                                      </p:to>
                                    </p:set>
                                    <p:animEffect filter="fade" transition="in">
                                      <p:cBhvr>
                                        <p:cTn dur="500"/>
                                        <p:tgtEl>
                                          <p:spTgt spid="1141"/>
                                        </p:tgtEl>
                                      </p:cBhvr>
                                    </p:animEffect>
                                  </p:childTnLst>
                                </p:cTn>
                              </p:par>
                              <p:par>
                                <p:cTn fill="hold" nodeType="withEffect" presetClass="entr" presetID="10" presetSubtype="0">
                                  <p:stCondLst>
                                    <p:cond delay="500"/>
                                  </p:stCondLst>
                                  <p:childTnLst>
                                    <p:set>
                                      <p:cBhvr>
                                        <p:cTn dur="1" fill="hold">
                                          <p:stCondLst>
                                            <p:cond delay="0"/>
                                          </p:stCondLst>
                                        </p:cTn>
                                        <p:tgtEl>
                                          <p:spTgt spid="1142"/>
                                        </p:tgtEl>
                                        <p:attrNameLst>
                                          <p:attrName>style.visibility</p:attrName>
                                        </p:attrNameLst>
                                      </p:cBhvr>
                                      <p:to>
                                        <p:strVal val="visible"/>
                                      </p:to>
                                    </p:set>
                                    <p:animEffect filter="fade" transition="in">
                                      <p:cBhvr>
                                        <p:cTn dur="500"/>
                                        <p:tgtEl>
                                          <p:spTgt spid="1142"/>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148"/>
                                        </p:tgtEl>
                                        <p:attrNameLst>
                                          <p:attrName>style.visibility</p:attrName>
                                        </p:attrNameLst>
                                      </p:cBhvr>
                                      <p:to>
                                        <p:strVal val="visible"/>
                                      </p:to>
                                    </p:set>
                                    <p:anim calcmode="lin" valueType="num">
                                      <p:cBhvr additive="base">
                                        <p:cTn dur="500"/>
                                        <p:tgtEl>
                                          <p:spTgt spid="11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2"/>
                                        </p:tgtEl>
                                        <p:attrNameLst>
                                          <p:attrName>style.visibility</p:attrName>
                                        </p:attrNameLst>
                                      </p:cBhvr>
                                      <p:to>
                                        <p:strVal val="visible"/>
                                      </p:to>
                                    </p:set>
                                    <p:anim calcmode="lin" valueType="num">
                                      <p:cBhvr additive="base">
                                        <p:cTn dur="500"/>
                                        <p:tgtEl>
                                          <p:spTgt spid="115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par>
                                <p:cTn fill="hold" nodeType="withEffect" presetClass="entr" presetID="10" presetSubtype="0">
                                  <p:stCondLst>
                                    <p:cond delay="50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500"/>
                                        <p:tgtEl>
                                          <p:spTgt spid="1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3"/>
                                        </p:tgtEl>
                                        <p:attrNameLst>
                                          <p:attrName>style.visibility</p:attrName>
                                        </p:attrNameLst>
                                      </p:cBhvr>
                                      <p:to>
                                        <p:strVal val="visible"/>
                                      </p:to>
                                    </p:set>
                                    <p:anim calcmode="lin" valueType="num">
                                      <p:cBhvr additive="base">
                                        <p:cTn dur="500"/>
                                        <p:tgtEl>
                                          <p:spTgt spid="1153"/>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par>
                                <p:cTn fill="hold" nodeType="withEffect" presetClass="entr" presetID="10" presetSubtype="0">
                                  <p:stCondLst>
                                    <p:cond delay="500"/>
                                  </p:stCondLst>
                                  <p:childTnLst>
                                    <p:set>
                                      <p:cBhvr>
                                        <p:cTn dur="1" fill="hold">
                                          <p:stCondLst>
                                            <p:cond delay="0"/>
                                          </p:stCondLst>
                                        </p:cTn>
                                        <p:tgtEl>
                                          <p:spTgt spid="1146"/>
                                        </p:tgtEl>
                                        <p:attrNameLst>
                                          <p:attrName>style.visibility</p:attrName>
                                        </p:attrNameLst>
                                      </p:cBhvr>
                                      <p:to>
                                        <p:strVal val="visible"/>
                                      </p:to>
                                    </p:set>
                                    <p:animEffect filter="fade" transition="in">
                                      <p:cBhvr>
                                        <p:cTn dur="500"/>
                                        <p:tgtEl>
                                          <p:spTgt spid="1146"/>
                                        </p:tgtEl>
                                      </p:cBhvr>
                                    </p:animEffect>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1150"/>
                                        </p:tgtEl>
                                        <p:attrNameLst>
                                          <p:attrName>style.visibility</p:attrName>
                                        </p:attrNameLst>
                                      </p:cBhvr>
                                      <p:to>
                                        <p:strVal val="visible"/>
                                      </p:to>
                                    </p:set>
                                    <p:anim calcmode="lin" valueType="num">
                                      <p:cBhvr additive="base">
                                        <p:cTn dur="500"/>
                                        <p:tgtEl>
                                          <p:spTgt spid="11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4"/>
                                        </p:tgtEl>
                                        <p:attrNameLst>
                                          <p:attrName>style.visibility</p:attrName>
                                        </p:attrNameLst>
                                      </p:cBhvr>
                                      <p:to>
                                        <p:strVal val="visible"/>
                                      </p:to>
                                    </p:set>
                                    <p:anim calcmode="lin" valueType="num">
                                      <p:cBhvr additive="base">
                                        <p:cTn dur="500"/>
                                        <p:tgtEl>
                                          <p:spTgt spid="11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x4 Images 1">
  <p:cSld name="2x4 Images 1">
    <p:spTree>
      <p:nvGrpSpPr>
        <p:cNvPr id="1155" name="Shape 1155"/>
        <p:cNvGrpSpPr/>
        <p:nvPr/>
      </p:nvGrpSpPr>
      <p:grpSpPr>
        <a:xfrm>
          <a:off x="0" y="0"/>
          <a:ext cx="0" cy="0"/>
          <a:chOff x="0" y="0"/>
          <a:chExt cx="0" cy="0"/>
        </a:xfrm>
      </p:grpSpPr>
      <p:sp>
        <p:nvSpPr>
          <p:cNvPr id="1156" name="Google Shape;1156;p143"/>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7" name="Google Shape;1157;p14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8" name="Google Shape;1158;p14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59" name="Google Shape;1159;p143"/>
          <p:cNvSpPr/>
          <p:nvPr/>
        </p:nvSpPr>
        <p:spPr>
          <a:xfrm>
            <a:off x="1498356" y="1634381"/>
            <a:ext cx="3063774" cy="306404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60" name="Google Shape;1160;p143"/>
          <p:cNvSpPr/>
          <p:nvPr>
            <p:ph idx="2" type="pic"/>
          </p:nvPr>
        </p:nvSpPr>
        <p:spPr>
          <a:xfrm>
            <a:off x="1644130" y="1780168"/>
            <a:ext cx="2772227" cy="2772467"/>
          </a:xfrm>
          <a:prstGeom prst="ellipse">
            <a:avLst/>
          </a:prstGeom>
          <a:noFill/>
          <a:ln>
            <a:noFill/>
          </a:ln>
        </p:spPr>
      </p:sp>
      <p:sp>
        <p:nvSpPr>
          <p:cNvPr id="1161" name="Google Shape;1161;p143"/>
          <p:cNvSpPr txBox="1"/>
          <p:nvPr>
            <p:ph idx="1" type="body"/>
          </p:nvPr>
        </p:nvSpPr>
        <p:spPr>
          <a:xfrm>
            <a:off x="1087311" y="4784731"/>
            <a:ext cx="3885863" cy="673804"/>
          </a:xfrm>
          <a:prstGeom prst="rect">
            <a:avLst/>
          </a:prstGeom>
          <a:noFill/>
          <a:ln>
            <a:noFill/>
          </a:ln>
        </p:spPr>
        <p:txBody>
          <a:bodyPr anchorCtr="0" anchor="t" bIns="81625" lIns="163275" spcFirstLastPara="1" rIns="163275" wrap="square" tIns="81625">
            <a:normAutofit/>
          </a:bodyPr>
          <a:lstStyle>
            <a:lvl1pPr indent="-228600" lvl="0" marL="457200" algn="ctr">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2" name="Google Shape;1162;p143"/>
          <p:cNvSpPr/>
          <p:nvPr/>
        </p:nvSpPr>
        <p:spPr>
          <a:xfrm>
            <a:off x="5548806" y="1634380"/>
            <a:ext cx="3063774" cy="306404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63" name="Google Shape;1163;p143"/>
          <p:cNvSpPr/>
          <p:nvPr>
            <p:ph idx="3" type="pic"/>
          </p:nvPr>
        </p:nvSpPr>
        <p:spPr>
          <a:xfrm>
            <a:off x="5694580" y="1780167"/>
            <a:ext cx="2772227" cy="2772467"/>
          </a:xfrm>
          <a:prstGeom prst="ellipse">
            <a:avLst/>
          </a:prstGeom>
          <a:noFill/>
          <a:ln>
            <a:noFill/>
          </a:ln>
        </p:spPr>
      </p:sp>
      <p:sp>
        <p:nvSpPr>
          <p:cNvPr id="1164" name="Google Shape;1164;p143"/>
          <p:cNvSpPr txBox="1"/>
          <p:nvPr>
            <p:ph idx="4" type="body"/>
          </p:nvPr>
        </p:nvSpPr>
        <p:spPr>
          <a:xfrm>
            <a:off x="5137761" y="4784730"/>
            <a:ext cx="3885863" cy="673804"/>
          </a:xfrm>
          <a:prstGeom prst="rect">
            <a:avLst/>
          </a:prstGeom>
          <a:noFill/>
          <a:ln>
            <a:noFill/>
          </a:ln>
        </p:spPr>
        <p:txBody>
          <a:bodyPr anchorCtr="0" anchor="t" bIns="81625" lIns="163275" spcFirstLastPara="1" rIns="163275" wrap="square" tIns="81625">
            <a:normAutofit/>
          </a:bodyPr>
          <a:lstStyle>
            <a:lvl1pPr indent="-228600" lvl="0" marL="457200" algn="ctr">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5" name="Google Shape;1165;p143"/>
          <p:cNvSpPr/>
          <p:nvPr/>
        </p:nvSpPr>
        <p:spPr>
          <a:xfrm>
            <a:off x="9612852" y="1634381"/>
            <a:ext cx="3063774" cy="306404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66" name="Google Shape;1166;p143"/>
          <p:cNvSpPr/>
          <p:nvPr>
            <p:ph idx="5" type="pic"/>
          </p:nvPr>
        </p:nvSpPr>
        <p:spPr>
          <a:xfrm>
            <a:off x="9758626" y="1780168"/>
            <a:ext cx="2772227" cy="2772467"/>
          </a:xfrm>
          <a:prstGeom prst="ellipse">
            <a:avLst/>
          </a:prstGeom>
          <a:noFill/>
          <a:ln>
            <a:noFill/>
          </a:ln>
        </p:spPr>
      </p:sp>
      <p:sp>
        <p:nvSpPr>
          <p:cNvPr id="1167" name="Google Shape;1167;p143"/>
          <p:cNvSpPr txBox="1"/>
          <p:nvPr>
            <p:ph idx="6" type="body"/>
          </p:nvPr>
        </p:nvSpPr>
        <p:spPr>
          <a:xfrm>
            <a:off x="9201807" y="4784731"/>
            <a:ext cx="3885863" cy="673804"/>
          </a:xfrm>
          <a:prstGeom prst="rect">
            <a:avLst/>
          </a:prstGeom>
          <a:noFill/>
          <a:ln>
            <a:noFill/>
          </a:ln>
        </p:spPr>
        <p:txBody>
          <a:bodyPr anchorCtr="0" anchor="t" bIns="81625" lIns="163275" spcFirstLastPara="1" rIns="163275" wrap="square" tIns="81625">
            <a:normAutofit/>
          </a:bodyPr>
          <a:lstStyle>
            <a:lvl1pPr indent="-228600" lvl="0" marL="457200" algn="ctr">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8" name="Google Shape;1168;p143"/>
          <p:cNvSpPr/>
          <p:nvPr/>
        </p:nvSpPr>
        <p:spPr>
          <a:xfrm>
            <a:off x="13663302" y="1634380"/>
            <a:ext cx="3063774" cy="306404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69" name="Google Shape;1169;p143"/>
          <p:cNvSpPr/>
          <p:nvPr>
            <p:ph idx="7" type="pic"/>
          </p:nvPr>
        </p:nvSpPr>
        <p:spPr>
          <a:xfrm>
            <a:off x="13809076" y="1780167"/>
            <a:ext cx="2772227" cy="2772467"/>
          </a:xfrm>
          <a:prstGeom prst="ellipse">
            <a:avLst/>
          </a:prstGeom>
          <a:noFill/>
          <a:ln>
            <a:noFill/>
          </a:ln>
        </p:spPr>
      </p:sp>
      <p:sp>
        <p:nvSpPr>
          <p:cNvPr id="1170" name="Google Shape;1170;p143"/>
          <p:cNvSpPr txBox="1"/>
          <p:nvPr>
            <p:ph idx="8" type="body"/>
          </p:nvPr>
        </p:nvSpPr>
        <p:spPr>
          <a:xfrm>
            <a:off x="13252257" y="4784730"/>
            <a:ext cx="3885863" cy="673804"/>
          </a:xfrm>
          <a:prstGeom prst="rect">
            <a:avLst/>
          </a:prstGeom>
          <a:noFill/>
          <a:ln>
            <a:noFill/>
          </a:ln>
        </p:spPr>
        <p:txBody>
          <a:bodyPr anchorCtr="0" anchor="t" bIns="81625" lIns="163275" spcFirstLastPara="1" rIns="163275" wrap="square" tIns="81625">
            <a:normAutofit/>
          </a:bodyPr>
          <a:lstStyle>
            <a:lvl1pPr indent="-228600" lvl="0" marL="457200" algn="ctr">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1" name="Google Shape;1171;p143"/>
          <p:cNvSpPr/>
          <p:nvPr/>
        </p:nvSpPr>
        <p:spPr>
          <a:xfrm>
            <a:off x="1498356" y="5711370"/>
            <a:ext cx="3063774" cy="306404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72" name="Google Shape;1172;p143"/>
          <p:cNvSpPr/>
          <p:nvPr>
            <p:ph idx="9" type="pic"/>
          </p:nvPr>
        </p:nvSpPr>
        <p:spPr>
          <a:xfrm>
            <a:off x="1644130" y="5857157"/>
            <a:ext cx="2772227" cy="2772467"/>
          </a:xfrm>
          <a:prstGeom prst="ellipse">
            <a:avLst/>
          </a:prstGeom>
          <a:noFill/>
          <a:ln>
            <a:noFill/>
          </a:ln>
        </p:spPr>
      </p:sp>
      <p:sp>
        <p:nvSpPr>
          <p:cNvPr id="1173" name="Google Shape;1173;p143"/>
          <p:cNvSpPr txBox="1"/>
          <p:nvPr>
            <p:ph idx="13" type="body"/>
          </p:nvPr>
        </p:nvSpPr>
        <p:spPr>
          <a:xfrm>
            <a:off x="1087311" y="8835181"/>
            <a:ext cx="3885863" cy="673804"/>
          </a:xfrm>
          <a:prstGeom prst="rect">
            <a:avLst/>
          </a:prstGeom>
          <a:noFill/>
          <a:ln>
            <a:noFill/>
          </a:ln>
        </p:spPr>
        <p:txBody>
          <a:bodyPr anchorCtr="0" anchor="t" bIns="81625" lIns="163275" spcFirstLastPara="1" rIns="163275" wrap="square" tIns="81625">
            <a:normAutofit/>
          </a:bodyPr>
          <a:lstStyle>
            <a:lvl1pPr indent="-228600" lvl="0" marL="457200" algn="ctr">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4" name="Google Shape;1174;p143"/>
          <p:cNvSpPr/>
          <p:nvPr/>
        </p:nvSpPr>
        <p:spPr>
          <a:xfrm>
            <a:off x="5548806" y="5711369"/>
            <a:ext cx="3063774" cy="306404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75" name="Google Shape;1175;p143"/>
          <p:cNvSpPr/>
          <p:nvPr>
            <p:ph idx="14" type="pic"/>
          </p:nvPr>
        </p:nvSpPr>
        <p:spPr>
          <a:xfrm>
            <a:off x="5694580" y="5857156"/>
            <a:ext cx="2772227" cy="2772467"/>
          </a:xfrm>
          <a:prstGeom prst="ellipse">
            <a:avLst/>
          </a:prstGeom>
          <a:noFill/>
          <a:ln>
            <a:noFill/>
          </a:ln>
        </p:spPr>
      </p:sp>
      <p:sp>
        <p:nvSpPr>
          <p:cNvPr id="1176" name="Google Shape;1176;p143"/>
          <p:cNvSpPr txBox="1"/>
          <p:nvPr>
            <p:ph idx="15" type="body"/>
          </p:nvPr>
        </p:nvSpPr>
        <p:spPr>
          <a:xfrm>
            <a:off x="5137761" y="8835180"/>
            <a:ext cx="3885863" cy="673804"/>
          </a:xfrm>
          <a:prstGeom prst="rect">
            <a:avLst/>
          </a:prstGeom>
          <a:noFill/>
          <a:ln>
            <a:noFill/>
          </a:ln>
        </p:spPr>
        <p:txBody>
          <a:bodyPr anchorCtr="0" anchor="t" bIns="81625" lIns="163275" spcFirstLastPara="1" rIns="163275" wrap="square" tIns="81625">
            <a:normAutofit/>
          </a:bodyPr>
          <a:lstStyle>
            <a:lvl1pPr indent="-228600" lvl="0" marL="457200" algn="ctr">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7" name="Google Shape;1177;p143"/>
          <p:cNvSpPr/>
          <p:nvPr/>
        </p:nvSpPr>
        <p:spPr>
          <a:xfrm>
            <a:off x="9612852" y="5711370"/>
            <a:ext cx="3063774" cy="306404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78" name="Google Shape;1178;p143"/>
          <p:cNvSpPr/>
          <p:nvPr>
            <p:ph idx="16" type="pic"/>
          </p:nvPr>
        </p:nvSpPr>
        <p:spPr>
          <a:xfrm>
            <a:off x="9758626" y="5857157"/>
            <a:ext cx="2772227" cy="2772467"/>
          </a:xfrm>
          <a:prstGeom prst="ellipse">
            <a:avLst/>
          </a:prstGeom>
          <a:noFill/>
          <a:ln>
            <a:noFill/>
          </a:ln>
        </p:spPr>
      </p:sp>
      <p:sp>
        <p:nvSpPr>
          <p:cNvPr id="1179" name="Google Shape;1179;p143"/>
          <p:cNvSpPr txBox="1"/>
          <p:nvPr>
            <p:ph idx="17" type="body"/>
          </p:nvPr>
        </p:nvSpPr>
        <p:spPr>
          <a:xfrm>
            <a:off x="9201807" y="8835181"/>
            <a:ext cx="3885863" cy="673804"/>
          </a:xfrm>
          <a:prstGeom prst="rect">
            <a:avLst/>
          </a:prstGeom>
          <a:noFill/>
          <a:ln>
            <a:noFill/>
          </a:ln>
        </p:spPr>
        <p:txBody>
          <a:bodyPr anchorCtr="0" anchor="t" bIns="81625" lIns="163275" spcFirstLastPara="1" rIns="163275" wrap="square" tIns="81625">
            <a:normAutofit/>
          </a:bodyPr>
          <a:lstStyle>
            <a:lvl1pPr indent="-228600" lvl="0" marL="457200" algn="ctr">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80" name="Google Shape;1180;p143"/>
          <p:cNvSpPr/>
          <p:nvPr/>
        </p:nvSpPr>
        <p:spPr>
          <a:xfrm>
            <a:off x="13663302" y="5711369"/>
            <a:ext cx="3063774" cy="3064040"/>
          </a:xfrm>
          <a:prstGeom prst="ellipse">
            <a:avLst/>
          </a:prstGeom>
          <a:solidFill>
            <a:srgbClr val="BFF1FF">
              <a:alpha val="29803"/>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1181" name="Google Shape;1181;p143"/>
          <p:cNvSpPr/>
          <p:nvPr>
            <p:ph idx="18" type="pic"/>
          </p:nvPr>
        </p:nvSpPr>
        <p:spPr>
          <a:xfrm>
            <a:off x="13809076" y="5857156"/>
            <a:ext cx="2772227" cy="2772467"/>
          </a:xfrm>
          <a:prstGeom prst="ellipse">
            <a:avLst/>
          </a:prstGeom>
          <a:noFill/>
          <a:ln>
            <a:noFill/>
          </a:ln>
        </p:spPr>
      </p:sp>
      <p:sp>
        <p:nvSpPr>
          <p:cNvPr id="1182" name="Google Shape;1182;p143"/>
          <p:cNvSpPr txBox="1"/>
          <p:nvPr>
            <p:ph idx="19" type="body"/>
          </p:nvPr>
        </p:nvSpPr>
        <p:spPr>
          <a:xfrm>
            <a:off x="13252257" y="8835180"/>
            <a:ext cx="3885863" cy="673804"/>
          </a:xfrm>
          <a:prstGeom prst="rect">
            <a:avLst/>
          </a:prstGeom>
          <a:noFill/>
          <a:ln>
            <a:noFill/>
          </a:ln>
        </p:spPr>
        <p:txBody>
          <a:bodyPr anchorCtr="0" anchor="t" bIns="81625" lIns="163275" spcFirstLastPara="1" rIns="163275" wrap="square" tIns="81625">
            <a:normAutofit/>
          </a:bodyPr>
          <a:lstStyle>
            <a:lvl1pPr indent="-228600" lvl="0" marL="457200" algn="ctr">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500"/>
                                        <p:tgtEl>
                                          <p:spTgt spid="1159"/>
                                        </p:tgtEl>
                                      </p:cBhvr>
                                    </p:animEffect>
                                  </p:childTnLst>
                                </p:cTn>
                              </p:par>
                              <p:par>
                                <p:cTn fill="hold" nodeType="with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500"/>
                                        <p:tgtEl>
                                          <p:spTgt spid="1160"/>
                                        </p:tgtEl>
                                      </p:cBhvr>
                                    </p:animEffect>
                                  </p:childTnLst>
                                </p:cTn>
                              </p:par>
                              <p:par>
                                <p:cTn fill="hold" nodeType="withEffect" presetClass="entr" presetID="10" presetSubtype="0">
                                  <p:stCondLst>
                                    <p:cond delay="0"/>
                                  </p:stCondLst>
                                  <p:childTnLst>
                                    <p:set>
                                      <p:cBhvr>
                                        <p:cTn dur="1" fill="hold">
                                          <p:stCondLst>
                                            <p:cond delay="0"/>
                                          </p:stCondLst>
                                        </p:cTn>
                                        <p:tgtEl>
                                          <p:spTgt spid="1161">
                                            <p:txEl>
                                              <p:pRg end="0" st="0"/>
                                            </p:txEl>
                                          </p:spTgt>
                                        </p:tgtEl>
                                        <p:attrNameLst>
                                          <p:attrName>style.visibility</p:attrName>
                                        </p:attrNameLst>
                                      </p:cBhvr>
                                      <p:to>
                                        <p:strVal val="visible"/>
                                      </p:to>
                                    </p:set>
                                    <p:animEffect filter="fade" transition="in">
                                      <p:cBhvr>
                                        <p:cTn dur="500"/>
                                        <p:tgtEl>
                                          <p:spTgt spid="116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1">
                                            <p:txEl>
                                              <p:pRg end="1" st="1"/>
                                            </p:txEl>
                                          </p:spTgt>
                                        </p:tgtEl>
                                        <p:attrNameLst>
                                          <p:attrName>style.visibility</p:attrName>
                                        </p:attrNameLst>
                                      </p:cBhvr>
                                      <p:to>
                                        <p:strVal val="visible"/>
                                      </p:to>
                                    </p:set>
                                    <p:animEffect filter="fade" transition="in">
                                      <p:cBhvr>
                                        <p:cTn dur="500"/>
                                        <p:tgtEl>
                                          <p:spTgt spid="116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1">
                                            <p:txEl>
                                              <p:pRg end="2" st="2"/>
                                            </p:txEl>
                                          </p:spTgt>
                                        </p:tgtEl>
                                        <p:attrNameLst>
                                          <p:attrName>style.visibility</p:attrName>
                                        </p:attrNameLst>
                                      </p:cBhvr>
                                      <p:to>
                                        <p:strVal val="visible"/>
                                      </p:to>
                                    </p:set>
                                    <p:animEffect filter="fade" transition="in">
                                      <p:cBhvr>
                                        <p:cTn dur="500"/>
                                        <p:tgtEl>
                                          <p:spTgt spid="116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1">
                                            <p:txEl>
                                              <p:pRg end="3" st="3"/>
                                            </p:txEl>
                                          </p:spTgt>
                                        </p:tgtEl>
                                        <p:attrNameLst>
                                          <p:attrName>style.visibility</p:attrName>
                                        </p:attrNameLst>
                                      </p:cBhvr>
                                      <p:to>
                                        <p:strVal val="visible"/>
                                      </p:to>
                                    </p:set>
                                    <p:animEffect filter="fade" transition="in">
                                      <p:cBhvr>
                                        <p:cTn dur="500"/>
                                        <p:tgtEl>
                                          <p:spTgt spid="116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1">
                                            <p:txEl>
                                              <p:pRg end="4" st="4"/>
                                            </p:txEl>
                                          </p:spTgt>
                                        </p:tgtEl>
                                        <p:attrNameLst>
                                          <p:attrName>style.visibility</p:attrName>
                                        </p:attrNameLst>
                                      </p:cBhvr>
                                      <p:to>
                                        <p:strVal val="visible"/>
                                      </p:to>
                                    </p:set>
                                    <p:animEffect filter="fade" transition="in">
                                      <p:cBhvr>
                                        <p:cTn dur="500"/>
                                        <p:tgtEl>
                                          <p:spTgt spid="116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1">
                                            <p:txEl>
                                              <p:pRg end="5" st="5"/>
                                            </p:txEl>
                                          </p:spTgt>
                                        </p:tgtEl>
                                        <p:attrNameLst>
                                          <p:attrName>style.visibility</p:attrName>
                                        </p:attrNameLst>
                                      </p:cBhvr>
                                      <p:to>
                                        <p:strVal val="visible"/>
                                      </p:to>
                                    </p:set>
                                    <p:animEffect filter="fade" transition="in">
                                      <p:cBhvr>
                                        <p:cTn dur="500"/>
                                        <p:tgtEl>
                                          <p:spTgt spid="116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1">
                                            <p:txEl>
                                              <p:pRg end="6" st="6"/>
                                            </p:txEl>
                                          </p:spTgt>
                                        </p:tgtEl>
                                        <p:attrNameLst>
                                          <p:attrName>style.visibility</p:attrName>
                                        </p:attrNameLst>
                                      </p:cBhvr>
                                      <p:to>
                                        <p:strVal val="visible"/>
                                      </p:to>
                                    </p:set>
                                    <p:animEffect filter="fade" transition="in">
                                      <p:cBhvr>
                                        <p:cTn dur="500"/>
                                        <p:tgtEl>
                                          <p:spTgt spid="116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1">
                                            <p:txEl>
                                              <p:pRg end="7" st="7"/>
                                            </p:txEl>
                                          </p:spTgt>
                                        </p:tgtEl>
                                        <p:attrNameLst>
                                          <p:attrName>style.visibility</p:attrName>
                                        </p:attrNameLst>
                                      </p:cBhvr>
                                      <p:to>
                                        <p:strVal val="visible"/>
                                      </p:to>
                                    </p:set>
                                    <p:animEffect filter="fade" transition="in">
                                      <p:cBhvr>
                                        <p:cTn dur="500"/>
                                        <p:tgtEl>
                                          <p:spTgt spid="116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61">
                                            <p:txEl>
                                              <p:pRg end="8" st="8"/>
                                            </p:txEl>
                                          </p:spTgt>
                                        </p:tgtEl>
                                        <p:attrNameLst>
                                          <p:attrName>style.visibility</p:attrName>
                                        </p:attrNameLst>
                                      </p:cBhvr>
                                      <p:to>
                                        <p:strVal val="visible"/>
                                      </p:to>
                                    </p:set>
                                    <p:animEffect filter="fade" transition="in">
                                      <p:cBhvr>
                                        <p:cTn dur="500"/>
                                        <p:tgtEl>
                                          <p:spTgt spid="1161">
                                            <p:txEl>
                                              <p:pRg end="8" st="8"/>
                                            </p:txEl>
                                          </p:spTgt>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1162"/>
                                        </p:tgtEl>
                                        <p:attrNameLst>
                                          <p:attrName>style.visibility</p:attrName>
                                        </p:attrNameLst>
                                      </p:cBhvr>
                                      <p:to>
                                        <p:strVal val="visible"/>
                                      </p:to>
                                    </p:set>
                                    <p:animEffect filter="fade" transition="in">
                                      <p:cBhvr>
                                        <p:cTn dur="500"/>
                                        <p:tgtEl>
                                          <p:spTgt spid="1162"/>
                                        </p:tgtEl>
                                      </p:cBhvr>
                                    </p:animEffect>
                                  </p:childTnLst>
                                </p:cTn>
                              </p:par>
                              <p:par>
                                <p:cTn fill="hold" nodeType="withEffect" presetClass="entr" presetID="10" presetSubtype="0">
                                  <p:stCondLst>
                                    <p:cond delay="250"/>
                                  </p:stCondLst>
                                  <p:childTnLst>
                                    <p:set>
                                      <p:cBhvr>
                                        <p:cTn dur="1" fill="hold">
                                          <p:stCondLst>
                                            <p:cond delay="0"/>
                                          </p:stCondLst>
                                        </p:cTn>
                                        <p:tgtEl>
                                          <p:spTgt spid="1163"/>
                                        </p:tgtEl>
                                        <p:attrNameLst>
                                          <p:attrName>style.visibility</p:attrName>
                                        </p:attrNameLst>
                                      </p:cBhvr>
                                      <p:to>
                                        <p:strVal val="visible"/>
                                      </p:to>
                                    </p:set>
                                    <p:animEffect filter="fade" transition="in">
                                      <p:cBhvr>
                                        <p:cTn dur="500"/>
                                        <p:tgtEl>
                                          <p:spTgt spid="1163"/>
                                        </p:tgtEl>
                                      </p:cBhvr>
                                    </p:animEffect>
                                  </p:childTnLst>
                                </p:cTn>
                              </p:par>
                              <p:par>
                                <p:cTn fill="hold" nodeType="withEffect" presetClass="entr" presetID="10" presetSubtype="0">
                                  <p:stCondLst>
                                    <p:cond delay="250"/>
                                  </p:stCondLst>
                                  <p:childTnLst>
                                    <p:set>
                                      <p:cBhvr>
                                        <p:cTn dur="1" fill="hold">
                                          <p:stCondLst>
                                            <p:cond delay="0"/>
                                          </p:stCondLst>
                                        </p:cTn>
                                        <p:tgtEl>
                                          <p:spTgt spid="1164">
                                            <p:txEl>
                                              <p:pRg end="0" st="0"/>
                                            </p:txEl>
                                          </p:spTgt>
                                        </p:tgtEl>
                                        <p:attrNameLst>
                                          <p:attrName>style.visibility</p:attrName>
                                        </p:attrNameLst>
                                      </p:cBhvr>
                                      <p:to>
                                        <p:strVal val="visible"/>
                                      </p:to>
                                    </p:set>
                                    <p:animEffect filter="fade" transition="in">
                                      <p:cBhvr>
                                        <p:cTn dur="500"/>
                                        <p:tgtEl>
                                          <p:spTgt spid="1164">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4">
                                            <p:txEl>
                                              <p:pRg end="1" st="1"/>
                                            </p:txEl>
                                          </p:spTgt>
                                        </p:tgtEl>
                                        <p:attrNameLst>
                                          <p:attrName>style.visibility</p:attrName>
                                        </p:attrNameLst>
                                      </p:cBhvr>
                                      <p:to>
                                        <p:strVal val="visible"/>
                                      </p:to>
                                    </p:set>
                                    <p:animEffect filter="fade" transition="in">
                                      <p:cBhvr>
                                        <p:cTn dur="500"/>
                                        <p:tgtEl>
                                          <p:spTgt spid="1164">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4">
                                            <p:txEl>
                                              <p:pRg end="2" st="2"/>
                                            </p:txEl>
                                          </p:spTgt>
                                        </p:tgtEl>
                                        <p:attrNameLst>
                                          <p:attrName>style.visibility</p:attrName>
                                        </p:attrNameLst>
                                      </p:cBhvr>
                                      <p:to>
                                        <p:strVal val="visible"/>
                                      </p:to>
                                    </p:set>
                                    <p:animEffect filter="fade" transition="in">
                                      <p:cBhvr>
                                        <p:cTn dur="500"/>
                                        <p:tgtEl>
                                          <p:spTgt spid="1164">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4">
                                            <p:txEl>
                                              <p:pRg end="3" st="3"/>
                                            </p:txEl>
                                          </p:spTgt>
                                        </p:tgtEl>
                                        <p:attrNameLst>
                                          <p:attrName>style.visibility</p:attrName>
                                        </p:attrNameLst>
                                      </p:cBhvr>
                                      <p:to>
                                        <p:strVal val="visible"/>
                                      </p:to>
                                    </p:set>
                                    <p:animEffect filter="fade" transition="in">
                                      <p:cBhvr>
                                        <p:cTn dur="500"/>
                                        <p:tgtEl>
                                          <p:spTgt spid="1164">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4">
                                            <p:txEl>
                                              <p:pRg end="4" st="4"/>
                                            </p:txEl>
                                          </p:spTgt>
                                        </p:tgtEl>
                                        <p:attrNameLst>
                                          <p:attrName>style.visibility</p:attrName>
                                        </p:attrNameLst>
                                      </p:cBhvr>
                                      <p:to>
                                        <p:strVal val="visible"/>
                                      </p:to>
                                    </p:set>
                                    <p:animEffect filter="fade" transition="in">
                                      <p:cBhvr>
                                        <p:cTn dur="500"/>
                                        <p:tgtEl>
                                          <p:spTgt spid="1164">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4">
                                            <p:txEl>
                                              <p:pRg end="5" st="5"/>
                                            </p:txEl>
                                          </p:spTgt>
                                        </p:tgtEl>
                                        <p:attrNameLst>
                                          <p:attrName>style.visibility</p:attrName>
                                        </p:attrNameLst>
                                      </p:cBhvr>
                                      <p:to>
                                        <p:strVal val="visible"/>
                                      </p:to>
                                    </p:set>
                                    <p:animEffect filter="fade" transition="in">
                                      <p:cBhvr>
                                        <p:cTn dur="500"/>
                                        <p:tgtEl>
                                          <p:spTgt spid="1164">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4">
                                            <p:txEl>
                                              <p:pRg end="6" st="6"/>
                                            </p:txEl>
                                          </p:spTgt>
                                        </p:tgtEl>
                                        <p:attrNameLst>
                                          <p:attrName>style.visibility</p:attrName>
                                        </p:attrNameLst>
                                      </p:cBhvr>
                                      <p:to>
                                        <p:strVal val="visible"/>
                                      </p:to>
                                    </p:set>
                                    <p:animEffect filter="fade" transition="in">
                                      <p:cBhvr>
                                        <p:cTn dur="500"/>
                                        <p:tgtEl>
                                          <p:spTgt spid="1164">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4">
                                            <p:txEl>
                                              <p:pRg end="7" st="7"/>
                                            </p:txEl>
                                          </p:spTgt>
                                        </p:tgtEl>
                                        <p:attrNameLst>
                                          <p:attrName>style.visibility</p:attrName>
                                        </p:attrNameLst>
                                      </p:cBhvr>
                                      <p:to>
                                        <p:strVal val="visible"/>
                                      </p:to>
                                    </p:set>
                                    <p:animEffect filter="fade" transition="in">
                                      <p:cBhvr>
                                        <p:cTn dur="500"/>
                                        <p:tgtEl>
                                          <p:spTgt spid="1164">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4">
                                            <p:txEl>
                                              <p:pRg end="8" st="8"/>
                                            </p:txEl>
                                          </p:spTgt>
                                        </p:tgtEl>
                                        <p:attrNameLst>
                                          <p:attrName>style.visibility</p:attrName>
                                        </p:attrNameLst>
                                      </p:cBhvr>
                                      <p:to>
                                        <p:strVal val="visible"/>
                                      </p:to>
                                    </p:set>
                                    <p:animEffect filter="fade" transition="in">
                                      <p:cBhvr>
                                        <p:cTn dur="500"/>
                                        <p:tgtEl>
                                          <p:spTgt spid="1164">
                                            <p:txEl>
                                              <p:pRg end="8" st="8"/>
                                            </p:txEl>
                                          </p:spTgt>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165"/>
                                        </p:tgtEl>
                                        <p:attrNameLst>
                                          <p:attrName>style.visibility</p:attrName>
                                        </p:attrNameLst>
                                      </p:cBhvr>
                                      <p:to>
                                        <p:strVal val="visible"/>
                                      </p:to>
                                    </p:set>
                                    <p:animEffect filter="fade" transition="in">
                                      <p:cBhvr>
                                        <p:cTn dur="500"/>
                                        <p:tgtEl>
                                          <p:spTgt spid="1165"/>
                                        </p:tgtEl>
                                      </p:cBhvr>
                                    </p:animEffect>
                                  </p:childTnLst>
                                </p:cTn>
                              </p:par>
                              <p:par>
                                <p:cTn fill="hold" nodeType="withEffect" presetClass="entr" presetID="10" presetSubtype="0">
                                  <p:stCondLst>
                                    <p:cond delay="250"/>
                                  </p:stCondLst>
                                  <p:childTnLst>
                                    <p:set>
                                      <p:cBhvr>
                                        <p:cTn dur="1" fill="hold">
                                          <p:stCondLst>
                                            <p:cond delay="0"/>
                                          </p:stCondLst>
                                        </p:cTn>
                                        <p:tgtEl>
                                          <p:spTgt spid="1166"/>
                                        </p:tgtEl>
                                        <p:attrNameLst>
                                          <p:attrName>style.visibility</p:attrName>
                                        </p:attrNameLst>
                                      </p:cBhvr>
                                      <p:to>
                                        <p:strVal val="visible"/>
                                      </p:to>
                                    </p:set>
                                    <p:animEffect filter="fade" transition="in">
                                      <p:cBhvr>
                                        <p:cTn dur="500"/>
                                        <p:tgtEl>
                                          <p:spTgt spid="1166"/>
                                        </p:tgtEl>
                                      </p:cBhvr>
                                    </p:animEffect>
                                  </p:childTnLst>
                                </p:cTn>
                              </p:par>
                              <p:par>
                                <p:cTn fill="hold" nodeType="withEffect" presetClass="entr" presetID="10" presetSubtype="0">
                                  <p:stCondLst>
                                    <p:cond delay="250"/>
                                  </p:stCondLst>
                                  <p:childTnLst>
                                    <p:set>
                                      <p:cBhvr>
                                        <p:cTn dur="1" fill="hold">
                                          <p:stCondLst>
                                            <p:cond delay="0"/>
                                          </p:stCondLst>
                                        </p:cTn>
                                        <p:tgtEl>
                                          <p:spTgt spid="1167">
                                            <p:txEl>
                                              <p:pRg end="0" st="0"/>
                                            </p:txEl>
                                          </p:spTgt>
                                        </p:tgtEl>
                                        <p:attrNameLst>
                                          <p:attrName>style.visibility</p:attrName>
                                        </p:attrNameLst>
                                      </p:cBhvr>
                                      <p:to>
                                        <p:strVal val="visible"/>
                                      </p:to>
                                    </p:set>
                                    <p:animEffect filter="fade" transition="in">
                                      <p:cBhvr>
                                        <p:cTn dur="500"/>
                                        <p:tgtEl>
                                          <p:spTgt spid="1167">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7">
                                            <p:txEl>
                                              <p:pRg end="1" st="1"/>
                                            </p:txEl>
                                          </p:spTgt>
                                        </p:tgtEl>
                                        <p:attrNameLst>
                                          <p:attrName>style.visibility</p:attrName>
                                        </p:attrNameLst>
                                      </p:cBhvr>
                                      <p:to>
                                        <p:strVal val="visible"/>
                                      </p:to>
                                    </p:set>
                                    <p:animEffect filter="fade" transition="in">
                                      <p:cBhvr>
                                        <p:cTn dur="500"/>
                                        <p:tgtEl>
                                          <p:spTgt spid="1167">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7">
                                            <p:txEl>
                                              <p:pRg end="2" st="2"/>
                                            </p:txEl>
                                          </p:spTgt>
                                        </p:tgtEl>
                                        <p:attrNameLst>
                                          <p:attrName>style.visibility</p:attrName>
                                        </p:attrNameLst>
                                      </p:cBhvr>
                                      <p:to>
                                        <p:strVal val="visible"/>
                                      </p:to>
                                    </p:set>
                                    <p:animEffect filter="fade" transition="in">
                                      <p:cBhvr>
                                        <p:cTn dur="500"/>
                                        <p:tgtEl>
                                          <p:spTgt spid="1167">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7">
                                            <p:txEl>
                                              <p:pRg end="3" st="3"/>
                                            </p:txEl>
                                          </p:spTgt>
                                        </p:tgtEl>
                                        <p:attrNameLst>
                                          <p:attrName>style.visibility</p:attrName>
                                        </p:attrNameLst>
                                      </p:cBhvr>
                                      <p:to>
                                        <p:strVal val="visible"/>
                                      </p:to>
                                    </p:set>
                                    <p:animEffect filter="fade" transition="in">
                                      <p:cBhvr>
                                        <p:cTn dur="500"/>
                                        <p:tgtEl>
                                          <p:spTgt spid="1167">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7">
                                            <p:txEl>
                                              <p:pRg end="4" st="4"/>
                                            </p:txEl>
                                          </p:spTgt>
                                        </p:tgtEl>
                                        <p:attrNameLst>
                                          <p:attrName>style.visibility</p:attrName>
                                        </p:attrNameLst>
                                      </p:cBhvr>
                                      <p:to>
                                        <p:strVal val="visible"/>
                                      </p:to>
                                    </p:set>
                                    <p:animEffect filter="fade" transition="in">
                                      <p:cBhvr>
                                        <p:cTn dur="500"/>
                                        <p:tgtEl>
                                          <p:spTgt spid="1167">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7">
                                            <p:txEl>
                                              <p:pRg end="5" st="5"/>
                                            </p:txEl>
                                          </p:spTgt>
                                        </p:tgtEl>
                                        <p:attrNameLst>
                                          <p:attrName>style.visibility</p:attrName>
                                        </p:attrNameLst>
                                      </p:cBhvr>
                                      <p:to>
                                        <p:strVal val="visible"/>
                                      </p:to>
                                    </p:set>
                                    <p:animEffect filter="fade" transition="in">
                                      <p:cBhvr>
                                        <p:cTn dur="500"/>
                                        <p:tgtEl>
                                          <p:spTgt spid="1167">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7">
                                            <p:txEl>
                                              <p:pRg end="6" st="6"/>
                                            </p:txEl>
                                          </p:spTgt>
                                        </p:tgtEl>
                                        <p:attrNameLst>
                                          <p:attrName>style.visibility</p:attrName>
                                        </p:attrNameLst>
                                      </p:cBhvr>
                                      <p:to>
                                        <p:strVal val="visible"/>
                                      </p:to>
                                    </p:set>
                                    <p:animEffect filter="fade" transition="in">
                                      <p:cBhvr>
                                        <p:cTn dur="500"/>
                                        <p:tgtEl>
                                          <p:spTgt spid="1167">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7">
                                            <p:txEl>
                                              <p:pRg end="7" st="7"/>
                                            </p:txEl>
                                          </p:spTgt>
                                        </p:tgtEl>
                                        <p:attrNameLst>
                                          <p:attrName>style.visibility</p:attrName>
                                        </p:attrNameLst>
                                      </p:cBhvr>
                                      <p:to>
                                        <p:strVal val="visible"/>
                                      </p:to>
                                    </p:set>
                                    <p:animEffect filter="fade" transition="in">
                                      <p:cBhvr>
                                        <p:cTn dur="500"/>
                                        <p:tgtEl>
                                          <p:spTgt spid="1167">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67">
                                            <p:txEl>
                                              <p:pRg end="8" st="8"/>
                                            </p:txEl>
                                          </p:spTgt>
                                        </p:tgtEl>
                                        <p:attrNameLst>
                                          <p:attrName>style.visibility</p:attrName>
                                        </p:attrNameLst>
                                      </p:cBhvr>
                                      <p:to>
                                        <p:strVal val="visible"/>
                                      </p:to>
                                    </p:set>
                                    <p:animEffect filter="fade" transition="in">
                                      <p:cBhvr>
                                        <p:cTn dur="500"/>
                                        <p:tgtEl>
                                          <p:spTgt spid="1167">
                                            <p:txEl>
                                              <p:pRg end="8" st="8"/>
                                            </p:txEl>
                                          </p:spTgt>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1168"/>
                                        </p:tgtEl>
                                        <p:attrNameLst>
                                          <p:attrName>style.visibility</p:attrName>
                                        </p:attrNameLst>
                                      </p:cBhvr>
                                      <p:to>
                                        <p:strVal val="visible"/>
                                      </p:to>
                                    </p:set>
                                    <p:animEffect filter="fade" transition="in">
                                      <p:cBhvr>
                                        <p:cTn dur="500"/>
                                        <p:tgtEl>
                                          <p:spTgt spid="1168"/>
                                        </p:tgtEl>
                                      </p:cBhvr>
                                    </p:animEffect>
                                  </p:childTnLst>
                                </p:cTn>
                              </p:par>
                              <p:par>
                                <p:cTn fill="hold" nodeType="withEffect" presetClass="entr" presetID="10" presetSubtype="0">
                                  <p:stCondLst>
                                    <p:cond delay="250"/>
                                  </p:stCondLst>
                                  <p:childTnLst>
                                    <p:set>
                                      <p:cBhvr>
                                        <p:cTn dur="1" fill="hold">
                                          <p:stCondLst>
                                            <p:cond delay="0"/>
                                          </p:stCondLst>
                                        </p:cTn>
                                        <p:tgtEl>
                                          <p:spTgt spid="1169"/>
                                        </p:tgtEl>
                                        <p:attrNameLst>
                                          <p:attrName>style.visibility</p:attrName>
                                        </p:attrNameLst>
                                      </p:cBhvr>
                                      <p:to>
                                        <p:strVal val="visible"/>
                                      </p:to>
                                    </p:set>
                                    <p:animEffect filter="fade" transition="in">
                                      <p:cBhvr>
                                        <p:cTn dur="500"/>
                                        <p:tgtEl>
                                          <p:spTgt spid="1169"/>
                                        </p:tgtEl>
                                      </p:cBhvr>
                                    </p:animEffect>
                                  </p:childTnLst>
                                </p:cTn>
                              </p:par>
                              <p:par>
                                <p:cTn fill="hold" nodeType="withEffect" presetClass="entr" presetID="10" presetSubtype="0">
                                  <p:stCondLst>
                                    <p:cond delay="250"/>
                                  </p:stCondLst>
                                  <p:childTnLst>
                                    <p:set>
                                      <p:cBhvr>
                                        <p:cTn dur="1" fill="hold">
                                          <p:stCondLst>
                                            <p:cond delay="0"/>
                                          </p:stCondLst>
                                        </p:cTn>
                                        <p:tgtEl>
                                          <p:spTgt spid="1170">
                                            <p:txEl>
                                              <p:pRg end="0" st="0"/>
                                            </p:txEl>
                                          </p:spTgt>
                                        </p:tgtEl>
                                        <p:attrNameLst>
                                          <p:attrName>style.visibility</p:attrName>
                                        </p:attrNameLst>
                                      </p:cBhvr>
                                      <p:to>
                                        <p:strVal val="visible"/>
                                      </p:to>
                                    </p:set>
                                    <p:animEffect filter="fade" transition="in">
                                      <p:cBhvr>
                                        <p:cTn dur="500"/>
                                        <p:tgtEl>
                                          <p:spTgt spid="1170">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0">
                                            <p:txEl>
                                              <p:pRg end="1" st="1"/>
                                            </p:txEl>
                                          </p:spTgt>
                                        </p:tgtEl>
                                        <p:attrNameLst>
                                          <p:attrName>style.visibility</p:attrName>
                                        </p:attrNameLst>
                                      </p:cBhvr>
                                      <p:to>
                                        <p:strVal val="visible"/>
                                      </p:to>
                                    </p:set>
                                    <p:animEffect filter="fade" transition="in">
                                      <p:cBhvr>
                                        <p:cTn dur="500"/>
                                        <p:tgtEl>
                                          <p:spTgt spid="1170">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0">
                                            <p:txEl>
                                              <p:pRg end="2" st="2"/>
                                            </p:txEl>
                                          </p:spTgt>
                                        </p:tgtEl>
                                        <p:attrNameLst>
                                          <p:attrName>style.visibility</p:attrName>
                                        </p:attrNameLst>
                                      </p:cBhvr>
                                      <p:to>
                                        <p:strVal val="visible"/>
                                      </p:to>
                                    </p:set>
                                    <p:animEffect filter="fade" transition="in">
                                      <p:cBhvr>
                                        <p:cTn dur="500"/>
                                        <p:tgtEl>
                                          <p:spTgt spid="1170">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0">
                                            <p:txEl>
                                              <p:pRg end="3" st="3"/>
                                            </p:txEl>
                                          </p:spTgt>
                                        </p:tgtEl>
                                        <p:attrNameLst>
                                          <p:attrName>style.visibility</p:attrName>
                                        </p:attrNameLst>
                                      </p:cBhvr>
                                      <p:to>
                                        <p:strVal val="visible"/>
                                      </p:to>
                                    </p:set>
                                    <p:animEffect filter="fade" transition="in">
                                      <p:cBhvr>
                                        <p:cTn dur="500"/>
                                        <p:tgtEl>
                                          <p:spTgt spid="1170">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0">
                                            <p:txEl>
                                              <p:pRg end="4" st="4"/>
                                            </p:txEl>
                                          </p:spTgt>
                                        </p:tgtEl>
                                        <p:attrNameLst>
                                          <p:attrName>style.visibility</p:attrName>
                                        </p:attrNameLst>
                                      </p:cBhvr>
                                      <p:to>
                                        <p:strVal val="visible"/>
                                      </p:to>
                                    </p:set>
                                    <p:animEffect filter="fade" transition="in">
                                      <p:cBhvr>
                                        <p:cTn dur="500"/>
                                        <p:tgtEl>
                                          <p:spTgt spid="1170">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0">
                                            <p:txEl>
                                              <p:pRg end="5" st="5"/>
                                            </p:txEl>
                                          </p:spTgt>
                                        </p:tgtEl>
                                        <p:attrNameLst>
                                          <p:attrName>style.visibility</p:attrName>
                                        </p:attrNameLst>
                                      </p:cBhvr>
                                      <p:to>
                                        <p:strVal val="visible"/>
                                      </p:to>
                                    </p:set>
                                    <p:animEffect filter="fade" transition="in">
                                      <p:cBhvr>
                                        <p:cTn dur="500"/>
                                        <p:tgtEl>
                                          <p:spTgt spid="1170">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0">
                                            <p:txEl>
                                              <p:pRg end="6" st="6"/>
                                            </p:txEl>
                                          </p:spTgt>
                                        </p:tgtEl>
                                        <p:attrNameLst>
                                          <p:attrName>style.visibility</p:attrName>
                                        </p:attrNameLst>
                                      </p:cBhvr>
                                      <p:to>
                                        <p:strVal val="visible"/>
                                      </p:to>
                                    </p:set>
                                    <p:animEffect filter="fade" transition="in">
                                      <p:cBhvr>
                                        <p:cTn dur="500"/>
                                        <p:tgtEl>
                                          <p:spTgt spid="1170">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0">
                                            <p:txEl>
                                              <p:pRg end="7" st="7"/>
                                            </p:txEl>
                                          </p:spTgt>
                                        </p:tgtEl>
                                        <p:attrNameLst>
                                          <p:attrName>style.visibility</p:attrName>
                                        </p:attrNameLst>
                                      </p:cBhvr>
                                      <p:to>
                                        <p:strVal val="visible"/>
                                      </p:to>
                                    </p:set>
                                    <p:animEffect filter="fade" transition="in">
                                      <p:cBhvr>
                                        <p:cTn dur="500"/>
                                        <p:tgtEl>
                                          <p:spTgt spid="1170">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0">
                                            <p:txEl>
                                              <p:pRg end="8" st="8"/>
                                            </p:txEl>
                                          </p:spTgt>
                                        </p:tgtEl>
                                        <p:attrNameLst>
                                          <p:attrName>style.visibility</p:attrName>
                                        </p:attrNameLst>
                                      </p:cBhvr>
                                      <p:to>
                                        <p:strVal val="visible"/>
                                      </p:to>
                                    </p:set>
                                    <p:animEffect filter="fade" transition="in">
                                      <p:cBhvr>
                                        <p:cTn dur="500"/>
                                        <p:tgtEl>
                                          <p:spTgt spid="1170">
                                            <p:txEl>
                                              <p:pRg end="8" st="8"/>
                                            </p:txEl>
                                          </p:spTgt>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171"/>
                                        </p:tgtEl>
                                        <p:attrNameLst>
                                          <p:attrName>style.visibility</p:attrName>
                                        </p:attrNameLst>
                                      </p:cBhvr>
                                      <p:to>
                                        <p:strVal val="visible"/>
                                      </p:to>
                                    </p:set>
                                    <p:animEffect filter="fade" transition="in">
                                      <p:cBhvr>
                                        <p:cTn dur="500"/>
                                        <p:tgtEl>
                                          <p:spTgt spid="1171"/>
                                        </p:tgtEl>
                                      </p:cBhvr>
                                    </p:animEffect>
                                  </p:childTnLst>
                                </p:cTn>
                              </p:par>
                              <p:par>
                                <p:cTn fill="hold" nodeType="withEffect" presetClass="entr" presetID="10" presetSubtype="0">
                                  <p:stCondLst>
                                    <p:cond delay="250"/>
                                  </p:stCondLst>
                                  <p:childTnLst>
                                    <p:set>
                                      <p:cBhvr>
                                        <p:cTn dur="1" fill="hold">
                                          <p:stCondLst>
                                            <p:cond delay="0"/>
                                          </p:stCondLst>
                                        </p:cTn>
                                        <p:tgtEl>
                                          <p:spTgt spid="1172"/>
                                        </p:tgtEl>
                                        <p:attrNameLst>
                                          <p:attrName>style.visibility</p:attrName>
                                        </p:attrNameLst>
                                      </p:cBhvr>
                                      <p:to>
                                        <p:strVal val="visible"/>
                                      </p:to>
                                    </p:set>
                                    <p:animEffect filter="fade" transition="in">
                                      <p:cBhvr>
                                        <p:cTn dur="500"/>
                                        <p:tgtEl>
                                          <p:spTgt spid="1172"/>
                                        </p:tgtEl>
                                      </p:cBhvr>
                                    </p:animEffect>
                                  </p:childTnLst>
                                </p:cTn>
                              </p:par>
                              <p:par>
                                <p:cTn fill="hold" nodeType="withEffect" presetClass="entr" presetID="10" presetSubtype="0">
                                  <p:stCondLst>
                                    <p:cond delay="250"/>
                                  </p:stCondLst>
                                  <p:childTnLst>
                                    <p:set>
                                      <p:cBhvr>
                                        <p:cTn dur="1" fill="hold">
                                          <p:stCondLst>
                                            <p:cond delay="0"/>
                                          </p:stCondLst>
                                        </p:cTn>
                                        <p:tgtEl>
                                          <p:spTgt spid="1173">
                                            <p:txEl>
                                              <p:pRg end="0" st="0"/>
                                            </p:txEl>
                                          </p:spTgt>
                                        </p:tgtEl>
                                        <p:attrNameLst>
                                          <p:attrName>style.visibility</p:attrName>
                                        </p:attrNameLst>
                                      </p:cBhvr>
                                      <p:to>
                                        <p:strVal val="visible"/>
                                      </p:to>
                                    </p:set>
                                    <p:animEffect filter="fade" transition="in">
                                      <p:cBhvr>
                                        <p:cTn dur="500"/>
                                        <p:tgtEl>
                                          <p:spTgt spid="1173">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3">
                                            <p:txEl>
                                              <p:pRg end="1" st="1"/>
                                            </p:txEl>
                                          </p:spTgt>
                                        </p:tgtEl>
                                        <p:attrNameLst>
                                          <p:attrName>style.visibility</p:attrName>
                                        </p:attrNameLst>
                                      </p:cBhvr>
                                      <p:to>
                                        <p:strVal val="visible"/>
                                      </p:to>
                                    </p:set>
                                    <p:animEffect filter="fade" transition="in">
                                      <p:cBhvr>
                                        <p:cTn dur="500"/>
                                        <p:tgtEl>
                                          <p:spTgt spid="1173">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3">
                                            <p:txEl>
                                              <p:pRg end="2" st="2"/>
                                            </p:txEl>
                                          </p:spTgt>
                                        </p:tgtEl>
                                        <p:attrNameLst>
                                          <p:attrName>style.visibility</p:attrName>
                                        </p:attrNameLst>
                                      </p:cBhvr>
                                      <p:to>
                                        <p:strVal val="visible"/>
                                      </p:to>
                                    </p:set>
                                    <p:animEffect filter="fade" transition="in">
                                      <p:cBhvr>
                                        <p:cTn dur="500"/>
                                        <p:tgtEl>
                                          <p:spTgt spid="1173">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3">
                                            <p:txEl>
                                              <p:pRg end="3" st="3"/>
                                            </p:txEl>
                                          </p:spTgt>
                                        </p:tgtEl>
                                        <p:attrNameLst>
                                          <p:attrName>style.visibility</p:attrName>
                                        </p:attrNameLst>
                                      </p:cBhvr>
                                      <p:to>
                                        <p:strVal val="visible"/>
                                      </p:to>
                                    </p:set>
                                    <p:animEffect filter="fade" transition="in">
                                      <p:cBhvr>
                                        <p:cTn dur="500"/>
                                        <p:tgtEl>
                                          <p:spTgt spid="1173">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3">
                                            <p:txEl>
                                              <p:pRg end="4" st="4"/>
                                            </p:txEl>
                                          </p:spTgt>
                                        </p:tgtEl>
                                        <p:attrNameLst>
                                          <p:attrName>style.visibility</p:attrName>
                                        </p:attrNameLst>
                                      </p:cBhvr>
                                      <p:to>
                                        <p:strVal val="visible"/>
                                      </p:to>
                                    </p:set>
                                    <p:animEffect filter="fade" transition="in">
                                      <p:cBhvr>
                                        <p:cTn dur="500"/>
                                        <p:tgtEl>
                                          <p:spTgt spid="1173">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3">
                                            <p:txEl>
                                              <p:pRg end="5" st="5"/>
                                            </p:txEl>
                                          </p:spTgt>
                                        </p:tgtEl>
                                        <p:attrNameLst>
                                          <p:attrName>style.visibility</p:attrName>
                                        </p:attrNameLst>
                                      </p:cBhvr>
                                      <p:to>
                                        <p:strVal val="visible"/>
                                      </p:to>
                                    </p:set>
                                    <p:animEffect filter="fade" transition="in">
                                      <p:cBhvr>
                                        <p:cTn dur="500"/>
                                        <p:tgtEl>
                                          <p:spTgt spid="1173">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3">
                                            <p:txEl>
                                              <p:pRg end="6" st="6"/>
                                            </p:txEl>
                                          </p:spTgt>
                                        </p:tgtEl>
                                        <p:attrNameLst>
                                          <p:attrName>style.visibility</p:attrName>
                                        </p:attrNameLst>
                                      </p:cBhvr>
                                      <p:to>
                                        <p:strVal val="visible"/>
                                      </p:to>
                                    </p:set>
                                    <p:animEffect filter="fade" transition="in">
                                      <p:cBhvr>
                                        <p:cTn dur="500"/>
                                        <p:tgtEl>
                                          <p:spTgt spid="1173">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3">
                                            <p:txEl>
                                              <p:pRg end="7" st="7"/>
                                            </p:txEl>
                                          </p:spTgt>
                                        </p:tgtEl>
                                        <p:attrNameLst>
                                          <p:attrName>style.visibility</p:attrName>
                                        </p:attrNameLst>
                                      </p:cBhvr>
                                      <p:to>
                                        <p:strVal val="visible"/>
                                      </p:to>
                                    </p:set>
                                    <p:animEffect filter="fade" transition="in">
                                      <p:cBhvr>
                                        <p:cTn dur="500"/>
                                        <p:tgtEl>
                                          <p:spTgt spid="1173">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3">
                                            <p:txEl>
                                              <p:pRg end="8" st="8"/>
                                            </p:txEl>
                                          </p:spTgt>
                                        </p:tgtEl>
                                        <p:attrNameLst>
                                          <p:attrName>style.visibility</p:attrName>
                                        </p:attrNameLst>
                                      </p:cBhvr>
                                      <p:to>
                                        <p:strVal val="visible"/>
                                      </p:to>
                                    </p:set>
                                    <p:animEffect filter="fade" transition="in">
                                      <p:cBhvr>
                                        <p:cTn dur="500"/>
                                        <p:tgtEl>
                                          <p:spTgt spid="1173">
                                            <p:txEl>
                                              <p:pRg end="8" st="8"/>
                                            </p:txEl>
                                          </p:spTgt>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1174"/>
                                        </p:tgtEl>
                                        <p:attrNameLst>
                                          <p:attrName>style.visibility</p:attrName>
                                        </p:attrNameLst>
                                      </p:cBhvr>
                                      <p:to>
                                        <p:strVal val="visible"/>
                                      </p:to>
                                    </p:set>
                                    <p:animEffect filter="fade" transition="in">
                                      <p:cBhvr>
                                        <p:cTn dur="500"/>
                                        <p:tgtEl>
                                          <p:spTgt spid="1174"/>
                                        </p:tgtEl>
                                      </p:cBhvr>
                                    </p:animEffect>
                                  </p:childTnLst>
                                </p:cTn>
                              </p:par>
                              <p:par>
                                <p:cTn fill="hold" nodeType="withEffect" presetClass="entr" presetID="10" presetSubtype="0">
                                  <p:stCondLst>
                                    <p:cond delay="250"/>
                                  </p:stCondLst>
                                  <p:childTnLst>
                                    <p:set>
                                      <p:cBhvr>
                                        <p:cTn dur="1" fill="hold">
                                          <p:stCondLst>
                                            <p:cond delay="0"/>
                                          </p:stCondLst>
                                        </p:cTn>
                                        <p:tgtEl>
                                          <p:spTgt spid="1175"/>
                                        </p:tgtEl>
                                        <p:attrNameLst>
                                          <p:attrName>style.visibility</p:attrName>
                                        </p:attrNameLst>
                                      </p:cBhvr>
                                      <p:to>
                                        <p:strVal val="visible"/>
                                      </p:to>
                                    </p:set>
                                    <p:animEffect filter="fade" transition="in">
                                      <p:cBhvr>
                                        <p:cTn dur="500"/>
                                        <p:tgtEl>
                                          <p:spTgt spid="1175"/>
                                        </p:tgtEl>
                                      </p:cBhvr>
                                    </p:animEffect>
                                  </p:childTnLst>
                                </p:cTn>
                              </p:par>
                              <p:par>
                                <p:cTn fill="hold" nodeType="withEffect" presetClass="entr" presetID="10" presetSubtype="0">
                                  <p:stCondLst>
                                    <p:cond delay="250"/>
                                  </p:stCondLst>
                                  <p:childTnLst>
                                    <p:set>
                                      <p:cBhvr>
                                        <p:cTn dur="1" fill="hold">
                                          <p:stCondLst>
                                            <p:cond delay="0"/>
                                          </p:stCondLst>
                                        </p:cTn>
                                        <p:tgtEl>
                                          <p:spTgt spid="1176">
                                            <p:txEl>
                                              <p:pRg end="0" st="0"/>
                                            </p:txEl>
                                          </p:spTgt>
                                        </p:tgtEl>
                                        <p:attrNameLst>
                                          <p:attrName>style.visibility</p:attrName>
                                        </p:attrNameLst>
                                      </p:cBhvr>
                                      <p:to>
                                        <p:strVal val="visible"/>
                                      </p:to>
                                    </p:set>
                                    <p:animEffect filter="fade" transition="in">
                                      <p:cBhvr>
                                        <p:cTn dur="500"/>
                                        <p:tgtEl>
                                          <p:spTgt spid="1176">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6">
                                            <p:txEl>
                                              <p:pRg end="1" st="1"/>
                                            </p:txEl>
                                          </p:spTgt>
                                        </p:tgtEl>
                                        <p:attrNameLst>
                                          <p:attrName>style.visibility</p:attrName>
                                        </p:attrNameLst>
                                      </p:cBhvr>
                                      <p:to>
                                        <p:strVal val="visible"/>
                                      </p:to>
                                    </p:set>
                                    <p:animEffect filter="fade" transition="in">
                                      <p:cBhvr>
                                        <p:cTn dur="500"/>
                                        <p:tgtEl>
                                          <p:spTgt spid="1176">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6">
                                            <p:txEl>
                                              <p:pRg end="2" st="2"/>
                                            </p:txEl>
                                          </p:spTgt>
                                        </p:tgtEl>
                                        <p:attrNameLst>
                                          <p:attrName>style.visibility</p:attrName>
                                        </p:attrNameLst>
                                      </p:cBhvr>
                                      <p:to>
                                        <p:strVal val="visible"/>
                                      </p:to>
                                    </p:set>
                                    <p:animEffect filter="fade" transition="in">
                                      <p:cBhvr>
                                        <p:cTn dur="500"/>
                                        <p:tgtEl>
                                          <p:spTgt spid="1176">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6">
                                            <p:txEl>
                                              <p:pRg end="3" st="3"/>
                                            </p:txEl>
                                          </p:spTgt>
                                        </p:tgtEl>
                                        <p:attrNameLst>
                                          <p:attrName>style.visibility</p:attrName>
                                        </p:attrNameLst>
                                      </p:cBhvr>
                                      <p:to>
                                        <p:strVal val="visible"/>
                                      </p:to>
                                    </p:set>
                                    <p:animEffect filter="fade" transition="in">
                                      <p:cBhvr>
                                        <p:cTn dur="500"/>
                                        <p:tgtEl>
                                          <p:spTgt spid="1176">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6">
                                            <p:txEl>
                                              <p:pRg end="4" st="4"/>
                                            </p:txEl>
                                          </p:spTgt>
                                        </p:tgtEl>
                                        <p:attrNameLst>
                                          <p:attrName>style.visibility</p:attrName>
                                        </p:attrNameLst>
                                      </p:cBhvr>
                                      <p:to>
                                        <p:strVal val="visible"/>
                                      </p:to>
                                    </p:set>
                                    <p:animEffect filter="fade" transition="in">
                                      <p:cBhvr>
                                        <p:cTn dur="500"/>
                                        <p:tgtEl>
                                          <p:spTgt spid="1176">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6">
                                            <p:txEl>
                                              <p:pRg end="5" st="5"/>
                                            </p:txEl>
                                          </p:spTgt>
                                        </p:tgtEl>
                                        <p:attrNameLst>
                                          <p:attrName>style.visibility</p:attrName>
                                        </p:attrNameLst>
                                      </p:cBhvr>
                                      <p:to>
                                        <p:strVal val="visible"/>
                                      </p:to>
                                    </p:set>
                                    <p:animEffect filter="fade" transition="in">
                                      <p:cBhvr>
                                        <p:cTn dur="500"/>
                                        <p:tgtEl>
                                          <p:spTgt spid="1176">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6">
                                            <p:txEl>
                                              <p:pRg end="6" st="6"/>
                                            </p:txEl>
                                          </p:spTgt>
                                        </p:tgtEl>
                                        <p:attrNameLst>
                                          <p:attrName>style.visibility</p:attrName>
                                        </p:attrNameLst>
                                      </p:cBhvr>
                                      <p:to>
                                        <p:strVal val="visible"/>
                                      </p:to>
                                    </p:set>
                                    <p:animEffect filter="fade" transition="in">
                                      <p:cBhvr>
                                        <p:cTn dur="500"/>
                                        <p:tgtEl>
                                          <p:spTgt spid="1176">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6">
                                            <p:txEl>
                                              <p:pRg end="7" st="7"/>
                                            </p:txEl>
                                          </p:spTgt>
                                        </p:tgtEl>
                                        <p:attrNameLst>
                                          <p:attrName>style.visibility</p:attrName>
                                        </p:attrNameLst>
                                      </p:cBhvr>
                                      <p:to>
                                        <p:strVal val="visible"/>
                                      </p:to>
                                    </p:set>
                                    <p:animEffect filter="fade" transition="in">
                                      <p:cBhvr>
                                        <p:cTn dur="500"/>
                                        <p:tgtEl>
                                          <p:spTgt spid="1176">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6">
                                            <p:txEl>
                                              <p:pRg end="8" st="8"/>
                                            </p:txEl>
                                          </p:spTgt>
                                        </p:tgtEl>
                                        <p:attrNameLst>
                                          <p:attrName>style.visibility</p:attrName>
                                        </p:attrNameLst>
                                      </p:cBhvr>
                                      <p:to>
                                        <p:strVal val="visible"/>
                                      </p:to>
                                    </p:set>
                                    <p:animEffect filter="fade" transition="in">
                                      <p:cBhvr>
                                        <p:cTn dur="500"/>
                                        <p:tgtEl>
                                          <p:spTgt spid="1176">
                                            <p:txEl>
                                              <p:pRg end="8" st="8"/>
                                            </p:txEl>
                                          </p:spTgt>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1177"/>
                                        </p:tgtEl>
                                        <p:attrNameLst>
                                          <p:attrName>style.visibility</p:attrName>
                                        </p:attrNameLst>
                                      </p:cBhvr>
                                      <p:to>
                                        <p:strVal val="visible"/>
                                      </p:to>
                                    </p:set>
                                    <p:animEffect filter="fade" transition="in">
                                      <p:cBhvr>
                                        <p:cTn dur="500"/>
                                        <p:tgtEl>
                                          <p:spTgt spid="1177"/>
                                        </p:tgtEl>
                                      </p:cBhvr>
                                    </p:animEffect>
                                  </p:childTnLst>
                                </p:cTn>
                              </p:par>
                              <p:par>
                                <p:cTn fill="hold" nodeType="withEffect" presetClass="entr" presetID="10" presetSubtype="0">
                                  <p:stCondLst>
                                    <p:cond delay="250"/>
                                  </p:stCondLst>
                                  <p:childTnLst>
                                    <p:set>
                                      <p:cBhvr>
                                        <p:cTn dur="1" fill="hold">
                                          <p:stCondLst>
                                            <p:cond delay="0"/>
                                          </p:stCondLst>
                                        </p:cTn>
                                        <p:tgtEl>
                                          <p:spTgt spid="1178"/>
                                        </p:tgtEl>
                                        <p:attrNameLst>
                                          <p:attrName>style.visibility</p:attrName>
                                        </p:attrNameLst>
                                      </p:cBhvr>
                                      <p:to>
                                        <p:strVal val="visible"/>
                                      </p:to>
                                    </p:set>
                                    <p:animEffect filter="fade" transition="in">
                                      <p:cBhvr>
                                        <p:cTn dur="500"/>
                                        <p:tgtEl>
                                          <p:spTgt spid="1178"/>
                                        </p:tgtEl>
                                      </p:cBhvr>
                                    </p:animEffect>
                                  </p:childTnLst>
                                </p:cTn>
                              </p:par>
                              <p:par>
                                <p:cTn fill="hold" nodeType="withEffect" presetClass="entr" presetID="10" presetSubtype="0">
                                  <p:stCondLst>
                                    <p:cond delay="250"/>
                                  </p:stCondLst>
                                  <p:childTnLst>
                                    <p:set>
                                      <p:cBhvr>
                                        <p:cTn dur="1" fill="hold">
                                          <p:stCondLst>
                                            <p:cond delay="0"/>
                                          </p:stCondLst>
                                        </p:cTn>
                                        <p:tgtEl>
                                          <p:spTgt spid="1179">
                                            <p:txEl>
                                              <p:pRg end="0" st="0"/>
                                            </p:txEl>
                                          </p:spTgt>
                                        </p:tgtEl>
                                        <p:attrNameLst>
                                          <p:attrName>style.visibility</p:attrName>
                                        </p:attrNameLst>
                                      </p:cBhvr>
                                      <p:to>
                                        <p:strVal val="visible"/>
                                      </p:to>
                                    </p:set>
                                    <p:animEffect filter="fade" transition="in">
                                      <p:cBhvr>
                                        <p:cTn dur="500"/>
                                        <p:tgtEl>
                                          <p:spTgt spid="1179">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9">
                                            <p:txEl>
                                              <p:pRg end="1" st="1"/>
                                            </p:txEl>
                                          </p:spTgt>
                                        </p:tgtEl>
                                        <p:attrNameLst>
                                          <p:attrName>style.visibility</p:attrName>
                                        </p:attrNameLst>
                                      </p:cBhvr>
                                      <p:to>
                                        <p:strVal val="visible"/>
                                      </p:to>
                                    </p:set>
                                    <p:animEffect filter="fade" transition="in">
                                      <p:cBhvr>
                                        <p:cTn dur="500"/>
                                        <p:tgtEl>
                                          <p:spTgt spid="1179">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9">
                                            <p:txEl>
                                              <p:pRg end="2" st="2"/>
                                            </p:txEl>
                                          </p:spTgt>
                                        </p:tgtEl>
                                        <p:attrNameLst>
                                          <p:attrName>style.visibility</p:attrName>
                                        </p:attrNameLst>
                                      </p:cBhvr>
                                      <p:to>
                                        <p:strVal val="visible"/>
                                      </p:to>
                                    </p:set>
                                    <p:animEffect filter="fade" transition="in">
                                      <p:cBhvr>
                                        <p:cTn dur="500"/>
                                        <p:tgtEl>
                                          <p:spTgt spid="1179">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9">
                                            <p:txEl>
                                              <p:pRg end="3" st="3"/>
                                            </p:txEl>
                                          </p:spTgt>
                                        </p:tgtEl>
                                        <p:attrNameLst>
                                          <p:attrName>style.visibility</p:attrName>
                                        </p:attrNameLst>
                                      </p:cBhvr>
                                      <p:to>
                                        <p:strVal val="visible"/>
                                      </p:to>
                                    </p:set>
                                    <p:animEffect filter="fade" transition="in">
                                      <p:cBhvr>
                                        <p:cTn dur="500"/>
                                        <p:tgtEl>
                                          <p:spTgt spid="1179">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9">
                                            <p:txEl>
                                              <p:pRg end="4" st="4"/>
                                            </p:txEl>
                                          </p:spTgt>
                                        </p:tgtEl>
                                        <p:attrNameLst>
                                          <p:attrName>style.visibility</p:attrName>
                                        </p:attrNameLst>
                                      </p:cBhvr>
                                      <p:to>
                                        <p:strVal val="visible"/>
                                      </p:to>
                                    </p:set>
                                    <p:animEffect filter="fade" transition="in">
                                      <p:cBhvr>
                                        <p:cTn dur="500"/>
                                        <p:tgtEl>
                                          <p:spTgt spid="1179">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9">
                                            <p:txEl>
                                              <p:pRg end="5" st="5"/>
                                            </p:txEl>
                                          </p:spTgt>
                                        </p:tgtEl>
                                        <p:attrNameLst>
                                          <p:attrName>style.visibility</p:attrName>
                                        </p:attrNameLst>
                                      </p:cBhvr>
                                      <p:to>
                                        <p:strVal val="visible"/>
                                      </p:to>
                                    </p:set>
                                    <p:animEffect filter="fade" transition="in">
                                      <p:cBhvr>
                                        <p:cTn dur="500"/>
                                        <p:tgtEl>
                                          <p:spTgt spid="1179">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9">
                                            <p:txEl>
                                              <p:pRg end="6" st="6"/>
                                            </p:txEl>
                                          </p:spTgt>
                                        </p:tgtEl>
                                        <p:attrNameLst>
                                          <p:attrName>style.visibility</p:attrName>
                                        </p:attrNameLst>
                                      </p:cBhvr>
                                      <p:to>
                                        <p:strVal val="visible"/>
                                      </p:to>
                                    </p:set>
                                    <p:animEffect filter="fade" transition="in">
                                      <p:cBhvr>
                                        <p:cTn dur="500"/>
                                        <p:tgtEl>
                                          <p:spTgt spid="1179">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9">
                                            <p:txEl>
                                              <p:pRg end="7" st="7"/>
                                            </p:txEl>
                                          </p:spTgt>
                                        </p:tgtEl>
                                        <p:attrNameLst>
                                          <p:attrName>style.visibility</p:attrName>
                                        </p:attrNameLst>
                                      </p:cBhvr>
                                      <p:to>
                                        <p:strVal val="visible"/>
                                      </p:to>
                                    </p:set>
                                    <p:animEffect filter="fade" transition="in">
                                      <p:cBhvr>
                                        <p:cTn dur="500"/>
                                        <p:tgtEl>
                                          <p:spTgt spid="1179">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79">
                                            <p:txEl>
                                              <p:pRg end="8" st="8"/>
                                            </p:txEl>
                                          </p:spTgt>
                                        </p:tgtEl>
                                        <p:attrNameLst>
                                          <p:attrName>style.visibility</p:attrName>
                                        </p:attrNameLst>
                                      </p:cBhvr>
                                      <p:to>
                                        <p:strVal val="visible"/>
                                      </p:to>
                                    </p:set>
                                    <p:animEffect filter="fade" transition="in">
                                      <p:cBhvr>
                                        <p:cTn dur="500"/>
                                        <p:tgtEl>
                                          <p:spTgt spid="1179">
                                            <p:txEl>
                                              <p:pRg end="8" st="8"/>
                                            </p:txEl>
                                          </p:spTgt>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1180"/>
                                        </p:tgtEl>
                                        <p:attrNameLst>
                                          <p:attrName>style.visibility</p:attrName>
                                        </p:attrNameLst>
                                      </p:cBhvr>
                                      <p:to>
                                        <p:strVal val="visible"/>
                                      </p:to>
                                    </p:set>
                                    <p:animEffect filter="fade" transition="in">
                                      <p:cBhvr>
                                        <p:cTn dur="500"/>
                                        <p:tgtEl>
                                          <p:spTgt spid="1180"/>
                                        </p:tgtEl>
                                      </p:cBhvr>
                                    </p:animEffect>
                                  </p:childTnLst>
                                </p:cTn>
                              </p:par>
                              <p:par>
                                <p:cTn fill="hold" nodeType="withEffect" presetClass="entr" presetID="10" presetSubtype="0">
                                  <p:stCondLst>
                                    <p:cond delay="250"/>
                                  </p:stCondLst>
                                  <p:childTnLst>
                                    <p:set>
                                      <p:cBhvr>
                                        <p:cTn dur="1" fill="hold">
                                          <p:stCondLst>
                                            <p:cond delay="0"/>
                                          </p:stCondLst>
                                        </p:cTn>
                                        <p:tgtEl>
                                          <p:spTgt spid="1181"/>
                                        </p:tgtEl>
                                        <p:attrNameLst>
                                          <p:attrName>style.visibility</p:attrName>
                                        </p:attrNameLst>
                                      </p:cBhvr>
                                      <p:to>
                                        <p:strVal val="visible"/>
                                      </p:to>
                                    </p:set>
                                    <p:animEffect filter="fade" transition="in">
                                      <p:cBhvr>
                                        <p:cTn dur="500"/>
                                        <p:tgtEl>
                                          <p:spTgt spid="1181"/>
                                        </p:tgtEl>
                                      </p:cBhvr>
                                    </p:animEffect>
                                  </p:childTnLst>
                                </p:cTn>
                              </p:par>
                              <p:par>
                                <p:cTn fill="hold" nodeType="withEffect" presetClass="entr" presetID="10" presetSubtype="0">
                                  <p:stCondLst>
                                    <p:cond delay="250"/>
                                  </p:stCondLst>
                                  <p:childTnLst>
                                    <p:set>
                                      <p:cBhvr>
                                        <p:cTn dur="1" fill="hold">
                                          <p:stCondLst>
                                            <p:cond delay="0"/>
                                          </p:stCondLst>
                                        </p:cTn>
                                        <p:tgtEl>
                                          <p:spTgt spid="1182">
                                            <p:txEl>
                                              <p:pRg end="0" st="0"/>
                                            </p:txEl>
                                          </p:spTgt>
                                        </p:tgtEl>
                                        <p:attrNameLst>
                                          <p:attrName>style.visibility</p:attrName>
                                        </p:attrNameLst>
                                      </p:cBhvr>
                                      <p:to>
                                        <p:strVal val="visible"/>
                                      </p:to>
                                    </p:set>
                                    <p:animEffect filter="fade" transition="in">
                                      <p:cBhvr>
                                        <p:cTn dur="500"/>
                                        <p:tgtEl>
                                          <p:spTgt spid="118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82">
                                            <p:txEl>
                                              <p:pRg end="1" st="1"/>
                                            </p:txEl>
                                          </p:spTgt>
                                        </p:tgtEl>
                                        <p:attrNameLst>
                                          <p:attrName>style.visibility</p:attrName>
                                        </p:attrNameLst>
                                      </p:cBhvr>
                                      <p:to>
                                        <p:strVal val="visible"/>
                                      </p:to>
                                    </p:set>
                                    <p:animEffect filter="fade" transition="in">
                                      <p:cBhvr>
                                        <p:cTn dur="500"/>
                                        <p:tgtEl>
                                          <p:spTgt spid="1182">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82">
                                            <p:txEl>
                                              <p:pRg end="2" st="2"/>
                                            </p:txEl>
                                          </p:spTgt>
                                        </p:tgtEl>
                                        <p:attrNameLst>
                                          <p:attrName>style.visibility</p:attrName>
                                        </p:attrNameLst>
                                      </p:cBhvr>
                                      <p:to>
                                        <p:strVal val="visible"/>
                                      </p:to>
                                    </p:set>
                                    <p:animEffect filter="fade" transition="in">
                                      <p:cBhvr>
                                        <p:cTn dur="500"/>
                                        <p:tgtEl>
                                          <p:spTgt spid="1182">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82">
                                            <p:txEl>
                                              <p:pRg end="3" st="3"/>
                                            </p:txEl>
                                          </p:spTgt>
                                        </p:tgtEl>
                                        <p:attrNameLst>
                                          <p:attrName>style.visibility</p:attrName>
                                        </p:attrNameLst>
                                      </p:cBhvr>
                                      <p:to>
                                        <p:strVal val="visible"/>
                                      </p:to>
                                    </p:set>
                                    <p:animEffect filter="fade" transition="in">
                                      <p:cBhvr>
                                        <p:cTn dur="500"/>
                                        <p:tgtEl>
                                          <p:spTgt spid="1182">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82">
                                            <p:txEl>
                                              <p:pRg end="4" st="4"/>
                                            </p:txEl>
                                          </p:spTgt>
                                        </p:tgtEl>
                                        <p:attrNameLst>
                                          <p:attrName>style.visibility</p:attrName>
                                        </p:attrNameLst>
                                      </p:cBhvr>
                                      <p:to>
                                        <p:strVal val="visible"/>
                                      </p:to>
                                    </p:set>
                                    <p:animEffect filter="fade" transition="in">
                                      <p:cBhvr>
                                        <p:cTn dur="500"/>
                                        <p:tgtEl>
                                          <p:spTgt spid="1182">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82">
                                            <p:txEl>
                                              <p:pRg end="5" st="5"/>
                                            </p:txEl>
                                          </p:spTgt>
                                        </p:tgtEl>
                                        <p:attrNameLst>
                                          <p:attrName>style.visibility</p:attrName>
                                        </p:attrNameLst>
                                      </p:cBhvr>
                                      <p:to>
                                        <p:strVal val="visible"/>
                                      </p:to>
                                    </p:set>
                                    <p:animEffect filter="fade" transition="in">
                                      <p:cBhvr>
                                        <p:cTn dur="500"/>
                                        <p:tgtEl>
                                          <p:spTgt spid="1182">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82">
                                            <p:txEl>
                                              <p:pRg end="6" st="6"/>
                                            </p:txEl>
                                          </p:spTgt>
                                        </p:tgtEl>
                                        <p:attrNameLst>
                                          <p:attrName>style.visibility</p:attrName>
                                        </p:attrNameLst>
                                      </p:cBhvr>
                                      <p:to>
                                        <p:strVal val="visible"/>
                                      </p:to>
                                    </p:set>
                                    <p:animEffect filter="fade" transition="in">
                                      <p:cBhvr>
                                        <p:cTn dur="500"/>
                                        <p:tgtEl>
                                          <p:spTgt spid="1182">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82">
                                            <p:txEl>
                                              <p:pRg end="7" st="7"/>
                                            </p:txEl>
                                          </p:spTgt>
                                        </p:tgtEl>
                                        <p:attrNameLst>
                                          <p:attrName>style.visibility</p:attrName>
                                        </p:attrNameLst>
                                      </p:cBhvr>
                                      <p:to>
                                        <p:strVal val="visible"/>
                                      </p:to>
                                    </p:set>
                                    <p:animEffect filter="fade" transition="in">
                                      <p:cBhvr>
                                        <p:cTn dur="500"/>
                                        <p:tgtEl>
                                          <p:spTgt spid="1182">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82">
                                            <p:txEl>
                                              <p:pRg end="8" st="8"/>
                                            </p:txEl>
                                          </p:spTgt>
                                        </p:tgtEl>
                                        <p:attrNameLst>
                                          <p:attrName>style.visibility</p:attrName>
                                        </p:attrNameLst>
                                      </p:cBhvr>
                                      <p:to>
                                        <p:strVal val="visible"/>
                                      </p:to>
                                    </p:set>
                                    <p:animEffect filter="fade" transition="in">
                                      <p:cBhvr>
                                        <p:cTn dur="500"/>
                                        <p:tgtEl>
                                          <p:spTgt spid="118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x4 Images 2">
  <p:cSld name="2x4 Images 2">
    <p:spTree>
      <p:nvGrpSpPr>
        <p:cNvPr id="1183" name="Shape 1183"/>
        <p:cNvGrpSpPr/>
        <p:nvPr/>
      </p:nvGrpSpPr>
      <p:grpSpPr>
        <a:xfrm>
          <a:off x="0" y="0"/>
          <a:ext cx="0" cy="0"/>
          <a:chOff x="0" y="0"/>
          <a:chExt cx="0" cy="0"/>
        </a:xfrm>
      </p:grpSpPr>
      <p:sp>
        <p:nvSpPr>
          <p:cNvPr id="1184" name="Google Shape;1184;p147"/>
          <p:cNvSpPr/>
          <p:nvPr/>
        </p:nvSpPr>
        <p:spPr>
          <a:xfrm>
            <a:off x="1024052" y="1849270"/>
            <a:ext cx="3365500" cy="2608430"/>
          </a:xfrm>
          <a:custGeom>
            <a:rect b="b" l="l" r="r" t="t"/>
            <a:pathLst>
              <a:path extrusionOk="0" h="2608430" w="336550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85" name="Google Shape;1185;p147"/>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6" name="Google Shape;1186;p14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4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88" name="Google Shape;1188;p147"/>
          <p:cNvSpPr txBox="1"/>
          <p:nvPr>
            <p:ph idx="1" type="body"/>
          </p:nvPr>
        </p:nvSpPr>
        <p:spPr>
          <a:xfrm>
            <a:off x="658927" y="4513430"/>
            <a:ext cx="4095751" cy="72008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89" name="Google Shape;1189;p147"/>
          <p:cNvSpPr/>
          <p:nvPr>
            <p:ph idx="2" type="pic"/>
          </p:nvPr>
        </p:nvSpPr>
        <p:spPr>
          <a:xfrm>
            <a:off x="1214552" y="2030245"/>
            <a:ext cx="2984500" cy="2425700"/>
          </a:xfrm>
          <a:prstGeom prst="rect">
            <a:avLst/>
          </a:prstGeom>
          <a:noFill/>
          <a:ln>
            <a:noFill/>
          </a:ln>
        </p:spPr>
      </p:sp>
      <p:cxnSp>
        <p:nvCxnSpPr>
          <p:cNvPr id="1190" name="Google Shape;1190;p147"/>
          <p:cNvCxnSpPr/>
          <p:nvPr/>
        </p:nvCxnSpPr>
        <p:spPr>
          <a:xfrm>
            <a:off x="906314" y="4461671"/>
            <a:ext cx="3600000" cy="0"/>
          </a:xfrm>
          <a:prstGeom prst="straightConnector1">
            <a:avLst/>
          </a:prstGeom>
          <a:noFill/>
          <a:ln cap="flat" cmpd="sng" w="12700">
            <a:solidFill>
              <a:schemeClr val="accent1"/>
            </a:solidFill>
            <a:prstDash val="solid"/>
            <a:round/>
            <a:headEnd len="sm" w="sm" type="none"/>
            <a:tailEnd len="sm" w="sm" type="none"/>
          </a:ln>
        </p:spPr>
      </p:cxnSp>
      <p:sp>
        <p:nvSpPr>
          <p:cNvPr id="1191" name="Google Shape;1191;p147"/>
          <p:cNvSpPr/>
          <p:nvPr/>
        </p:nvSpPr>
        <p:spPr>
          <a:xfrm>
            <a:off x="5285379" y="1849270"/>
            <a:ext cx="3365500" cy="2608430"/>
          </a:xfrm>
          <a:custGeom>
            <a:rect b="b" l="l" r="r" t="t"/>
            <a:pathLst>
              <a:path extrusionOk="0" h="2608430" w="336550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92" name="Google Shape;1192;p147"/>
          <p:cNvSpPr txBox="1"/>
          <p:nvPr>
            <p:ph idx="3" type="body"/>
          </p:nvPr>
        </p:nvSpPr>
        <p:spPr>
          <a:xfrm>
            <a:off x="4920254" y="4513430"/>
            <a:ext cx="4095751" cy="72008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3" name="Google Shape;1193;p147"/>
          <p:cNvSpPr/>
          <p:nvPr>
            <p:ph idx="4" type="pic"/>
          </p:nvPr>
        </p:nvSpPr>
        <p:spPr>
          <a:xfrm>
            <a:off x="5475879" y="2030245"/>
            <a:ext cx="2984500" cy="2425700"/>
          </a:xfrm>
          <a:prstGeom prst="rect">
            <a:avLst/>
          </a:prstGeom>
          <a:noFill/>
          <a:ln>
            <a:noFill/>
          </a:ln>
        </p:spPr>
      </p:sp>
      <p:cxnSp>
        <p:nvCxnSpPr>
          <p:cNvPr id="1194" name="Google Shape;1194;p147"/>
          <p:cNvCxnSpPr/>
          <p:nvPr/>
        </p:nvCxnSpPr>
        <p:spPr>
          <a:xfrm>
            <a:off x="5167641" y="4461671"/>
            <a:ext cx="3600000" cy="0"/>
          </a:xfrm>
          <a:prstGeom prst="straightConnector1">
            <a:avLst/>
          </a:prstGeom>
          <a:noFill/>
          <a:ln cap="flat" cmpd="sng" w="12700">
            <a:solidFill>
              <a:schemeClr val="accent1"/>
            </a:solidFill>
            <a:prstDash val="solid"/>
            <a:round/>
            <a:headEnd len="sm" w="sm" type="none"/>
            <a:tailEnd len="sm" w="sm" type="none"/>
          </a:ln>
        </p:spPr>
      </p:cxnSp>
      <p:sp>
        <p:nvSpPr>
          <p:cNvPr id="1195" name="Google Shape;1195;p147"/>
          <p:cNvSpPr/>
          <p:nvPr/>
        </p:nvSpPr>
        <p:spPr>
          <a:xfrm>
            <a:off x="9567188" y="1851025"/>
            <a:ext cx="3365500" cy="2608430"/>
          </a:xfrm>
          <a:custGeom>
            <a:rect b="b" l="l" r="r" t="t"/>
            <a:pathLst>
              <a:path extrusionOk="0" h="2608430" w="336550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196" name="Google Shape;1196;p147"/>
          <p:cNvSpPr txBox="1"/>
          <p:nvPr>
            <p:ph idx="5" type="body"/>
          </p:nvPr>
        </p:nvSpPr>
        <p:spPr>
          <a:xfrm>
            <a:off x="9202063" y="4515185"/>
            <a:ext cx="4095751" cy="72008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7" name="Google Shape;1197;p147"/>
          <p:cNvSpPr/>
          <p:nvPr>
            <p:ph idx="6" type="pic"/>
          </p:nvPr>
        </p:nvSpPr>
        <p:spPr>
          <a:xfrm>
            <a:off x="9757688" y="2032000"/>
            <a:ext cx="2984500" cy="2425700"/>
          </a:xfrm>
          <a:prstGeom prst="rect">
            <a:avLst/>
          </a:prstGeom>
          <a:noFill/>
          <a:ln>
            <a:noFill/>
          </a:ln>
        </p:spPr>
      </p:sp>
      <p:cxnSp>
        <p:nvCxnSpPr>
          <p:cNvPr id="1198" name="Google Shape;1198;p147"/>
          <p:cNvCxnSpPr/>
          <p:nvPr/>
        </p:nvCxnSpPr>
        <p:spPr>
          <a:xfrm>
            <a:off x="9449450" y="4463426"/>
            <a:ext cx="3600000" cy="0"/>
          </a:xfrm>
          <a:prstGeom prst="straightConnector1">
            <a:avLst/>
          </a:prstGeom>
          <a:noFill/>
          <a:ln cap="flat" cmpd="sng" w="12700">
            <a:solidFill>
              <a:schemeClr val="accent1"/>
            </a:solidFill>
            <a:prstDash val="solid"/>
            <a:round/>
            <a:headEnd len="sm" w="sm" type="none"/>
            <a:tailEnd len="sm" w="sm" type="none"/>
          </a:ln>
        </p:spPr>
      </p:cxnSp>
      <p:sp>
        <p:nvSpPr>
          <p:cNvPr id="1199" name="Google Shape;1199;p147"/>
          <p:cNvSpPr/>
          <p:nvPr/>
        </p:nvSpPr>
        <p:spPr>
          <a:xfrm>
            <a:off x="13828515" y="1851025"/>
            <a:ext cx="3365500" cy="2608430"/>
          </a:xfrm>
          <a:custGeom>
            <a:rect b="b" l="l" r="r" t="t"/>
            <a:pathLst>
              <a:path extrusionOk="0" h="2608430" w="336550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00" name="Google Shape;1200;p147"/>
          <p:cNvSpPr txBox="1"/>
          <p:nvPr>
            <p:ph idx="7" type="body"/>
          </p:nvPr>
        </p:nvSpPr>
        <p:spPr>
          <a:xfrm>
            <a:off x="13463390" y="4515185"/>
            <a:ext cx="4095751" cy="72008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01" name="Google Shape;1201;p147"/>
          <p:cNvSpPr/>
          <p:nvPr>
            <p:ph idx="8" type="pic"/>
          </p:nvPr>
        </p:nvSpPr>
        <p:spPr>
          <a:xfrm>
            <a:off x="14019015" y="2032000"/>
            <a:ext cx="2984500" cy="2425700"/>
          </a:xfrm>
          <a:prstGeom prst="rect">
            <a:avLst/>
          </a:prstGeom>
          <a:noFill/>
          <a:ln>
            <a:noFill/>
          </a:ln>
        </p:spPr>
      </p:sp>
      <p:cxnSp>
        <p:nvCxnSpPr>
          <p:cNvPr id="1202" name="Google Shape;1202;p147"/>
          <p:cNvCxnSpPr/>
          <p:nvPr/>
        </p:nvCxnSpPr>
        <p:spPr>
          <a:xfrm>
            <a:off x="13710777" y="4463426"/>
            <a:ext cx="3600000" cy="0"/>
          </a:xfrm>
          <a:prstGeom prst="straightConnector1">
            <a:avLst/>
          </a:prstGeom>
          <a:noFill/>
          <a:ln cap="flat" cmpd="sng" w="12700">
            <a:solidFill>
              <a:schemeClr val="accent1"/>
            </a:solidFill>
            <a:prstDash val="solid"/>
            <a:round/>
            <a:headEnd len="sm" w="sm" type="none"/>
            <a:tailEnd len="sm" w="sm" type="none"/>
          </a:ln>
        </p:spPr>
      </p:cxnSp>
      <p:sp>
        <p:nvSpPr>
          <p:cNvPr id="1203" name="Google Shape;1203;p147"/>
          <p:cNvSpPr/>
          <p:nvPr/>
        </p:nvSpPr>
        <p:spPr>
          <a:xfrm>
            <a:off x="1047391" y="5627935"/>
            <a:ext cx="3365500" cy="2608430"/>
          </a:xfrm>
          <a:custGeom>
            <a:rect b="b" l="l" r="r" t="t"/>
            <a:pathLst>
              <a:path extrusionOk="0" h="2608430" w="336550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04" name="Google Shape;1204;p147"/>
          <p:cNvSpPr txBox="1"/>
          <p:nvPr>
            <p:ph idx="9" type="body"/>
          </p:nvPr>
        </p:nvSpPr>
        <p:spPr>
          <a:xfrm>
            <a:off x="682266" y="8292095"/>
            <a:ext cx="4095751" cy="72008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05" name="Google Shape;1205;p147"/>
          <p:cNvSpPr/>
          <p:nvPr>
            <p:ph idx="13" type="pic"/>
          </p:nvPr>
        </p:nvSpPr>
        <p:spPr>
          <a:xfrm>
            <a:off x="1237891" y="5808910"/>
            <a:ext cx="2984500" cy="2425700"/>
          </a:xfrm>
          <a:prstGeom prst="rect">
            <a:avLst/>
          </a:prstGeom>
          <a:noFill/>
          <a:ln>
            <a:noFill/>
          </a:ln>
        </p:spPr>
      </p:sp>
      <p:cxnSp>
        <p:nvCxnSpPr>
          <p:cNvPr id="1206" name="Google Shape;1206;p147"/>
          <p:cNvCxnSpPr/>
          <p:nvPr/>
        </p:nvCxnSpPr>
        <p:spPr>
          <a:xfrm>
            <a:off x="929653" y="8240336"/>
            <a:ext cx="3600000" cy="0"/>
          </a:xfrm>
          <a:prstGeom prst="straightConnector1">
            <a:avLst/>
          </a:prstGeom>
          <a:noFill/>
          <a:ln cap="flat" cmpd="sng" w="12700">
            <a:solidFill>
              <a:schemeClr val="accent1"/>
            </a:solidFill>
            <a:prstDash val="solid"/>
            <a:round/>
            <a:headEnd len="sm" w="sm" type="none"/>
            <a:tailEnd len="sm" w="sm" type="none"/>
          </a:ln>
        </p:spPr>
      </p:cxnSp>
      <p:sp>
        <p:nvSpPr>
          <p:cNvPr id="1207" name="Google Shape;1207;p147"/>
          <p:cNvSpPr/>
          <p:nvPr/>
        </p:nvSpPr>
        <p:spPr>
          <a:xfrm>
            <a:off x="5308718" y="5627935"/>
            <a:ext cx="3365500" cy="2608430"/>
          </a:xfrm>
          <a:custGeom>
            <a:rect b="b" l="l" r="r" t="t"/>
            <a:pathLst>
              <a:path extrusionOk="0" h="2608430" w="336550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08" name="Google Shape;1208;p147"/>
          <p:cNvSpPr txBox="1"/>
          <p:nvPr>
            <p:ph idx="14" type="body"/>
          </p:nvPr>
        </p:nvSpPr>
        <p:spPr>
          <a:xfrm>
            <a:off x="4943593" y="8292095"/>
            <a:ext cx="4095751" cy="72008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09" name="Google Shape;1209;p147"/>
          <p:cNvSpPr/>
          <p:nvPr>
            <p:ph idx="15" type="pic"/>
          </p:nvPr>
        </p:nvSpPr>
        <p:spPr>
          <a:xfrm>
            <a:off x="5499218" y="5808910"/>
            <a:ext cx="2984500" cy="2425700"/>
          </a:xfrm>
          <a:prstGeom prst="rect">
            <a:avLst/>
          </a:prstGeom>
          <a:noFill/>
          <a:ln>
            <a:noFill/>
          </a:ln>
        </p:spPr>
      </p:sp>
      <p:cxnSp>
        <p:nvCxnSpPr>
          <p:cNvPr id="1210" name="Google Shape;1210;p147"/>
          <p:cNvCxnSpPr/>
          <p:nvPr/>
        </p:nvCxnSpPr>
        <p:spPr>
          <a:xfrm>
            <a:off x="5190980" y="8240336"/>
            <a:ext cx="3600000" cy="0"/>
          </a:xfrm>
          <a:prstGeom prst="straightConnector1">
            <a:avLst/>
          </a:prstGeom>
          <a:noFill/>
          <a:ln cap="flat" cmpd="sng" w="12700">
            <a:solidFill>
              <a:schemeClr val="accent1"/>
            </a:solidFill>
            <a:prstDash val="solid"/>
            <a:round/>
            <a:headEnd len="sm" w="sm" type="none"/>
            <a:tailEnd len="sm" w="sm" type="none"/>
          </a:ln>
        </p:spPr>
      </p:cxnSp>
      <p:sp>
        <p:nvSpPr>
          <p:cNvPr id="1211" name="Google Shape;1211;p147"/>
          <p:cNvSpPr/>
          <p:nvPr/>
        </p:nvSpPr>
        <p:spPr>
          <a:xfrm>
            <a:off x="9590527" y="5629690"/>
            <a:ext cx="3365500" cy="2608430"/>
          </a:xfrm>
          <a:custGeom>
            <a:rect b="b" l="l" r="r" t="t"/>
            <a:pathLst>
              <a:path extrusionOk="0" h="2608430" w="336550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12" name="Google Shape;1212;p147"/>
          <p:cNvSpPr txBox="1"/>
          <p:nvPr>
            <p:ph idx="16" type="body"/>
          </p:nvPr>
        </p:nvSpPr>
        <p:spPr>
          <a:xfrm>
            <a:off x="9225402" y="8293850"/>
            <a:ext cx="4095751" cy="72008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3" name="Google Shape;1213;p147"/>
          <p:cNvSpPr/>
          <p:nvPr>
            <p:ph idx="17" type="pic"/>
          </p:nvPr>
        </p:nvSpPr>
        <p:spPr>
          <a:xfrm>
            <a:off x="9781027" y="5810665"/>
            <a:ext cx="2984500" cy="2425700"/>
          </a:xfrm>
          <a:prstGeom prst="rect">
            <a:avLst/>
          </a:prstGeom>
          <a:noFill/>
          <a:ln>
            <a:noFill/>
          </a:ln>
        </p:spPr>
      </p:sp>
      <p:cxnSp>
        <p:nvCxnSpPr>
          <p:cNvPr id="1214" name="Google Shape;1214;p147"/>
          <p:cNvCxnSpPr/>
          <p:nvPr/>
        </p:nvCxnSpPr>
        <p:spPr>
          <a:xfrm>
            <a:off x="9472789" y="8242091"/>
            <a:ext cx="3600000" cy="0"/>
          </a:xfrm>
          <a:prstGeom prst="straightConnector1">
            <a:avLst/>
          </a:prstGeom>
          <a:noFill/>
          <a:ln cap="flat" cmpd="sng" w="12700">
            <a:solidFill>
              <a:schemeClr val="accent1"/>
            </a:solidFill>
            <a:prstDash val="solid"/>
            <a:round/>
            <a:headEnd len="sm" w="sm" type="none"/>
            <a:tailEnd len="sm" w="sm" type="none"/>
          </a:ln>
        </p:spPr>
      </p:cxnSp>
      <p:sp>
        <p:nvSpPr>
          <p:cNvPr id="1215" name="Google Shape;1215;p147"/>
          <p:cNvSpPr/>
          <p:nvPr/>
        </p:nvSpPr>
        <p:spPr>
          <a:xfrm>
            <a:off x="13851854" y="5629690"/>
            <a:ext cx="3365500" cy="2608430"/>
          </a:xfrm>
          <a:custGeom>
            <a:rect b="b" l="l" r="r" t="t"/>
            <a:pathLst>
              <a:path extrusionOk="0" h="2608430" w="336550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16" name="Google Shape;1216;p147"/>
          <p:cNvSpPr txBox="1"/>
          <p:nvPr>
            <p:ph idx="18" type="body"/>
          </p:nvPr>
        </p:nvSpPr>
        <p:spPr>
          <a:xfrm>
            <a:off x="13486729" y="8293850"/>
            <a:ext cx="4095751" cy="720080"/>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7" name="Google Shape;1217;p147"/>
          <p:cNvSpPr/>
          <p:nvPr>
            <p:ph idx="19" type="pic"/>
          </p:nvPr>
        </p:nvSpPr>
        <p:spPr>
          <a:xfrm>
            <a:off x="14042354" y="5810665"/>
            <a:ext cx="2984500" cy="2425700"/>
          </a:xfrm>
          <a:prstGeom prst="rect">
            <a:avLst/>
          </a:prstGeom>
          <a:noFill/>
          <a:ln>
            <a:noFill/>
          </a:ln>
        </p:spPr>
      </p:sp>
      <p:cxnSp>
        <p:nvCxnSpPr>
          <p:cNvPr id="1218" name="Google Shape;1218;p147"/>
          <p:cNvCxnSpPr/>
          <p:nvPr/>
        </p:nvCxnSpPr>
        <p:spPr>
          <a:xfrm>
            <a:off x="13734116" y="8242091"/>
            <a:ext cx="3600000"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500"/>
                                        <p:tgtEl>
                                          <p:spTgt spid="1184"/>
                                        </p:tgtEl>
                                      </p:cBhvr>
                                    </p:animEffect>
                                  </p:childTnLst>
                                </p:cTn>
                              </p:par>
                              <p:par>
                                <p:cTn fill="hold" nodeType="with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500"/>
                                        <p:tgtEl>
                                          <p:spTgt spid="1189"/>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500"/>
                                        <p:tgtEl>
                                          <p:spTgt spid="1190"/>
                                        </p:tgtEl>
                                      </p:cBhvr>
                                    </p:animEffect>
                                  </p:childTnLst>
                                </p:cTn>
                              </p:par>
                              <p:par>
                                <p:cTn fill="hold" nodeType="withEffect" presetClass="entr" presetID="10" presetSubtype="0">
                                  <p:stCondLst>
                                    <p:cond delay="0"/>
                                  </p:stCondLst>
                                  <p:childTnLst>
                                    <p:set>
                                      <p:cBhvr>
                                        <p:cTn dur="1" fill="hold">
                                          <p:stCondLst>
                                            <p:cond delay="0"/>
                                          </p:stCondLst>
                                        </p:cTn>
                                        <p:tgtEl>
                                          <p:spTgt spid="1188">
                                            <p:txEl>
                                              <p:pRg end="0" st="0"/>
                                            </p:txEl>
                                          </p:spTgt>
                                        </p:tgtEl>
                                        <p:attrNameLst>
                                          <p:attrName>style.visibility</p:attrName>
                                        </p:attrNameLst>
                                      </p:cBhvr>
                                      <p:to>
                                        <p:strVal val="visible"/>
                                      </p:to>
                                    </p:set>
                                    <p:animEffect filter="fade" transition="in">
                                      <p:cBhvr>
                                        <p:cTn dur="500"/>
                                        <p:tgtEl>
                                          <p:spTgt spid="118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88">
                                            <p:txEl>
                                              <p:pRg end="1" st="1"/>
                                            </p:txEl>
                                          </p:spTgt>
                                        </p:tgtEl>
                                        <p:attrNameLst>
                                          <p:attrName>style.visibility</p:attrName>
                                        </p:attrNameLst>
                                      </p:cBhvr>
                                      <p:to>
                                        <p:strVal val="visible"/>
                                      </p:to>
                                    </p:set>
                                    <p:animEffect filter="fade" transition="in">
                                      <p:cBhvr>
                                        <p:cTn dur="500"/>
                                        <p:tgtEl>
                                          <p:spTgt spid="118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88">
                                            <p:txEl>
                                              <p:pRg end="2" st="2"/>
                                            </p:txEl>
                                          </p:spTgt>
                                        </p:tgtEl>
                                        <p:attrNameLst>
                                          <p:attrName>style.visibility</p:attrName>
                                        </p:attrNameLst>
                                      </p:cBhvr>
                                      <p:to>
                                        <p:strVal val="visible"/>
                                      </p:to>
                                    </p:set>
                                    <p:animEffect filter="fade" transition="in">
                                      <p:cBhvr>
                                        <p:cTn dur="500"/>
                                        <p:tgtEl>
                                          <p:spTgt spid="118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88">
                                            <p:txEl>
                                              <p:pRg end="3" st="3"/>
                                            </p:txEl>
                                          </p:spTgt>
                                        </p:tgtEl>
                                        <p:attrNameLst>
                                          <p:attrName>style.visibility</p:attrName>
                                        </p:attrNameLst>
                                      </p:cBhvr>
                                      <p:to>
                                        <p:strVal val="visible"/>
                                      </p:to>
                                    </p:set>
                                    <p:animEffect filter="fade" transition="in">
                                      <p:cBhvr>
                                        <p:cTn dur="500"/>
                                        <p:tgtEl>
                                          <p:spTgt spid="118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88">
                                            <p:txEl>
                                              <p:pRg end="4" st="4"/>
                                            </p:txEl>
                                          </p:spTgt>
                                        </p:tgtEl>
                                        <p:attrNameLst>
                                          <p:attrName>style.visibility</p:attrName>
                                        </p:attrNameLst>
                                      </p:cBhvr>
                                      <p:to>
                                        <p:strVal val="visible"/>
                                      </p:to>
                                    </p:set>
                                    <p:animEffect filter="fade" transition="in">
                                      <p:cBhvr>
                                        <p:cTn dur="500"/>
                                        <p:tgtEl>
                                          <p:spTgt spid="118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88">
                                            <p:txEl>
                                              <p:pRg end="5" st="5"/>
                                            </p:txEl>
                                          </p:spTgt>
                                        </p:tgtEl>
                                        <p:attrNameLst>
                                          <p:attrName>style.visibility</p:attrName>
                                        </p:attrNameLst>
                                      </p:cBhvr>
                                      <p:to>
                                        <p:strVal val="visible"/>
                                      </p:to>
                                    </p:set>
                                    <p:animEffect filter="fade" transition="in">
                                      <p:cBhvr>
                                        <p:cTn dur="500"/>
                                        <p:tgtEl>
                                          <p:spTgt spid="118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88">
                                            <p:txEl>
                                              <p:pRg end="6" st="6"/>
                                            </p:txEl>
                                          </p:spTgt>
                                        </p:tgtEl>
                                        <p:attrNameLst>
                                          <p:attrName>style.visibility</p:attrName>
                                        </p:attrNameLst>
                                      </p:cBhvr>
                                      <p:to>
                                        <p:strVal val="visible"/>
                                      </p:to>
                                    </p:set>
                                    <p:animEffect filter="fade" transition="in">
                                      <p:cBhvr>
                                        <p:cTn dur="500"/>
                                        <p:tgtEl>
                                          <p:spTgt spid="118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88">
                                            <p:txEl>
                                              <p:pRg end="7" st="7"/>
                                            </p:txEl>
                                          </p:spTgt>
                                        </p:tgtEl>
                                        <p:attrNameLst>
                                          <p:attrName>style.visibility</p:attrName>
                                        </p:attrNameLst>
                                      </p:cBhvr>
                                      <p:to>
                                        <p:strVal val="visible"/>
                                      </p:to>
                                    </p:set>
                                    <p:animEffect filter="fade" transition="in">
                                      <p:cBhvr>
                                        <p:cTn dur="500"/>
                                        <p:tgtEl>
                                          <p:spTgt spid="118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88">
                                            <p:txEl>
                                              <p:pRg end="8" st="8"/>
                                            </p:txEl>
                                          </p:spTgt>
                                        </p:tgtEl>
                                        <p:attrNameLst>
                                          <p:attrName>style.visibility</p:attrName>
                                        </p:attrNameLst>
                                      </p:cBhvr>
                                      <p:to>
                                        <p:strVal val="visible"/>
                                      </p:to>
                                    </p:set>
                                    <p:animEffect filter="fade" transition="in">
                                      <p:cBhvr>
                                        <p:cTn dur="500"/>
                                        <p:tgtEl>
                                          <p:spTgt spid="1188">
                                            <p:txEl>
                                              <p:pRg end="8" st="8"/>
                                            </p:txEl>
                                          </p:spTgt>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1191"/>
                                        </p:tgtEl>
                                        <p:attrNameLst>
                                          <p:attrName>style.visibility</p:attrName>
                                        </p:attrNameLst>
                                      </p:cBhvr>
                                      <p:to>
                                        <p:strVal val="visible"/>
                                      </p:to>
                                    </p:set>
                                    <p:animEffect filter="fade" transition="in">
                                      <p:cBhvr>
                                        <p:cTn dur="500"/>
                                        <p:tgtEl>
                                          <p:spTgt spid="1191"/>
                                        </p:tgtEl>
                                      </p:cBhvr>
                                    </p:animEffect>
                                  </p:childTnLst>
                                </p:cTn>
                              </p:par>
                              <p:par>
                                <p:cTn fill="hold" nodeType="withEffect" presetClass="entr" presetID="10" presetSubtype="0">
                                  <p:stCondLst>
                                    <p:cond delay="250"/>
                                  </p:stCondLst>
                                  <p:childTnLst>
                                    <p:set>
                                      <p:cBhvr>
                                        <p:cTn dur="1" fill="hold">
                                          <p:stCondLst>
                                            <p:cond delay="0"/>
                                          </p:stCondLst>
                                        </p:cTn>
                                        <p:tgtEl>
                                          <p:spTgt spid="1193"/>
                                        </p:tgtEl>
                                        <p:attrNameLst>
                                          <p:attrName>style.visibility</p:attrName>
                                        </p:attrNameLst>
                                      </p:cBhvr>
                                      <p:to>
                                        <p:strVal val="visible"/>
                                      </p:to>
                                    </p:set>
                                    <p:animEffect filter="fade" transition="in">
                                      <p:cBhvr>
                                        <p:cTn dur="500"/>
                                        <p:tgtEl>
                                          <p:spTgt spid="1193"/>
                                        </p:tgtEl>
                                      </p:cBhvr>
                                    </p:animEffect>
                                  </p:childTnLst>
                                </p:cTn>
                              </p:par>
                              <p:par>
                                <p:cTn fill="hold" nodeType="withEffect" presetClass="entr" presetID="10" presetSubtype="0">
                                  <p:stCondLst>
                                    <p:cond delay="250"/>
                                  </p:stCondLst>
                                  <p:childTnLst>
                                    <p:set>
                                      <p:cBhvr>
                                        <p:cTn dur="1" fill="hold">
                                          <p:stCondLst>
                                            <p:cond delay="0"/>
                                          </p:stCondLst>
                                        </p:cTn>
                                        <p:tgtEl>
                                          <p:spTgt spid="1194"/>
                                        </p:tgtEl>
                                        <p:attrNameLst>
                                          <p:attrName>style.visibility</p:attrName>
                                        </p:attrNameLst>
                                      </p:cBhvr>
                                      <p:to>
                                        <p:strVal val="visible"/>
                                      </p:to>
                                    </p:set>
                                    <p:animEffect filter="fade" transition="in">
                                      <p:cBhvr>
                                        <p:cTn dur="500"/>
                                        <p:tgtEl>
                                          <p:spTgt spid="1194"/>
                                        </p:tgtEl>
                                      </p:cBhvr>
                                    </p:animEffect>
                                  </p:childTnLst>
                                </p:cTn>
                              </p:par>
                              <p:par>
                                <p:cTn fill="hold" nodeType="withEffect" presetClass="entr" presetID="10" presetSubtype="0">
                                  <p:stCondLst>
                                    <p:cond delay="250"/>
                                  </p:stCondLst>
                                  <p:childTnLst>
                                    <p:set>
                                      <p:cBhvr>
                                        <p:cTn dur="1" fill="hold">
                                          <p:stCondLst>
                                            <p:cond delay="0"/>
                                          </p:stCondLst>
                                        </p:cTn>
                                        <p:tgtEl>
                                          <p:spTgt spid="1192">
                                            <p:txEl>
                                              <p:pRg end="0" st="0"/>
                                            </p:txEl>
                                          </p:spTgt>
                                        </p:tgtEl>
                                        <p:attrNameLst>
                                          <p:attrName>style.visibility</p:attrName>
                                        </p:attrNameLst>
                                      </p:cBhvr>
                                      <p:to>
                                        <p:strVal val="visible"/>
                                      </p:to>
                                    </p:set>
                                    <p:animEffect filter="fade" transition="in">
                                      <p:cBhvr>
                                        <p:cTn dur="500"/>
                                        <p:tgtEl>
                                          <p:spTgt spid="119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2">
                                            <p:txEl>
                                              <p:pRg end="1" st="1"/>
                                            </p:txEl>
                                          </p:spTgt>
                                        </p:tgtEl>
                                        <p:attrNameLst>
                                          <p:attrName>style.visibility</p:attrName>
                                        </p:attrNameLst>
                                      </p:cBhvr>
                                      <p:to>
                                        <p:strVal val="visible"/>
                                      </p:to>
                                    </p:set>
                                    <p:animEffect filter="fade" transition="in">
                                      <p:cBhvr>
                                        <p:cTn dur="500"/>
                                        <p:tgtEl>
                                          <p:spTgt spid="1192">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2">
                                            <p:txEl>
                                              <p:pRg end="2" st="2"/>
                                            </p:txEl>
                                          </p:spTgt>
                                        </p:tgtEl>
                                        <p:attrNameLst>
                                          <p:attrName>style.visibility</p:attrName>
                                        </p:attrNameLst>
                                      </p:cBhvr>
                                      <p:to>
                                        <p:strVal val="visible"/>
                                      </p:to>
                                    </p:set>
                                    <p:animEffect filter="fade" transition="in">
                                      <p:cBhvr>
                                        <p:cTn dur="500"/>
                                        <p:tgtEl>
                                          <p:spTgt spid="1192">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2">
                                            <p:txEl>
                                              <p:pRg end="3" st="3"/>
                                            </p:txEl>
                                          </p:spTgt>
                                        </p:tgtEl>
                                        <p:attrNameLst>
                                          <p:attrName>style.visibility</p:attrName>
                                        </p:attrNameLst>
                                      </p:cBhvr>
                                      <p:to>
                                        <p:strVal val="visible"/>
                                      </p:to>
                                    </p:set>
                                    <p:animEffect filter="fade" transition="in">
                                      <p:cBhvr>
                                        <p:cTn dur="500"/>
                                        <p:tgtEl>
                                          <p:spTgt spid="1192">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2">
                                            <p:txEl>
                                              <p:pRg end="4" st="4"/>
                                            </p:txEl>
                                          </p:spTgt>
                                        </p:tgtEl>
                                        <p:attrNameLst>
                                          <p:attrName>style.visibility</p:attrName>
                                        </p:attrNameLst>
                                      </p:cBhvr>
                                      <p:to>
                                        <p:strVal val="visible"/>
                                      </p:to>
                                    </p:set>
                                    <p:animEffect filter="fade" transition="in">
                                      <p:cBhvr>
                                        <p:cTn dur="500"/>
                                        <p:tgtEl>
                                          <p:spTgt spid="1192">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2">
                                            <p:txEl>
                                              <p:pRg end="5" st="5"/>
                                            </p:txEl>
                                          </p:spTgt>
                                        </p:tgtEl>
                                        <p:attrNameLst>
                                          <p:attrName>style.visibility</p:attrName>
                                        </p:attrNameLst>
                                      </p:cBhvr>
                                      <p:to>
                                        <p:strVal val="visible"/>
                                      </p:to>
                                    </p:set>
                                    <p:animEffect filter="fade" transition="in">
                                      <p:cBhvr>
                                        <p:cTn dur="500"/>
                                        <p:tgtEl>
                                          <p:spTgt spid="1192">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2">
                                            <p:txEl>
                                              <p:pRg end="6" st="6"/>
                                            </p:txEl>
                                          </p:spTgt>
                                        </p:tgtEl>
                                        <p:attrNameLst>
                                          <p:attrName>style.visibility</p:attrName>
                                        </p:attrNameLst>
                                      </p:cBhvr>
                                      <p:to>
                                        <p:strVal val="visible"/>
                                      </p:to>
                                    </p:set>
                                    <p:animEffect filter="fade" transition="in">
                                      <p:cBhvr>
                                        <p:cTn dur="500"/>
                                        <p:tgtEl>
                                          <p:spTgt spid="1192">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2">
                                            <p:txEl>
                                              <p:pRg end="7" st="7"/>
                                            </p:txEl>
                                          </p:spTgt>
                                        </p:tgtEl>
                                        <p:attrNameLst>
                                          <p:attrName>style.visibility</p:attrName>
                                        </p:attrNameLst>
                                      </p:cBhvr>
                                      <p:to>
                                        <p:strVal val="visible"/>
                                      </p:to>
                                    </p:set>
                                    <p:animEffect filter="fade" transition="in">
                                      <p:cBhvr>
                                        <p:cTn dur="500"/>
                                        <p:tgtEl>
                                          <p:spTgt spid="1192">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2">
                                            <p:txEl>
                                              <p:pRg end="8" st="8"/>
                                            </p:txEl>
                                          </p:spTgt>
                                        </p:tgtEl>
                                        <p:attrNameLst>
                                          <p:attrName>style.visibility</p:attrName>
                                        </p:attrNameLst>
                                      </p:cBhvr>
                                      <p:to>
                                        <p:strVal val="visible"/>
                                      </p:to>
                                    </p:set>
                                    <p:animEffect filter="fade" transition="in">
                                      <p:cBhvr>
                                        <p:cTn dur="500"/>
                                        <p:tgtEl>
                                          <p:spTgt spid="1192">
                                            <p:txEl>
                                              <p:pRg end="8" st="8"/>
                                            </p:txEl>
                                          </p:spTgt>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195"/>
                                        </p:tgtEl>
                                        <p:attrNameLst>
                                          <p:attrName>style.visibility</p:attrName>
                                        </p:attrNameLst>
                                      </p:cBhvr>
                                      <p:to>
                                        <p:strVal val="visible"/>
                                      </p:to>
                                    </p:set>
                                    <p:animEffect filter="fade" transition="in">
                                      <p:cBhvr>
                                        <p:cTn dur="500"/>
                                        <p:tgtEl>
                                          <p:spTgt spid="1195"/>
                                        </p:tgtEl>
                                      </p:cBhvr>
                                    </p:animEffect>
                                  </p:childTnLst>
                                </p:cTn>
                              </p:par>
                              <p:par>
                                <p:cTn fill="hold" nodeType="withEffect" presetClass="entr" presetID="10" presetSubtype="0">
                                  <p:stCondLst>
                                    <p:cond delay="250"/>
                                  </p:stCondLst>
                                  <p:childTnLst>
                                    <p:set>
                                      <p:cBhvr>
                                        <p:cTn dur="1" fill="hold">
                                          <p:stCondLst>
                                            <p:cond delay="0"/>
                                          </p:stCondLst>
                                        </p:cTn>
                                        <p:tgtEl>
                                          <p:spTgt spid="1197"/>
                                        </p:tgtEl>
                                        <p:attrNameLst>
                                          <p:attrName>style.visibility</p:attrName>
                                        </p:attrNameLst>
                                      </p:cBhvr>
                                      <p:to>
                                        <p:strVal val="visible"/>
                                      </p:to>
                                    </p:set>
                                    <p:animEffect filter="fade" transition="in">
                                      <p:cBhvr>
                                        <p:cTn dur="500"/>
                                        <p:tgtEl>
                                          <p:spTgt spid="1197"/>
                                        </p:tgtEl>
                                      </p:cBhvr>
                                    </p:animEffect>
                                  </p:childTnLst>
                                </p:cTn>
                              </p:par>
                              <p:par>
                                <p:cTn fill="hold" nodeType="withEffect" presetClass="entr" presetID="10" presetSubtype="0">
                                  <p:stCondLst>
                                    <p:cond delay="250"/>
                                  </p:stCondLst>
                                  <p:childTnLst>
                                    <p:set>
                                      <p:cBhvr>
                                        <p:cTn dur="1" fill="hold">
                                          <p:stCondLst>
                                            <p:cond delay="0"/>
                                          </p:stCondLst>
                                        </p:cTn>
                                        <p:tgtEl>
                                          <p:spTgt spid="1198"/>
                                        </p:tgtEl>
                                        <p:attrNameLst>
                                          <p:attrName>style.visibility</p:attrName>
                                        </p:attrNameLst>
                                      </p:cBhvr>
                                      <p:to>
                                        <p:strVal val="visible"/>
                                      </p:to>
                                    </p:set>
                                    <p:animEffect filter="fade" transition="in">
                                      <p:cBhvr>
                                        <p:cTn dur="500"/>
                                        <p:tgtEl>
                                          <p:spTgt spid="1198"/>
                                        </p:tgtEl>
                                      </p:cBhvr>
                                    </p:animEffect>
                                  </p:childTnLst>
                                </p:cTn>
                              </p:par>
                              <p:par>
                                <p:cTn fill="hold" nodeType="withEffect" presetClass="entr" presetID="10" presetSubtype="0">
                                  <p:stCondLst>
                                    <p:cond delay="250"/>
                                  </p:stCondLst>
                                  <p:childTnLst>
                                    <p:set>
                                      <p:cBhvr>
                                        <p:cTn dur="1" fill="hold">
                                          <p:stCondLst>
                                            <p:cond delay="0"/>
                                          </p:stCondLst>
                                        </p:cTn>
                                        <p:tgtEl>
                                          <p:spTgt spid="1196">
                                            <p:txEl>
                                              <p:pRg end="0" st="0"/>
                                            </p:txEl>
                                          </p:spTgt>
                                        </p:tgtEl>
                                        <p:attrNameLst>
                                          <p:attrName>style.visibility</p:attrName>
                                        </p:attrNameLst>
                                      </p:cBhvr>
                                      <p:to>
                                        <p:strVal val="visible"/>
                                      </p:to>
                                    </p:set>
                                    <p:animEffect filter="fade" transition="in">
                                      <p:cBhvr>
                                        <p:cTn dur="500"/>
                                        <p:tgtEl>
                                          <p:spTgt spid="1196">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6">
                                            <p:txEl>
                                              <p:pRg end="1" st="1"/>
                                            </p:txEl>
                                          </p:spTgt>
                                        </p:tgtEl>
                                        <p:attrNameLst>
                                          <p:attrName>style.visibility</p:attrName>
                                        </p:attrNameLst>
                                      </p:cBhvr>
                                      <p:to>
                                        <p:strVal val="visible"/>
                                      </p:to>
                                    </p:set>
                                    <p:animEffect filter="fade" transition="in">
                                      <p:cBhvr>
                                        <p:cTn dur="500"/>
                                        <p:tgtEl>
                                          <p:spTgt spid="1196">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6">
                                            <p:txEl>
                                              <p:pRg end="2" st="2"/>
                                            </p:txEl>
                                          </p:spTgt>
                                        </p:tgtEl>
                                        <p:attrNameLst>
                                          <p:attrName>style.visibility</p:attrName>
                                        </p:attrNameLst>
                                      </p:cBhvr>
                                      <p:to>
                                        <p:strVal val="visible"/>
                                      </p:to>
                                    </p:set>
                                    <p:animEffect filter="fade" transition="in">
                                      <p:cBhvr>
                                        <p:cTn dur="500"/>
                                        <p:tgtEl>
                                          <p:spTgt spid="1196">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6">
                                            <p:txEl>
                                              <p:pRg end="3" st="3"/>
                                            </p:txEl>
                                          </p:spTgt>
                                        </p:tgtEl>
                                        <p:attrNameLst>
                                          <p:attrName>style.visibility</p:attrName>
                                        </p:attrNameLst>
                                      </p:cBhvr>
                                      <p:to>
                                        <p:strVal val="visible"/>
                                      </p:to>
                                    </p:set>
                                    <p:animEffect filter="fade" transition="in">
                                      <p:cBhvr>
                                        <p:cTn dur="500"/>
                                        <p:tgtEl>
                                          <p:spTgt spid="1196">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6">
                                            <p:txEl>
                                              <p:pRg end="4" st="4"/>
                                            </p:txEl>
                                          </p:spTgt>
                                        </p:tgtEl>
                                        <p:attrNameLst>
                                          <p:attrName>style.visibility</p:attrName>
                                        </p:attrNameLst>
                                      </p:cBhvr>
                                      <p:to>
                                        <p:strVal val="visible"/>
                                      </p:to>
                                    </p:set>
                                    <p:animEffect filter="fade" transition="in">
                                      <p:cBhvr>
                                        <p:cTn dur="500"/>
                                        <p:tgtEl>
                                          <p:spTgt spid="1196">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6">
                                            <p:txEl>
                                              <p:pRg end="5" st="5"/>
                                            </p:txEl>
                                          </p:spTgt>
                                        </p:tgtEl>
                                        <p:attrNameLst>
                                          <p:attrName>style.visibility</p:attrName>
                                        </p:attrNameLst>
                                      </p:cBhvr>
                                      <p:to>
                                        <p:strVal val="visible"/>
                                      </p:to>
                                    </p:set>
                                    <p:animEffect filter="fade" transition="in">
                                      <p:cBhvr>
                                        <p:cTn dur="500"/>
                                        <p:tgtEl>
                                          <p:spTgt spid="1196">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6">
                                            <p:txEl>
                                              <p:pRg end="6" st="6"/>
                                            </p:txEl>
                                          </p:spTgt>
                                        </p:tgtEl>
                                        <p:attrNameLst>
                                          <p:attrName>style.visibility</p:attrName>
                                        </p:attrNameLst>
                                      </p:cBhvr>
                                      <p:to>
                                        <p:strVal val="visible"/>
                                      </p:to>
                                    </p:set>
                                    <p:animEffect filter="fade" transition="in">
                                      <p:cBhvr>
                                        <p:cTn dur="500"/>
                                        <p:tgtEl>
                                          <p:spTgt spid="1196">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6">
                                            <p:txEl>
                                              <p:pRg end="7" st="7"/>
                                            </p:txEl>
                                          </p:spTgt>
                                        </p:tgtEl>
                                        <p:attrNameLst>
                                          <p:attrName>style.visibility</p:attrName>
                                        </p:attrNameLst>
                                      </p:cBhvr>
                                      <p:to>
                                        <p:strVal val="visible"/>
                                      </p:to>
                                    </p:set>
                                    <p:animEffect filter="fade" transition="in">
                                      <p:cBhvr>
                                        <p:cTn dur="500"/>
                                        <p:tgtEl>
                                          <p:spTgt spid="1196">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196">
                                            <p:txEl>
                                              <p:pRg end="8" st="8"/>
                                            </p:txEl>
                                          </p:spTgt>
                                        </p:tgtEl>
                                        <p:attrNameLst>
                                          <p:attrName>style.visibility</p:attrName>
                                        </p:attrNameLst>
                                      </p:cBhvr>
                                      <p:to>
                                        <p:strVal val="visible"/>
                                      </p:to>
                                    </p:set>
                                    <p:animEffect filter="fade" transition="in">
                                      <p:cBhvr>
                                        <p:cTn dur="500"/>
                                        <p:tgtEl>
                                          <p:spTgt spid="1196">
                                            <p:txEl>
                                              <p:pRg end="8" st="8"/>
                                            </p:txEl>
                                          </p:spTgt>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1199"/>
                                        </p:tgtEl>
                                        <p:attrNameLst>
                                          <p:attrName>style.visibility</p:attrName>
                                        </p:attrNameLst>
                                      </p:cBhvr>
                                      <p:to>
                                        <p:strVal val="visible"/>
                                      </p:to>
                                    </p:set>
                                    <p:animEffect filter="fade" transition="in">
                                      <p:cBhvr>
                                        <p:cTn dur="500"/>
                                        <p:tgtEl>
                                          <p:spTgt spid="1199"/>
                                        </p:tgtEl>
                                      </p:cBhvr>
                                    </p:animEffect>
                                  </p:childTnLst>
                                </p:cTn>
                              </p:par>
                              <p:par>
                                <p:cTn fill="hold" nodeType="withEffect" presetClass="entr" presetID="10" presetSubtype="0">
                                  <p:stCondLst>
                                    <p:cond delay="250"/>
                                  </p:stCondLst>
                                  <p:childTnLst>
                                    <p:set>
                                      <p:cBhvr>
                                        <p:cTn dur="1" fill="hold">
                                          <p:stCondLst>
                                            <p:cond delay="0"/>
                                          </p:stCondLst>
                                        </p:cTn>
                                        <p:tgtEl>
                                          <p:spTgt spid="1201"/>
                                        </p:tgtEl>
                                        <p:attrNameLst>
                                          <p:attrName>style.visibility</p:attrName>
                                        </p:attrNameLst>
                                      </p:cBhvr>
                                      <p:to>
                                        <p:strVal val="visible"/>
                                      </p:to>
                                    </p:set>
                                    <p:animEffect filter="fade" transition="in">
                                      <p:cBhvr>
                                        <p:cTn dur="500"/>
                                        <p:tgtEl>
                                          <p:spTgt spid="1201"/>
                                        </p:tgtEl>
                                      </p:cBhvr>
                                    </p:animEffect>
                                  </p:childTnLst>
                                </p:cTn>
                              </p:par>
                              <p:par>
                                <p:cTn fill="hold" nodeType="withEffect" presetClass="entr" presetID="10" presetSubtype="0">
                                  <p:stCondLst>
                                    <p:cond delay="250"/>
                                  </p:stCondLst>
                                  <p:childTnLst>
                                    <p:set>
                                      <p:cBhvr>
                                        <p:cTn dur="1" fill="hold">
                                          <p:stCondLst>
                                            <p:cond delay="0"/>
                                          </p:stCondLst>
                                        </p:cTn>
                                        <p:tgtEl>
                                          <p:spTgt spid="1202"/>
                                        </p:tgtEl>
                                        <p:attrNameLst>
                                          <p:attrName>style.visibility</p:attrName>
                                        </p:attrNameLst>
                                      </p:cBhvr>
                                      <p:to>
                                        <p:strVal val="visible"/>
                                      </p:to>
                                    </p:set>
                                    <p:animEffect filter="fade" transition="in">
                                      <p:cBhvr>
                                        <p:cTn dur="500"/>
                                        <p:tgtEl>
                                          <p:spTgt spid="1202"/>
                                        </p:tgtEl>
                                      </p:cBhvr>
                                    </p:animEffect>
                                  </p:childTnLst>
                                </p:cTn>
                              </p:par>
                              <p:par>
                                <p:cTn fill="hold" nodeType="withEffect" presetClass="entr" presetID="10" presetSubtype="0">
                                  <p:stCondLst>
                                    <p:cond delay="250"/>
                                  </p:stCondLst>
                                  <p:childTnLst>
                                    <p:set>
                                      <p:cBhvr>
                                        <p:cTn dur="1" fill="hold">
                                          <p:stCondLst>
                                            <p:cond delay="0"/>
                                          </p:stCondLst>
                                        </p:cTn>
                                        <p:tgtEl>
                                          <p:spTgt spid="1200">
                                            <p:txEl>
                                              <p:pRg end="0" st="0"/>
                                            </p:txEl>
                                          </p:spTgt>
                                        </p:tgtEl>
                                        <p:attrNameLst>
                                          <p:attrName>style.visibility</p:attrName>
                                        </p:attrNameLst>
                                      </p:cBhvr>
                                      <p:to>
                                        <p:strVal val="visible"/>
                                      </p:to>
                                    </p:set>
                                    <p:animEffect filter="fade" transition="in">
                                      <p:cBhvr>
                                        <p:cTn dur="500"/>
                                        <p:tgtEl>
                                          <p:spTgt spid="1200">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0">
                                            <p:txEl>
                                              <p:pRg end="1" st="1"/>
                                            </p:txEl>
                                          </p:spTgt>
                                        </p:tgtEl>
                                        <p:attrNameLst>
                                          <p:attrName>style.visibility</p:attrName>
                                        </p:attrNameLst>
                                      </p:cBhvr>
                                      <p:to>
                                        <p:strVal val="visible"/>
                                      </p:to>
                                    </p:set>
                                    <p:animEffect filter="fade" transition="in">
                                      <p:cBhvr>
                                        <p:cTn dur="500"/>
                                        <p:tgtEl>
                                          <p:spTgt spid="1200">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0">
                                            <p:txEl>
                                              <p:pRg end="2" st="2"/>
                                            </p:txEl>
                                          </p:spTgt>
                                        </p:tgtEl>
                                        <p:attrNameLst>
                                          <p:attrName>style.visibility</p:attrName>
                                        </p:attrNameLst>
                                      </p:cBhvr>
                                      <p:to>
                                        <p:strVal val="visible"/>
                                      </p:to>
                                    </p:set>
                                    <p:animEffect filter="fade" transition="in">
                                      <p:cBhvr>
                                        <p:cTn dur="500"/>
                                        <p:tgtEl>
                                          <p:spTgt spid="1200">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0">
                                            <p:txEl>
                                              <p:pRg end="3" st="3"/>
                                            </p:txEl>
                                          </p:spTgt>
                                        </p:tgtEl>
                                        <p:attrNameLst>
                                          <p:attrName>style.visibility</p:attrName>
                                        </p:attrNameLst>
                                      </p:cBhvr>
                                      <p:to>
                                        <p:strVal val="visible"/>
                                      </p:to>
                                    </p:set>
                                    <p:animEffect filter="fade" transition="in">
                                      <p:cBhvr>
                                        <p:cTn dur="500"/>
                                        <p:tgtEl>
                                          <p:spTgt spid="1200">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0">
                                            <p:txEl>
                                              <p:pRg end="4" st="4"/>
                                            </p:txEl>
                                          </p:spTgt>
                                        </p:tgtEl>
                                        <p:attrNameLst>
                                          <p:attrName>style.visibility</p:attrName>
                                        </p:attrNameLst>
                                      </p:cBhvr>
                                      <p:to>
                                        <p:strVal val="visible"/>
                                      </p:to>
                                    </p:set>
                                    <p:animEffect filter="fade" transition="in">
                                      <p:cBhvr>
                                        <p:cTn dur="500"/>
                                        <p:tgtEl>
                                          <p:spTgt spid="1200">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0">
                                            <p:txEl>
                                              <p:pRg end="5" st="5"/>
                                            </p:txEl>
                                          </p:spTgt>
                                        </p:tgtEl>
                                        <p:attrNameLst>
                                          <p:attrName>style.visibility</p:attrName>
                                        </p:attrNameLst>
                                      </p:cBhvr>
                                      <p:to>
                                        <p:strVal val="visible"/>
                                      </p:to>
                                    </p:set>
                                    <p:animEffect filter="fade" transition="in">
                                      <p:cBhvr>
                                        <p:cTn dur="500"/>
                                        <p:tgtEl>
                                          <p:spTgt spid="1200">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0">
                                            <p:txEl>
                                              <p:pRg end="6" st="6"/>
                                            </p:txEl>
                                          </p:spTgt>
                                        </p:tgtEl>
                                        <p:attrNameLst>
                                          <p:attrName>style.visibility</p:attrName>
                                        </p:attrNameLst>
                                      </p:cBhvr>
                                      <p:to>
                                        <p:strVal val="visible"/>
                                      </p:to>
                                    </p:set>
                                    <p:animEffect filter="fade" transition="in">
                                      <p:cBhvr>
                                        <p:cTn dur="500"/>
                                        <p:tgtEl>
                                          <p:spTgt spid="1200">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0">
                                            <p:txEl>
                                              <p:pRg end="7" st="7"/>
                                            </p:txEl>
                                          </p:spTgt>
                                        </p:tgtEl>
                                        <p:attrNameLst>
                                          <p:attrName>style.visibility</p:attrName>
                                        </p:attrNameLst>
                                      </p:cBhvr>
                                      <p:to>
                                        <p:strVal val="visible"/>
                                      </p:to>
                                    </p:set>
                                    <p:animEffect filter="fade" transition="in">
                                      <p:cBhvr>
                                        <p:cTn dur="500"/>
                                        <p:tgtEl>
                                          <p:spTgt spid="1200">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0">
                                            <p:txEl>
                                              <p:pRg end="8" st="8"/>
                                            </p:txEl>
                                          </p:spTgt>
                                        </p:tgtEl>
                                        <p:attrNameLst>
                                          <p:attrName>style.visibility</p:attrName>
                                        </p:attrNameLst>
                                      </p:cBhvr>
                                      <p:to>
                                        <p:strVal val="visible"/>
                                      </p:to>
                                    </p:set>
                                    <p:animEffect filter="fade" transition="in">
                                      <p:cBhvr>
                                        <p:cTn dur="500"/>
                                        <p:tgtEl>
                                          <p:spTgt spid="1200">
                                            <p:txEl>
                                              <p:pRg end="8" st="8"/>
                                            </p:txEl>
                                          </p:spTgt>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203"/>
                                        </p:tgtEl>
                                        <p:attrNameLst>
                                          <p:attrName>style.visibility</p:attrName>
                                        </p:attrNameLst>
                                      </p:cBhvr>
                                      <p:to>
                                        <p:strVal val="visible"/>
                                      </p:to>
                                    </p:set>
                                    <p:animEffect filter="fade" transition="in">
                                      <p:cBhvr>
                                        <p:cTn dur="500"/>
                                        <p:tgtEl>
                                          <p:spTgt spid="1203"/>
                                        </p:tgtEl>
                                      </p:cBhvr>
                                    </p:animEffect>
                                  </p:childTnLst>
                                </p:cTn>
                              </p:par>
                              <p:par>
                                <p:cTn fill="hold" nodeType="withEffect" presetClass="entr" presetID="10" presetSubtype="0">
                                  <p:stCondLst>
                                    <p:cond delay="250"/>
                                  </p:stCondLst>
                                  <p:childTnLst>
                                    <p:set>
                                      <p:cBhvr>
                                        <p:cTn dur="1" fill="hold">
                                          <p:stCondLst>
                                            <p:cond delay="0"/>
                                          </p:stCondLst>
                                        </p:cTn>
                                        <p:tgtEl>
                                          <p:spTgt spid="1205"/>
                                        </p:tgtEl>
                                        <p:attrNameLst>
                                          <p:attrName>style.visibility</p:attrName>
                                        </p:attrNameLst>
                                      </p:cBhvr>
                                      <p:to>
                                        <p:strVal val="visible"/>
                                      </p:to>
                                    </p:set>
                                    <p:animEffect filter="fade" transition="in">
                                      <p:cBhvr>
                                        <p:cTn dur="500"/>
                                        <p:tgtEl>
                                          <p:spTgt spid="1205"/>
                                        </p:tgtEl>
                                      </p:cBhvr>
                                    </p:animEffect>
                                  </p:childTnLst>
                                </p:cTn>
                              </p:par>
                              <p:par>
                                <p:cTn fill="hold" nodeType="withEffect" presetClass="entr" presetID="10" presetSubtype="0">
                                  <p:stCondLst>
                                    <p:cond delay="250"/>
                                  </p:stCondLst>
                                  <p:childTnLst>
                                    <p:set>
                                      <p:cBhvr>
                                        <p:cTn dur="1" fill="hold">
                                          <p:stCondLst>
                                            <p:cond delay="0"/>
                                          </p:stCondLst>
                                        </p:cTn>
                                        <p:tgtEl>
                                          <p:spTgt spid="1206"/>
                                        </p:tgtEl>
                                        <p:attrNameLst>
                                          <p:attrName>style.visibility</p:attrName>
                                        </p:attrNameLst>
                                      </p:cBhvr>
                                      <p:to>
                                        <p:strVal val="visible"/>
                                      </p:to>
                                    </p:set>
                                    <p:animEffect filter="fade" transition="in">
                                      <p:cBhvr>
                                        <p:cTn dur="500"/>
                                        <p:tgtEl>
                                          <p:spTgt spid="1206"/>
                                        </p:tgtEl>
                                      </p:cBhvr>
                                    </p:animEffect>
                                  </p:childTnLst>
                                </p:cTn>
                              </p:par>
                              <p:par>
                                <p:cTn fill="hold" nodeType="withEffect" presetClass="entr" presetID="10" presetSubtype="0">
                                  <p:stCondLst>
                                    <p:cond delay="250"/>
                                  </p:stCondLst>
                                  <p:childTnLst>
                                    <p:set>
                                      <p:cBhvr>
                                        <p:cTn dur="1" fill="hold">
                                          <p:stCondLst>
                                            <p:cond delay="0"/>
                                          </p:stCondLst>
                                        </p:cTn>
                                        <p:tgtEl>
                                          <p:spTgt spid="1204">
                                            <p:txEl>
                                              <p:pRg end="0" st="0"/>
                                            </p:txEl>
                                          </p:spTgt>
                                        </p:tgtEl>
                                        <p:attrNameLst>
                                          <p:attrName>style.visibility</p:attrName>
                                        </p:attrNameLst>
                                      </p:cBhvr>
                                      <p:to>
                                        <p:strVal val="visible"/>
                                      </p:to>
                                    </p:set>
                                    <p:animEffect filter="fade" transition="in">
                                      <p:cBhvr>
                                        <p:cTn dur="500"/>
                                        <p:tgtEl>
                                          <p:spTgt spid="1204">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4">
                                            <p:txEl>
                                              <p:pRg end="1" st="1"/>
                                            </p:txEl>
                                          </p:spTgt>
                                        </p:tgtEl>
                                        <p:attrNameLst>
                                          <p:attrName>style.visibility</p:attrName>
                                        </p:attrNameLst>
                                      </p:cBhvr>
                                      <p:to>
                                        <p:strVal val="visible"/>
                                      </p:to>
                                    </p:set>
                                    <p:animEffect filter="fade" transition="in">
                                      <p:cBhvr>
                                        <p:cTn dur="500"/>
                                        <p:tgtEl>
                                          <p:spTgt spid="1204">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4">
                                            <p:txEl>
                                              <p:pRg end="2" st="2"/>
                                            </p:txEl>
                                          </p:spTgt>
                                        </p:tgtEl>
                                        <p:attrNameLst>
                                          <p:attrName>style.visibility</p:attrName>
                                        </p:attrNameLst>
                                      </p:cBhvr>
                                      <p:to>
                                        <p:strVal val="visible"/>
                                      </p:to>
                                    </p:set>
                                    <p:animEffect filter="fade" transition="in">
                                      <p:cBhvr>
                                        <p:cTn dur="500"/>
                                        <p:tgtEl>
                                          <p:spTgt spid="1204">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4">
                                            <p:txEl>
                                              <p:pRg end="3" st="3"/>
                                            </p:txEl>
                                          </p:spTgt>
                                        </p:tgtEl>
                                        <p:attrNameLst>
                                          <p:attrName>style.visibility</p:attrName>
                                        </p:attrNameLst>
                                      </p:cBhvr>
                                      <p:to>
                                        <p:strVal val="visible"/>
                                      </p:to>
                                    </p:set>
                                    <p:animEffect filter="fade" transition="in">
                                      <p:cBhvr>
                                        <p:cTn dur="500"/>
                                        <p:tgtEl>
                                          <p:spTgt spid="1204">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4">
                                            <p:txEl>
                                              <p:pRg end="4" st="4"/>
                                            </p:txEl>
                                          </p:spTgt>
                                        </p:tgtEl>
                                        <p:attrNameLst>
                                          <p:attrName>style.visibility</p:attrName>
                                        </p:attrNameLst>
                                      </p:cBhvr>
                                      <p:to>
                                        <p:strVal val="visible"/>
                                      </p:to>
                                    </p:set>
                                    <p:animEffect filter="fade" transition="in">
                                      <p:cBhvr>
                                        <p:cTn dur="500"/>
                                        <p:tgtEl>
                                          <p:spTgt spid="1204">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4">
                                            <p:txEl>
                                              <p:pRg end="5" st="5"/>
                                            </p:txEl>
                                          </p:spTgt>
                                        </p:tgtEl>
                                        <p:attrNameLst>
                                          <p:attrName>style.visibility</p:attrName>
                                        </p:attrNameLst>
                                      </p:cBhvr>
                                      <p:to>
                                        <p:strVal val="visible"/>
                                      </p:to>
                                    </p:set>
                                    <p:animEffect filter="fade" transition="in">
                                      <p:cBhvr>
                                        <p:cTn dur="500"/>
                                        <p:tgtEl>
                                          <p:spTgt spid="1204">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4">
                                            <p:txEl>
                                              <p:pRg end="6" st="6"/>
                                            </p:txEl>
                                          </p:spTgt>
                                        </p:tgtEl>
                                        <p:attrNameLst>
                                          <p:attrName>style.visibility</p:attrName>
                                        </p:attrNameLst>
                                      </p:cBhvr>
                                      <p:to>
                                        <p:strVal val="visible"/>
                                      </p:to>
                                    </p:set>
                                    <p:animEffect filter="fade" transition="in">
                                      <p:cBhvr>
                                        <p:cTn dur="500"/>
                                        <p:tgtEl>
                                          <p:spTgt spid="1204">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4">
                                            <p:txEl>
                                              <p:pRg end="7" st="7"/>
                                            </p:txEl>
                                          </p:spTgt>
                                        </p:tgtEl>
                                        <p:attrNameLst>
                                          <p:attrName>style.visibility</p:attrName>
                                        </p:attrNameLst>
                                      </p:cBhvr>
                                      <p:to>
                                        <p:strVal val="visible"/>
                                      </p:to>
                                    </p:set>
                                    <p:animEffect filter="fade" transition="in">
                                      <p:cBhvr>
                                        <p:cTn dur="500"/>
                                        <p:tgtEl>
                                          <p:spTgt spid="1204">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4">
                                            <p:txEl>
                                              <p:pRg end="8" st="8"/>
                                            </p:txEl>
                                          </p:spTgt>
                                        </p:tgtEl>
                                        <p:attrNameLst>
                                          <p:attrName>style.visibility</p:attrName>
                                        </p:attrNameLst>
                                      </p:cBhvr>
                                      <p:to>
                                        <p:strVal val="visible"/>
                                      </p:to>
                                    </p:set>
                                    <p:animEffect filter="fade" transition="in">
                                      <p:cBhvr>
                                        <p:cTn dur="500"/>
                                        <p:tgtEl>
                                          <p:spTgt spid="1204">
                                            <p:txEl>
                                              <p:pRg end="8" st="8"/>
                                            </p:txEl>
                                          </p:spTgt>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1207"/>
                                        </p:tgtEl>
                                        <p:attrNameLst>
                                          <p:attrName>style.visibility</p:attrName>
                                        </p:attrNameLst>
                                      </p:cBhvr>
                                      <p:to>
                                        <p:strVal val="visible"/>
                                      </p:to>
                                    </p:set>
                                    <p:animEffect filter="fade" transition="in">
                                      <p:cBhvr>
                                        <p:cTn dur="500"/>
                                        <p:tgtEl>
                                          <p:spTgt spid="1207"/>
                                        </p:tgtEl>
                                      </p:cBhvr>
                                    </p:animEffect>
                                  </p:childTnLst>
                                </p:cTn>
                              </p:par>
                              <p:par>
                                <p:cTn fill="hold" nodeType="withEffect" presetClass="entr" presetID="10" presetSubtype="0">
                                  <p:stCondLst>
                                    <p:cond delay="250"/>
                                  </p:stCondLst>
                                  <p:childTnLst>
                                    <p:set>
                                      <p:cBhvr>
                                        <p:cTn dur="1" fill="hold">
                                          <p:stCondLst>
                                            <p:cond delay="0"/>
                                          </p:stCondLst>
                                        </p:cTn>
                                        <p:tgtEl>
                                          <p:spTgt spid="1209"/>
                                        </p:tgtEl>
                                        <p:attrNameLst>
                                          <p:attrName>style.visibility</p:attrName>
                                        </p:attrNameLst>
                                      </p:cBhvr>
                                      <p:to>
                                        <p:strVal val="visible"/>
                                      </p:to>
                                    </p:set>
                                    <p:animEffect filter="fade" transition="in">
                                      <p:cBhvr>
                                        <p:cTn dur="500"/>
                                        <p:tgtEl>
                                          <p:spTgt spid="1209"/>
                                        </p:tgtEl>
                                      </p:cBhvr>
                                    </p:animEffect>
                                  </p:childTnLst>
                                </p:cTn>
                              </p:par>
                              <p:par>
                                <p:cTn fill="hold" nodeType="withEffect" presetClass="entr" presetID="10" presetSubtype="0">
                                  <p:stCondLst>
                                    <p:cond delay="250"/>
                                  </p:stCondLst>
                                  <p:childTnLst>
                                    <p:set>
                                      <p:cBhvr>
                                        <p:cTn dur="1" fill="hold">
                                          <p:stCondLst>
                                            <p:cond delay="0"/>
                                          </p:stCondLst>
                                        </p:cTn>
                                        <p:tgtEl>
                                          <p:spTgt spid="1210"/>
                                        </p:tgtEl>
                                        <p:attrNameLst>
                                          <p:attrName>style.visibility</p:attrName>
                                        </p:attrNameLst>
                                      </p:cBhvr>
                                      <p:to>
                                        <p:strVal val="visible"/>
                                      </p:to>
                                    </p:set>
                                    <p:animEffect filter="fade" transition="in">
                                      <p:cBhvr>
                                        <p:cTn dur="500"/>
                                        <p:tgtEl>
                                          <p:spTgt spid="1210"/>
                                        </p:tgtEl>
                                      </p:cBhvr>
                                    </p:animEffect>
                                  </p:childTnLst>
                                </p:cTn>
                              </p:par>
                              <p:par>
                                <p:cTn fill="hold" nodeType="withEffect" presetClass="entr" presetID="10" presetSubtype="0">
                                  <p:stCondLst>
                                    <p:cond delay="250"/>
                                  </p:stCondLst>
                                  <p:childTnLst>
                                    <p:set>
                                      <p:cBhvr>
                                        <p:cTn dur="1" fill="hold">
                                          <p:stCondLst>
                                            <p:cond delay="0"/>
                                          </p:stCondLst>
                                        </p:cTn>
                                        <p:tgtEl>
                                          <p:spTgt spid="1208">
                                            <p:txEl>
                                              <p:pRg end="0" st="0"/>
                                            </p:txEl>
                                          </p:spTgt>
                                        </p:tgtEl>
                                        <p:attrNameLst>
                                          <p:attrName>style.visibility</p:attrName>
                                        </p:attrNameLst>
                                      </p:cBhvr>
                                      <p:to>
                                        <p:strVal val="visible"/>
                                      </p:to>
                                    </p:set>
                                    <p:animEffect filter="fade" transition="in">
                                      <p:cBhvr>
                                        <p:cTn dur="500"/>
                                        <p:tgtEl>
                                          <p:spTgt spid="1208">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8">
                                            <p:txEl>
                                              <p:pRg end="1" st="1"/>
                                            </p:txEl>
                                          </p:spTgt>
                                        </p:tgtEl>
                                        <p:attrNameLst>
                                          <p:attrName>style.visibility</p:attrName>
                                        </p:attrNameLst>
                                      </p:cBhvr>
                                      <p:to>
                                        <p:strVal val="visible"/>
                                      </p:to>
                                    </p:set>
                                    <p:animEffect filter="fade" transition="in">
                                      <p:cBhvr>
                                        <p:cTn dur="500"/>
                                        <p:tgtEl>
                                          <p:spTgt spid="1208">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8">
                                            <p:txEl>
                                              <p:pRg end="2" st="2"/>
                                            </p:txEl>
                                          </p:spTgt>
                                        </p:tgtEl>
                                        <p:attrNameLst>
                                          <p:attrName>style.visibility</p:attrName>
                                        </p:attrNameLst>
                                      </p:cBhvr>
                                      <p:to>
                                        <p:strVal val="visible"/>
                                      </p:to>
                                    </p:set>
                                    <p:animEffect filter="fade" transition="in">
                                      <p:cBhvr>
                                        <p:cTn dur="500"/>
                                        <p:tgtEl>
                                          <p:spTgt spid="1208">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8">
                                            <p:txEl>
                                              <p:pRg end="3" st="3"/>
                                            </p:txEl>
                                          </p:spTgt>
                                        </p:tgtEl>
                                        <p:attrNameLst>
                                          <p:attrName>style.visibility</p:attrName>
                                        </p:attrNameLst>
                                      </p:cBhvr>
                                      <p:to>
                                        <p:strVal val="visible"/>
                                      </p:to>
                                    </p:set>
                                    <p:animEffect filter="fade" transition="in">
                                      <p:cBhvr>
                                        <p:cTn dur="500"/>
                                        <p:tgtEl>
                                          <p:spTgt spid="1208">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8">
                                            <p:txEl>
                                              <p:pRg end="4" st="4"/>
                                            </p:txEl>
                                          </p:spTgt>
                                        </p:tgtEl>
                                        <p:attrNameLst>
                                          <p:attrName>style.visibility</p:attrName>
                                        </p:attrNameLst>
                                      </p:cBhvr>
                                      <p:to>
                                        <p:strVal val="visible"/>
                                      </p:to>
                                    </p:set>
                                    <p:animEffect filter="fade" transition="in">
                                      <p:cBhvr>
                                        <p:cTn dur="500"/>
                                        <p:tgtEl>
                                          <p:spTgt spid="1208">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8">
                                            <p:txEl>
                                              <p:pRg end="5" st="5"/>
                                            </p:txEl>
                                          </p:spTgt>
                                        </p:tgtEl>
                                        <p:attrNameLst>
                                          <p:attrName>style.visibility</p:attrName>
                                        </p:attrNameLst>
                                      </p:cBhvr>
                                      <p:to>
                                        <p:strVal val="visible"/>
                                      </p:to>
                                    </p:set>
                                    <p:animEffect filter="fade" transition="in">
                                      <p:cBhvr>
                                        <p:cTn dur="500"/>
                                        <p:tgtEl>
                                          <p:spTgt spid="1208">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8">
                                            <p:txEl>
                                              <p:pRg end="6" st="6"/>
                                            </p:txEl>
                                          </p:spTgt>
                                        </p:tgtEl>
                                        <p:attrNameLst>
                                          <p:attrName>style.visibility</p:attrName>
                                        </p:attrNameLst>
                                      </p:cBhvr>
                                      <p:to>
                                        <p:strVal val="visible"/>
                                      </p:to>
                                    </p:set>
                                    <p:animEffect filter="fade" transition="in">
                                      <p:cBhvr>
                                        <p:cTn dur="500"/>
                                        <p:tgtEl>
                                          <p:spTgt spid="1208">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8">
                                            <p:txEl>
                                              <p:pRg end="7" st="7"/>
                                            </p:txEl>
                                          </p:spTgt>
                                        </p:tgtEl>
                                        <p:attrNameLst>
                                          <p:attrName>style.visibility</p:attrName>
                                        </p:attrNameLst>
                                      </p:cBhvr>
                                      <p:to>
                                        <p:strVal val="visible"/>
                                      </p:to>
                                    </p:set>
                                    <p:animEffect filter="fade" transition="in">
                                      <p:cBhvr>
                                        <p:cTn dur="500"/>
                                        <p:tgtEl>
                                          <p:spTgt spid="1208">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08">
                                            <p:txEl>
                                              <p:pRg end="8" st="8"/>
                                            </p:txEl>
                                          </p:spTgt>
                                        </p:tgtEl>
                                        <p:attrNameLst>
                                          <p:attrName>style.visibility</p:attrName>
                                        </p:attrNameLst>
                                      </p:cBhvr>
                                      <p:to>
                                        <p:strVal val="visible"/>
                                      </p:to>
                                    </p:set>
                                    <p:animEffect filter="fade" transition="in">
                                      <p:cBhvr>
                                        <p:cTn dur="500"/>
                                        <p:tgtEl>
                                          <p:spTgt spid="1208">
                                            <p:txEl>
                                              <p:pRg end="8" st="8"/>
                                            </p:txEl>
                                          </p:spTgt>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1211"/>
                                        </p:tgtEl>
                                        <p:attrNameLst>
                                          <p:attrName>style.visibility</p:attrName>
                                        </p:attrNameLst>
                                      </p:cBhvr>
                                      <p:to>
                                        <p:strVal val="visible"/>
                                      </p:to>
                                    </p:set>
                                    <p:animEffect filter="fade" transition="in">
                                      <p:cBhvr>
                                        <p:cTn dur="500"/>
                                        <p:tgtEl>
                                          <p:spTgt spid="1211"/>
                                        </p:tgtEl>
                                      </p:cBhvr>
                                    </p:animEffect>
                                  </p:childTnLst>
                                </p:cTn>
                              </p:par>
                              <p:par>
                                <p:cTn fill="hold" nodeType="withEffect" presetClass="entr" presetID="10" presetSubtype="0">
                                  <p:stCondLst>
                                    <p:cond delay="250"/>
                                  </p:stCondLst>
                                  <p:childTnLst>
                                    <p:set>
                                      <p:cBhvr>
                                        <p:cTn dur="1" fill="hold">
                                          <p:stCondLst>
                                            <p:cond delay="0"/>
                                          </p:stCondLst>
                                        </p:cTn>
                                        <p:tgtEl>
                                          <p:spTgt spid="1213"/>
                                        </p:tgtEl>
                                        <p:attrNameLst>
                                          <p:attrName>style.visibility</p:attrName>
                                        </p:attrNameLst>
                                      </p:cBhvr>
                                      <p:to>
                                        <p:strVal val="visible"/>
                                      </p:to>
                                    </p:set>
                                    <p:animEffect filter="fade" transition="in">
                                      <p:cBhvr>
                                        <p:cTn dur="500"/>
                                        <p:tgtEl>
                                          <p:spTgt spid="1213"/>
                                        </p:tgtEl>
                                      </p:cBhvr>
                                    </p:animEffect>
                                  </p:childTnLst>
                                </p:cTn>
                              </p:par>
                              <p:par>
                                <p:cTn fill="hold" nodeType="withEffect" presetClass="entr" presetID="10" presetSubtype="0">
                                  <p:stCondLst>
                                    <p:cond delay="250"/>
                                  </p:stCondLst>
                                  <p:childTnLst>
                                    <p:set>
                                      <p:cBhvr>
                                        <p:cTn dur="1" fill="hold">
                                          <p:stCondLst>
                                            <p:cond delay="0"/>
                                          </p:stCondLst>
                                        </p:cTn>
                                        <p:tgtEl>
                                          <p:spTgt spid="1214"/>
                                        </p:tgtEl>
                                        <p:attrNameLst>
                                          <p:attrName>style.visibility</p:attrName>
                                        </p:attrNameLst>
                                      </p:cBhvr>
                                      <p:to>
                                        <p:strVal val="visible"/>
                                      </p:to>
                                    </p:set>
                                    <p:animEffect filter="fade" transition="in">
                                      <p:cBhvr>
                                        <p:cTn dur="500"/>
                                        <p:tgtEl>
                                          <p:spTgt spid="1214"/>
                                        </p:tgtEl>
                                      </p:cBhvr>
                                    </p:animEffect>
                                  </p:childTnLst>
                                </p:cTn>
                              </p:par>
                              <p:par>
                                <p:cTn fill="hold" nodeType="withEffect" presetClass="entr" presetID="10" presetSubtype="0">
                                  <p:stCondLst>
                                    <p:cond delay="250"/>
                                  </p:stCondLst>
                                  <p:childTnLst>
                                    <p:set>
                                      <p:cBhvr>
                                        <p:cTn dur="1" fill="hold">
                                          <p:stCondLst>
                                            <p:cond delay="0"/>
                                          </p:stCondLst>
                                        </p:cTn>
                                        <p:tgtEl>
                                          <p:spTgt spid="1212">
                                            <p:txEl>
                                              <p:pRg end="0" st="0"/>
                                            </p:txEl>
                                          </p:spTgt>
                                        </p:tgtEl>
                                        <p:attrNameLst>
                                          <p:attrName>style.visibility</p:attrName>
                                        </p:attrNameLst>
                                      </p:cBhvr>
                                      <p:to>
                                        <p:strVal val="visible"/>
                                      </p:to>
                                    </p:set>
                                    <p:animEffect filter="fade" transition="in">
                                      <p:cBhvr>
                                        <p:cTn dur="500"/>
                                        <p:tgtEl>
                                          <p:spTgt spid="121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2">
                                            <p:txEl>
                                              <p:pRg end="1" st="1"/>
                                            </p:txEl>
                                          </p:spTgt>
                                        </p:tgtEl>
                                        <p:attrNameLst>
                                          <p:attrName>style.visibility</p:attrName>
                                        </p:attrNameLst>
                                      </p:cBhvr>
                                      <p:to>
                                        <p:strVal val="visible"/>
                                      </p:to>
                                    </p:set>
                                    <p:animEffect filter="fade" transition="in">
                                      <p:cBhvr>
                                        <p:cTn dur="500"/>
                                        <p:tgtEl>
                                          <p:spTgt spid="1212">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2">
                                            <p:txEl>
                                              <p:pRg end="2" st="2"/>
                                            </p:txEl>
                                          </p:spTgt>
                                        </p:tgtEl>
                                        <p:attrNameLst>
                                          <p:attrName>style.visibility</p:attrName>
                                        </p:attrNameLst>
                                      </p:cBhvr>
                                      <p:to>
                                        <p:strVal val="visible"/>
                                      </p:to>
                                    </p:set>
                                    <p:animEffect filter="fade" transition="in">
                                      <p:cBhvr>
                                        <p:cTn dur="500"/>
                                        <p:tgtEl>
                                          <p:spTgt spid="1212">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2">
                                            <p:txEl>
                                              <p:pRg end="3" st="3"/>
                                            </p:txEl>
                                          </p:spTgt>
                                        </p:tgtEl>
                                        <p:attrNameLst>
                                          <p:attrName>style.visibility</p:attrName>
                                        </p:attrNameLst>
                                      </p:cBhvr>
                                      <p:to>
                                        <p:strVal val="visible"/>
                                      </p:to>
                                    </p:set>
                                    <p:animEffect filter="fade" transition="in">
                                      <p:cBhvr>
                                        <p:cTn dur="500"/>
                                        <p:tgtEl>
                                          <p:spTgt spid="1212">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2">
                                            <p:txEl>
                                              <p:pRg end="4" st="4"/>
                                            </p:txEl>
                                          </p:spTgt>
                                        </p:tgtEl>
                                        <p:attrNameLst>
                                          <p:attrName>style.visibility</p:attrName>
                                        </p:attrNameLst>
                                      </p:cBhvr>
                                      <p:to>
                                        <p:strVal val="visible"/>
                                      </p:to>
                                    </p:set>
                                    <p:animEffect filter="fade" transition="in">
                                      <p:cBhvr>
                                        <p:cTn dur="500"/>
                                        <p:tgtEl>
                                          <p:spTgt spid="1212">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2">
                                            <p:txEl>
                                              <p:pRg end="5" st="5"/>
                                            </p:txEl>
                                          </p:spTgt>
                                        </p:tgtEl>
                                        <p:attrNameLst>
                                          <p:attrName>style.visibility</p:attrName>
                                        </p:attrNameLst>
                                      </p:cBhvr>
                                      <p:to>
                                        <p:strVal val="visible"/>
                                      </p:to>
                                    </p:set>
                                    <p:animEffect filter="fade" transition="in">
                                      <p:cBhvr>
                                        <p:cTn dur="500"/>
                                        <p:tgtEl>
                                          <p:spTgt spid="1212">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2">
                                            <p:txEl>
                                              <p:pRg end="6" st="6"/>
                                            </p:txEl>
                                          </p:spTgt>
                                        </p:tgtEl>
                                        <p:attrNameLst>
                                          <p:attrName>style.visibility</p:attrName>
                                        </p:attrNameLst>
                                      </p:cBhvr>
                                      <p:to>
                                        <p:strVal val="visible"/>
                                      </p:to>
                                    </p:set>
                                    <p:animEffect filter="fade" transition="in">
                                      <p:cBhvr>
                                        <p:cTn dur="500"/>
                                        <p:tgtEl>
                                          <p:spTgt spid="1212">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2">
                                            <p:txEl>
                                              <p:pRg end="7" st="7"/>
                                            </p:txEl>
                                          </p:spTgt>
                                        </p:tgtEl>
                                        <p:attrNameLst>
                                          <p:attrName>style.visibility</p:attrName>
                                        </p:attrNameLst>
                                      </p:cBhvr>
                                      <p:to>
                                        <p:strVal val="visible"/>
                                      </p:to>
                                    </p:set>
                                    <p:animEffect filter="fade" transition="in">
                                      <p:cBhvr>
                                        <p:cTn dur="500"/>
                                        <p:tgtEl>
                                          <p:spTgt spid="1212">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2">
                                            <p:txEl>
                                              <p:pRg end="8" st="8"/>
                                            </p:txEl>
                                          </p:spTgt>
                                        </p:tgtEl>
                                        <p:attrNameLst>
                                          <p:attrName>style.visibility</p:attrName>
                                        </p:attrNameLst>
                                      </p:cBhvr>
                                      <p:to>
                                        <p:strVal val="visible"/>
                                      </p:to>
                                    </p:set>
                                    <p:animEffect filter="fade" transition="in">
                                      <p:cBhvr>
                                        <p:cTn dur="500"/>
                                        <p:tgtEl>
                                          <p:spTgt spid="1212">
                                            <p:txEl>
                                              <p:pRg end="8" st="8"/>
                                            </p:txEl>
                                          </p:spTgt>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1215"/>
                                        </p:tgtEl>
                                        <p:attrNameLst>
                                          <p:attrName>style.visibility</p:attrName>
                                        </p:attrNameLst>
                                      </p:cBhvr>
                                      <p:to>
                                        <p:strVal val="visible"/>
                                      </p:to>
                                    </p:set>
                                    <p:animEffect filter="fade" transition="in">
                                      <p:cBhvr>
                                        <p:cTn dur="500"/>
                                        <p:tgtEl>
                                          <p:spTgt spid="1215"/>
                                        </p:tgtEl>
                                      </p:cBhvr>
                                    </p:animEffect>
                                  </p:childTnLst>
                                </p:cTn>
                              </p:par>
                              <p:par>
                                <p:cTn fill="hold" nodeType="withEffect" presetClass="entr" presetID="10" presetSubtype="0">
                                  <p:stCondLst>
                                    <p:cond delay="250"/>
                                  </p:stCondLst>
                                  <p:childTnLst>
                                    <p:set>
                                      <p:cBhvr>
                                        <p:cTn dur="1" fill="hold">
                                          <p:stCondLst>
                                            <p:cond delay="0"/>
                                          </p:stCondLst>
                                        </p:cTn>
                                        <p:tgtEl>
                                          <p:spTgt spid="1217"/>
                                        </p:tgtEl>
                                        <p:attrNameLst>
                                          <p:attrName>style.visibility</p:attrName>
                                        </p:attrNameLst>
                                      </p:cBhvr>
                                      <p:to>
                                        <p:strVal val="visible"/>
                                      </p:to>
                                    </p:set>
                                    <p:animEffect filter="fade" transition="in">
                                      <p:cBhvr>
                                        <p:cTn dur="500"/>
                                        <p:tgtEl>
                                          <p:spTgt spid="1217"/>
                                        </p:tgtEl>
                                      </p:cBhvr>
                                    </p:animEffect>
                                  </p:childTnLst>
                                </p:cTn>
                              </p:par>
                              <p:par>
                                <p:cTn fill="hold" nodeType="withEffect" presetClass="entr" presetID="10" presetSubtype="0">
                                  <p:stCondLst>
                                    <p:cond delay="250"/>
                                  </p:stCondLst>
                                  <p:childTnLst>
                                    <p:set>
                                      <p:cBhvr>
                                        <p:cTn dur="1" fill="hold">
                                          <p:stCondLst>
                                            <p:cond delay="0"/>
                                          </p:stCondLst>
                                        </p:cTn>
                                        <p:tgtEl>
                                          <p:spTgt spid="1218"/>
                                        </p:tgtEl>
                                        <p:attrNameLst>
                                          <p:attrName>style.visibility</p:attrName>
                                        </p:attrNameLst>
                                      </p:cBhvr>
                                      <p:to>
                                        <p:strVal val="visible"/>
                                      </p:to>
                                    </p:set>
                                    <p:animEffect filter="fade" transition="in">
                                      <p:cBhvr>
                                        <p:cTn dur="500"/>
                                        <p:tgtEl>
                                          <p:spTgt spid="1218"/>
                                        </p:tgtEl>
                                      </p:cBhvr>
                                    </p:animEffect>
                                  </p:childTnLst>
                                </p:cTn>
                              </p:par>
                              <p:par>
                                <p:cTn fill="hold" nodeType="withEffect" presetClass="entr" presetID="10" presetSubtype="0">
                                  <p:stCondLst>
                                    <p:cond delay="250"/>
                                  </p:stCondLst>
                                  <p:childTnLst>
                                    <p:set>
                                      <p:cBhvr>
                                        <p:cTn dur="1" fill="hold">
                                          <p:stCondLst>
                                            <p:cond delay="0"/>
                                          </p:stCondLst>
                                        </p:cTn>
                                        <p:tgtEl>
                                          <p:spTgt spid="1216">
                                            <p:txEl>
                                              <p:pRg end="0" st="0"/>
                                            </p:txEl>
                                          </p:spTgt>
                                        </p:tgtEl>
                                        <p:attrNameLst>
                                          <p:attrName>style.visibility</p:attrName>
                                        </p:attrNameLst>
                                      </p:cBhvr>
                                      <p:to>
                                        <p:strVal val="visible"/>
                                      </p:to>
                                    </p:set>
                                    <p:animEffect filter="fade" transition="in">
                                      <p:cBhvr>
                                        <p:cTn dur="500"/>
                                        <p:tgtEl>
                                          <p:spTgt spid="1216">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6">
                                            <p:txEl>
                                              <p:pRg end="1" st="1"/>
                                            </p:txEl>
                                          </p:spTgt>
                                        </p:tgtEl>
                                        <p:attrNameLst>
                                          <p:attrName>style.visibility</p:attrName>
                                        </p:attrNameLst>
                                      </p:cBhvr>
                                      <p:to>
                                        <p:strVal val="visible"/>
                                      </p:to>
                                    </p:set>
                                    <p:animEffect filter="fade" transition="in">
                                      <p:cBhvr>
                                        <p:cTn dur="500"/>
                                        <p:tgtEl>
                                          <p:spTgt spid="1216">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6">
                                            <p:txEl>
                                              <p:pRg end="2" st="2"/>
                                            </p:txEl>
                                          </p:spTgt>
                                        </p:tgtEl>
                                        <p:attrNameLst>
                                          <p:attrName>style.visibility</p:attrName>
                                        </p:attrNameLst>
                                      </p:cBhvr>
                                      <p:to>
                                        <p:strVal val="visible"/>
                                      </p:to>
                                    </p:set>
                                    <p:animEffect filter="fade" transition="in">
                                      <p:cBhvr>
                                        <p:cTn dur="500"/>
                                        <p:tgtEl>
                                          <p:spTgt spid="1216">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6">
                                            <p:txEl>
                                              <p:pRg end="3" st="3"/>
                                            </p:txEl>
                                          </p:spTgt>
                                        </p:tgtEl>
                                        <p:attrNameLst>
                                          <p:attrName>style.visibility</p:attrName>
                                        </p:attrNameLst>
                                      </p:cBhvr>
                                      <p:to>
                                        <p:strVal val="visible"/>
                                      </p:to>
                                    </p:set>
                                    <p:animEffect filter="fade" transition="in">
                                      <p:cBhvr>
                                        <p:cTn dur="500"/>
                                        <p:tgtEl>
                                          <p:spTgt spid="1216">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6">
                                            <p:txEl>
                                              <p:pRg end="4" st="4"/>
                                            </p:txEl>
                                          </p:spTgt>
                                        </p:tgtEl>
                                        <p:attrNameLst>
                                          <p:attrName>style.visibility</p:attrName>
                                        </p:attrNameLst>
                                      </p:cBhvr>
                                      <p:to>
                                        <p:strVal val="visible"/>
                                      </p:to>
                                    </p:set>
                                    <p:animEffect filter="fade" transition="in">
                                      <p:cBhvr>
                                        <p:cTn dur="500"/>
                                        <p:tgtEl>
                                          <p:spTgt spid="1216">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6">
                                            <p:txEl>
                                              <p:pRg end="5" st="5"/>
                                            </p:txEl>
                                          </p:spTgt>
                                        </p:tgtEl>
                                        <p:attrNameLst>
                                          <p:attrName>style.visibility</p:attrName>
                                        </p:attrNameLst>
                                      </p:cBhvr>
                                      <p:to>
                                        <p:strVal val="visible"/>
                                      </p:to>
                                    </p:set>
                                    <p:animEffect filter="fade" transition="in">
                                      <p:cBhvr>
                                        <p:cTn dur="500"/>
                                        <p:tgtEl>
                                          <p:spTgt spid="1216">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6">
                                            <p:txEl>
                                              <p:pRg end="6" st="6"/>
                                            </p:txEl>
                                          </p:spTgt>
                                        </p:tgtEl>
                                        <p:attrNameLst>
                                          <p:attrName>style.visibility</p:attrName>
                                        </p:attrNameLst>
                                      </p:cBhvr>
                                      <p:to>
                                        <p:strVal val="visible"/>
                                      </p:to>
                                    </p:set>
                                    <p:animEffect filter="fade" transition="in">
                                      <p:cBhvr>
                                        <p:cTn dur="500"/>
                                        <p:tgtEl>
                                          <p:spTgt spid="1216">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6">
                                            <p:txEl>
                                              <p:pRg end="7" st="7"/>
                                            </p:txEl>
                                          </p:spTgt>
                                        </p:tgtEl>
                                        <p:attrNameLst>
                                          <p:attrName>style.visibility</p:attrName>
                                        </p:attrNameLst>
                                      </p:cBhvr>
                                      <p:to>
                                        <p:strVal val="visible"/>
                                      </p:to>
                                    </p:set>
                                    <p:animEffect filter="fade" transition="in">
                                      <p:cBhvr>
                                        <p:cTn dur="500"/>
                                        <p:tgtEl>
                                          <p:spTgt spid="1216">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16">
                                            <p:txEl>
                                              <p:pRg end="8" st="8"/>
                                            </p:txEl>
                                          </p:spTgt>
                                        </p:tgtEl>
                                        <p:attrNameLst>
                                          <p:attrName>style.visibility</p:attrName>
                                        </p:attrNameLst>
                                      </p:cBhvr>
                                      <p:to>
                                        <p:strVal val="visible"/>
                                      </p:to>
                                    </p:set>
                                    <p:animEffect filter="fade" transition="in">
                                      <p:cBhvr>
                                        <p:cTn dur="500"/>
                                        <p:tgtEl>
                                          <p:spTgt spid="121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op 1">
  <p:cSld name="Loop 1">
    <p:spTree>
      <p:nvGrpSpPr>
        <p:cNvPr id="1219" name="Shape 1219"/>
        <p:cNvGrpSpPr/>
        <p:nvPr/>
      </p:nvGrpSpPr>
      <p:grpSpPr>
        <a:xfrm>
          <a:off x="0" y="0"/>
          <a:ext cx="0" cy="0"/>
          <a:chOff x="0" y="0"/>
          <a:chExt cx="0" cy="0"/>
        </a:xfrm>
      </p:grpSpPr>
      <p:sp>
        <p:nvSpPr>
          <p:cNvPr id="1220" name="Google Shape;1220;p148"/>
          <p:cNvSpPr/>
          <p:nvPr/>
        </p:nvSpPr>
        <p:spPr>
          <a:xfrm>
            <a:off x="6041205" y="2495277"/>
            <a:ext cx="6193030" cy="6193030"/>
          </a:xfrm>
          <a:prstGeom prst="ellipse">
            <a:avLst/>
          </a:prstGeom>
          <a:gradFill>
            <a:gsLst>
              <a:gs pos="0">
                <a:schemeClr val="lt1"/>
              </a:gs>
              <a:gs pos="50000">
                <a:srgbClr val="B8DAEF">
                  <a:alpha val="13725"/>
                </a:srgbClr>
              </a:gs>
              <a:gs pos="100000">
                <a:srgbClr val="8AC8E8">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221" name="Google Shape;1221;p148"/>
          <p:cNvSpPr/>
          <p:nvPr/>
        </p:nvSpPr>
        <p:spPr>
          <a:xfrm>
            <a:off x="6982940" y="3437012"/>
            <a:ext cx="4309561" cy="4309561"/>
          </a:xfrm>
          <a:prstGeom prst="ellipse">
            <a:avLst/>
          </a:prstGeom>
          <a:gradFill>
            <a:gsLst>
              <a:gs pos="0">
                <a:schemeClr val="lt1"/>
              </a:gs>
              <a:gs pos="42000">
                <a:srgbClr val="B8DAEF">
                  <a:alpha val="23921"/>
                </a:srgbClr>
              </a:gs>
              <a:gs pos="100000">
                <a:srgbClr val="8AC8E8">
                  <a:alpha val="37647"/>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222" name="Google Shape;1222;p148"/>
          <p:cNvSpPr/>
          <p:nvPr/>
        </p:nvSpPr>
        <p:spPr>
          <a:xfrm>
            <a:off x="6398903" y="2849730"/>
            <a:ext cx="5461686" cy="5461686"/>
          </a:xfrm>
          <a:prstGeom prst="donut">
            <a:avLst>
              <a:gd fmla="val 7805"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223" name="Google Shape;1223;p148"/>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4" name="Google Shape;1224;p14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4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26" name="Google Shape;1226;p148"/>
          <p:cNvSpPr/>
          <p:nvPr/>
        </p:nvSpPr>
        <p:spPr>
          <a:xfrm>
            <a:off x="9143206" y="2833652"/>
            <a:ext cx="3024385" cy="2758140"/>
          </a:xfrm>
          <a:custGeom>
            <a:rect b="b" l="l" r="r" t="t"/>
            <a:pathLst>
              <a:path extrusionOk="0" h="2758140" w="3024385">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227" name="Google Shape;1227;p148"/>
          <p:cNvSpPr/>
          <p:nvPr/>
        </p:nvSpPr>
        <p:spPr>
          <a:xfrm rot="5400000">
            <a:off x="8975161" y="5717445"/>
            <a:ext cx="3024385" cy="2758140"/>
          </a:xfrm>
          <a:custGeom>
            <a:rect b="b" l="l" r="r" t="t"/>
            <a:pathLst>
              <a:path extrusionOk="0" h="2758140" w="3024385">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228" name="Google Shape;1228;p148"/>
          <p:cNvSpPr/>
          <p:nvPr/>
        </p:nvSpPr>
        <p:spPr>
          <a:xfrm rot="10800000">
            <a:off x="6112473" y="5582267"/>
            <a:ext cx="3024385" cy="2758140"/>
          </a:xfrm>
          <a:custGeom>
            <a:rect b="b" l="l" r="r" t="t"/>
            <a:pathLst>
              <a:path extrusionOk="0" h="2758140" w="3024385">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229" name="Google Shape;1229;p148"/>
          <p:cNvSpPr/>
          <p:nvPr/>
        </p:nvSpPr>
        <p:spPr>
          <a:xfrm rot="-5400000">
            <a:off x="6255121" y="2679785"/>
            <a:ext cx="3024385" cy="2758140"/>
          </a:xfrm>
          <a:custGeom>
            <a:rect b="b" l="l" r="r" t="t"/>
            <a:pathLst>
              <a:path extrusionOk="0" h="2758140" w="3024385">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230" name="Google Shape;1230;p148"/>
          <p:cNvSpPr/>
          <p:nvPr/>
        </p:nvSpPr>
        <p:spPr>
          <a:xfrm>
            <a:off x="10181969" y="3069064"/>
            <a:ext cx="1433384" cy="1433384"/>
          </a:xfrm>
          <a:prstGeom prst="ellipse">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31" name="Google Shape;1231;p148"/>
          <p:cNvSpPr/>
          <p:nvPr/>
        </p:nvSpPr>
        <p:spPr>
          <a:xfrm>
            <a:off x="10181969" y="6379823"/>
            <a:ext cx="1433384" cy="1433384"/>
          </a:xfrm>
          <a:prstGeom prst="ellipse">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32" name="Google Shape;1232;p148"/>
          <p:cNvSpPr/>
          <p:nvPr/>
        </p:nvSpPr>
        <p:spPr>
          <a:xfrm>
            <a:off x="6565558" y="3069064"/>
            <a:ext cx="1433384" cy="1433384"/>
          </a:xfrm>
          <a:prstGeom prst="ellipse">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33" name="Google Shape;1233;p148"/>
          <p:cNvSpPr/>
          <p:nvPr/>
        </p:nvSpPr>
        <p:spPr>
          <a:xfrm>
            <a:off x="6565558" y="6379823"/>
            <a:ext cx="1433384" cy="1433384"/>
          </a:xfrm>
          <a:prstGeom prst="ellipse">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34" name="Google Shape;1234;p148"/>
          <p:cNvSpPr/>
          <p:nvPr>
            <p:ph idx="2" type="pic"/>
          </p:nvPr>
        </p:nvSpPr>
        <p:spPr>
          <a:xfrm>
            <a:off x="10590604" y="3485051"/>
            <a:ext cx="616114" cy="616114"/>
          </a:xfrm>
          <a:prstGeom prst="rect">
            <a:avLst/>
          </a:prstGeom>
          <a:noFill/>
          <a:ln>
            <a:noFill/>
          </a:ln>
        </p:spPr>
      </p:sp>
      <p:sp>
        <p:nvSpPr>
          <p:cNvPr id="1235" name="Google Shape;1235;p148"/>
          <p:cNvSpPr/>
          <p:nvPr>
            <p:ph idx="3" type="pic"/>
          </p:nvPr>
        </p:nvSpPr>
        <p:spPr>
          <a:xfrm>
            <a:off x="10590604" y="6788458"/>
            <a:ext cx="616114" cy="616114"/>
          </a:xfrm>
          <a:prstGeom prst="rect">
            <a:avLst/>
          </a:prstGeom>
          <a:noFill/>
          <a:ln>
            <a:noFill/>
          </a:ln>
        </p:spPr>
      </p:sp>
      <p:sp>
        <p:nvSpPr>
          <p:cNvPr id="1236" name="Google Shape;1236;p148"/>
          <p:cNvSpPr/>
          <p:nvPr>
            <p:ph idx="4" type="pic"/>
          </p:nvPr>
        </p:nvSpPr>
        <p:spPr>
          <a:xfrm>
            <a:off x="6974193" y="3477699"/>
            <a:ext cx="616114" cy="616114"/>
          </a:xfrm>
          <a:prstGeom prst="rect">
            <a:avLst/>
          </a:prstGeom>
          <a:noFill/>
          <a:ln>
            <a:noFill/>
          </a:ln>
        </p:spPr>
      </p:sp>
      <p:sp>
        <p:nvSpPr>
          <p:cNvPr id="1237" name="Google Shape;1237;p148"/>
          <p:cNvSpPr/>
          <p:nvPr>
            <p:ph idx="5" type="pic"/>
          </p:nvPr>
        </p:nvSpPr>
        <p:spPr>
          <a:xfrm>
            <a:off x="6974193" y="6781106"/>
            <a:ext cx="616114" cy="616114"/>
          </a:xfrm>
          <a:prstGeom prst="rect">
            <a:avLst/>
          </a:prstGeom>
          <a:noFill/>
          <a:ln>
            <a:noFill/>
          </a:ln>
        </p:spPr>
      </p:sp>
      <p:sp>
        <p:nvSpPr>
          <p:cNvPr id="1238" name="Google Shape;1238;p148"/>
          <p:cNvSpPr txBox="1"/>
          <p:nvPr>
            <p:ph idx="1" type="body"/>
          </p:nvPr>
        </p:nvSpPr>
        <p:spPr>
          <a:xfrm>
            <a:off x="12586361" y="3115954"/>
            <a:ext cx="4808864" cy="1744121"/>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9" name="Google Shape;1239;p148"/>
          <p:cNvSpPr txBox="1"/>
          <p:nvPr>
            <p:ph idx="6" type="body"/>
          </p:nvPr>
        </p:nvSpPr>
        <p:spPr>
          <a:xfrm>
            <a:off x="12586361" y="2536524"/>
            <a:ext cx="4808864"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0" name="Google Shape;1240;p148"/>
          <p:cNvSpPr txBox="1"/>
          <p:nvPr>
            <p:ph idx="7" type="body"/>
          </p:nvPr>
        </p:nvSpPr>
        <p:spPr>
          <a:xfrm>
            <a:off x="12586361" y="7005277"/>
            <a:ext cx="4808864" cy="1744121"/>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1" name="Google Shape;1241;p148"/>
          <p:cNvSpPr txBox="1"/>
          <p:nvPr>
            <p:ph idx="8" type="body"/>
          </p:nvPr>
        </p:nvSpPr>
        <p:spPr>
          <a:xfrm>
            <a:off x="12586361" y="6425847"/>
            <a:ext cx="4808864"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2" name="Google Shape;1242;p148"/>
          <p:cNvSpPr txBox="1"/>
          <p:nvPr>
            <p:ph idx="9" type="body"/>
          </p:nvPr>
        </p:nvSpPr>
        <p:spPr>
          <a:xfrm>
            <a:off x="938059" y="3118138"/>
            <a:ext cx="4808864" cy="1744121"/>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3" name="Google Shape;1243;p148"/>
          <p:cNvSpPr txBox="1"/>
          <p:nvPr>
            <p:ph idx="13" type="body"/>
          </p:nvPr>
        </p:nvSpPr>
        <p:spPr>
          <a:xfrm>
            <a:off x="938059" y="2538708"/>
            <a:ext cx="4808864" cy="773203"/>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4" name="Google Shape;1244;p148"/>
          <p:cNvSpPr txBox="1"/>
          <p:nvPr>
            <p:ph idx="14" type="body"/>
          </p:nvPr>
        </p:nvSpPr>
        <p:spPr>
          <a:xfrm>
            <a:off x="938059" y="7007461"/>
            <a:ext cx="4808864" cy="1744121"/>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5" name="Google Shape;1245;p148"/>
          <p:cNvSpPr txBox="1"/>
          <p:nvPr>
            <p:ph idx="15" type="body"/>
          </p:nvPr>
        </p:nvSpPr>
        <p:spPr>
          <a:xfrm>
            <a:off x="938059" y="6428031"/>
            <a:ext cx="4808864" cy="773203"/>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5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500"/>
                                        <p:tgtEl>
                                          <p:spTgt spid="12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750"/>
                                        <p:tgtEl>
                                          <p:spTgt spid="1222"/>
                                        </p:tgtEl>
                                      </p:cBhvr>
                                    </p:animEffect>
                                  </p:childTnLst>
                                </p:cTn>
                              </p:par>
                            </p:childTnLst>
                          </p:cTn>
                        </p:par>
                        <p:par>
                          <p:cTn fill="hold">
                            <p:stCondLst>
                              <p:cond delay="1250"/>
                            </p:stCondLst>
                            <p:childTnLst>
                              <p:par>
                                <p:cTn fill="hold" nodeType="afterEffect" presetClass="entr" presetID="10" presetSubtype="0">
                                  <p:stCondLst>
                                    <p:cond delay="500"/>
                                  </p:stCondLst>
                                  <p:childTnLst>
                                    <p:set>
                                      <p:cBhvr>
                                        <p:cTn dur="1" fill="hold">
                                          <p:stCondLst>
                                            <p:cond delay="0"/>
                                          </p:stCondLst>
                                        </p:cTn>
                                        <p:tgtEl>
                                          <p:spTgt spid="1226"/>
                                        </p:tgtEl>
                                        <p:attrNameLst>
                                          <p:attrName>style.visibility</p:attrName>
                                        </p:attrNameLst>
                                      </p:cBhvr>
                                      <p:to>
                                        <p:strVal val="visible"/>
                                      </p:to>
                                    </p:set>
                                    <p:animEffect filter="fade" transition="in">
                                      <p:cBhvr>
                                        <p:cTn dur="500"/>
                                        <p:tgtEl>
                                          <p:spTgt spid="1226"/>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500"/>
                                        <p:tgtEl>
                                          <p:spTgt spid="1234"/>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500"/>
                                        <p:tgtEl>
                                          <p:spTgt spid="1230"/>
                                        </p:tgtEl>
                                      </p:cBhvr>
                                    </p:animEffect>
                                  </p:childTnLst>
                                </p:cTn>
                              </p:par>
                              <p:par>
                                <p:cTn fill="hold" nodeType="with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500"/>
                                        <p:tgtEl>
                                          <p:spTgt spid="1238"/>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500"/>
                                        <p:tgtEl>
                                          <p:spTgt spid="1239"/>
                                        </p:tgtEl>
                                      </p:cBhvr>
                                    </p:animEffect>
                                  </p:childTnLst>
                                </p:cTn>
                              </p:par>
                            </p:childTnLst>
                          </p:cTn>
                        </p:par>
                        <p:par>
                          <p:cTn fill="hold">
                            <p:stCondLst>
                              <p:cond delay="2250"/>
                            </p:stCondLst>
                            <p:childTnLst>
                              <p:par>
                                <p:cTn fill="hold" nodeType="afterEffect" presetClass="entr" presetID="10" presetSubtype="0">
                                  <p:stCondLst>
                                    <p:cond delay="500"/>
                                  </p:stCondLst>
                                  <p:childTnLst>
                                    <p:set>
                                      <p:cBhvr>
                                        <p:cTn dur="1" fill="hold">
                                          <p:stCondLst>
                                            <p:cond delay="0"/>
                                          </p:stCondLst>
                                        </p:cTn>
                                        <p:tgtEl>
                                          <p:spTgt spid="1227"/>
                                        </p:tgtEl>
                                        <p:attrNameLst>
                                          <p:attrName>style.visibility</p:attrName>
                                        </p:attrNameLst>
                                      </p:cBhvr>
                                      <p:to>
                                        <p:strVal val="visible"/>
                                      </p:to>
                                    </p:set>
                                    <p:animEffect filter="fade" transition="in">
                                      <p:cBhvr>
                                        <p:cTn dur="500"/>
                                        <p:tgtEl>
                                          <p:spTgt spid="1227"/>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500"/>
                                        <p:tgtEl>
                                          <p:spTgt spid="1235"/>
                                        </p:tgtEl>
                                      </p:cBhvr>
                                    </p:animEffect>
                                  </p:childTnLst>
                                </p:cTn>
                              </p:par>
                              <p:par>
                                <p:cTn fill="hold" nodeType="with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500"/>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500"/>
                                        <p:tgtEl>
                                          <p:spTgt spid="1240"/>
                                        </p:tgtEl>
                                      </p:cBhvr>
                                    </p:animEffect>
                                  </p:childTnLst>
                                </p:cTn>
                              </p:par>
                              <p:par>
                                <p:cTn fill="hold" nodeType="with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500"/>
                                        <p:tgtEl>
                                          <p:spTgt spid="1241"/>
                                        </p:tgtEl>
                                      </p:cBhvr>
                                    </p:animEffect>
                                  </p:childTnLst>
                                </p:cTn>
                              </p:par>
                            </p:childTnLst>
                          </p:cTn>
                        </p:par>
                        <p:par>
                          <p:cTn fill="hold">
                            <p:stCondLst>
                              <p:cond delay="3250"/>
                            </p:stCondLst>
                            <p:childTnLst>
                              <p:par>
                                <p:cTn fill="hold" nodeType="afterEffect" presetClass="entr" presetID="10" presetSubtype="0">
                                  <p:stCondLst>
                                    <p:cond delay="500"/>
                                  </p:stCondLst>
                                  <p:childTnLst>
                                    <p:set>
                                      <p:cBhvr>
                                        <p:cTn dur="1" fill="hold">
                                          <p:stCondLst>
                                            <p:cond delay="0"/>
                                          </p:stCondLst>
                                        </p:cTn>
                                        <p:tgtEl>
                                          <p:spTgt spid="1228"/>
                                        </p:tgtEl>
                                        <p:attrNameLst>
                                          <p:attrName>style.visibility</p:attrName>
                                        </p:attrNameLst>
                                      </p:cBhvr>
                                      <p:to>
                                        <p:strVal val="visible"/>
                                      </p:to>
                                    </p:set>
                                    <p:animEffect filter="fade" transition="in">
                                      <p:cBhvr>
                                        <p:cTn dur="500"/>
                                        <p:tgtEl>
                                          <p:spTgt spid="1228"/>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500"/>
                                        <p:tgtEl>
                                          <p:spTgt spid="1233"/>
                                        </p:tgtEl>
                                      </p:cBhvr>
                                    </p:animEffect>
                                  </p:childTnLst>
                                </p:cTn>
                              </p:par>
                              <p:par>
                                <p:cTn fill="hold" nodeType="with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500"/>
                                        <p:tgtEl>
                                          <p:spTgt spid="1237"/>
                                        </p:tgtEl>
                                      </p:cBhvr>
                                    </p:animEffect>
                                  </p:childTnLst>
                                </p:cTn>
                              </p:par>
                              <p:par>
                                <p:cTn fill="hold" nodeType="with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500"/>
                                        <p:tgtEl>
                                          <p:spTgt spid="1245"/>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500"/>
                                        <p:tgtEl>
                                          <p:spTgt spid="1244"/>
                                        </p:tgtEl>
                                      </p:cBhvr>
                                    </p:animEffect>
                                  </p:childTnLst>
                                </p:cTn>
                              </p:par>
                            </p:childTnLst>
                          </p:cTn>
                        </p:par>
                        <p:par>
                          <p:cTn fill="hold">
                            <p:stCondLst>
                              <p:cond delay="4250"/>
                            </p:stCondLst>
                            <p:childTnLst>
                              <p:par>
                                <p:cTn fill="hold" nodeType="afterEffect" presetClass="entr" presetID="10" presetSubtype="0">
                                  <p:stCondLst>
                                    <p:cond delay="50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childTnLst>
                          </p:cTn>
                        </p:par>
                        <p:par>
                          <p:cTn fill="hold">
                            <p:stCondLst>
                              <p:cond delay="4750"/>
                            </p:stCondLst>
                            <p:childTnLst>
                              <p:par>
                                <p:cTn fill="hold" nodeType="after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500"/>
                                        <p:tgtEl>
                                          <p:spTgt spid="1236"/>
                                        </p:tgtEl>
                                      </p:cBhvr>
                                    </p:animEffect>
                                  </p:childTnLst>
                                </p:cTn>
                              </p:par>
                              <p:par>
                                <p:cTn fill="hold" nodeType="with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500"/>
                                        <p:tgtEl>
                                          <p:spTgt spid="1232"/>
                                        </p:tgtEl>
                                      </p:cBhvr>
                                    </p:animEffect>
                                  </p:childTnLst>
                                </p:cTn>
                              </p:par>
                              <p:par>
                                <p:cTn fill="hold" nodeType="with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500"/>
                                        <p:tgtEl>
                                          <p:spTgt spid="1242"/>
                                        </p:tgtEl>
                                      </p:cBhvr>
                                    </p:animEffect>
                                  </p:childTnLst>
                                </p:cTn>
                              </p:par>
                              <p:par>
                                <p:cTn fill="hold" nodeType="with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500"/>
                                        <p:tgtEl>
                                          <p:spTgt spid="1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List">
  <p:cSld name="2 Columns - List">
    <p:spTree>
      <p:nvGrpSpPr>
        <p:cNvPr id="1246" name="Shape 1246"/>
        <p:cNvGrpSpPr/>
        <p:nvPr/>
      </p:nvGrpSpPr>
      <p:grpSpPr>
        <a:xfrm>
          <a:off x="0" y="0"/>
          <a:ext cx="0" cy="0"/>
          <a:chOff x="0" y="0"/>
          <a:chExt cx="0" cy="0"/>
        </a:xfrm>
      </p:grpSpPr>
      <p:sp>
        <p:nvSpPr>
          <p:cNvPr id="1247" name="Google Shape;1247;p150"/>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8" name="Google Shape;1248;p15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15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50" name="Google Shape;1250;p150"/>
          <p:cNvSpPr txBox="1"/>
          <p:nvPr>
            <p:ph idx="1" type="body"/>
          </p:nvPr>
        </p:nvSpPr>
        <p:spPr>
          <a:xfrm>
            <a:off x="1142999" y="1948145"/>
            <a:ext cx="7321380" cy="1453800"/>
          </a:xfrm>
          <a:prstGeom prst="rect">
            <a:avLst/>
          </a:prstGeom>
          <a:noFill/>
          <a:ln>
            <a:noFill/>
          </a:ln>
        </p:spPr>
        <p:txBody>
          <a:bodyPr anchorCtr="0" anchor="b" bIns="81625" lIns="163275" spcFirstLastPara="1" rIns="163275" wrap="square" tIns="81625">
            <a:noAutofit/>
          </a:bodyPr>
          <a:lstStyle>
            <a:lvl1pPr indent="-228600" lvl="0" marL="457200" algn="ctr">
              <a:spcBef>
                <a:spcPts val="0"/>
              </a:spcBef>
              <a:spcAft>
                <a:spcPts val="0"/>
              </a:spcAft>
              <a:buClr>
                <a:schemeClr val="accent1"/>
              </a:buClr>
              <a:buSzPts val="4000"/>
              <a:buNone/>
              <a:defRPr sz="40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1" name="Google Shape;1251;p150"/>
          <p:cNvSpPr txBox="1"/>
          <p:nvPr>
            <p:ph idx="2" type="body"/>
          </p:nvPr>
        </p:nvSpPr>
        <p:spPr>
          <a:xfrm>
            <a:off x="1133383" y="3747959"/>
            <a:ext cx="7330996" cy="5265971"/>
          </a:xfrm>
          <a:prstGeom prst="rect">
            <a:avLst/>
          </a:prstGeom>
          <a:noFill/>
          <a:ln>
            <a:noFill/>
          </a:ln>
        </p:spPr>
        <p:txBody>
          <a:bodyPr anchorCtr="0" anchor="t" bIns="81625" lIns="163275" spcFirstLastPara="1" rIns="163275" wrap="square" tIns="81625">
            <a:noAutofit/>
          </a:bodyPr>
          <a:lstStyle>
            <a:lvl1pPr indent="-381000" lvl="0" marL="457200" algn="l">
              <a:lnSpc>
                <a:spcPct val="120000"/>
              </a:lnSpc>
              <a:spcBef>
                <a:spcPts val="1200"/>
              </a:spcBef>
              <a:spcAft>
                <a:spcPts val="0"/>
              </a:spcAft>
              <a:buClr>
                <a:schemeClr val="accent1"/>
              </a:buClr>
              <a:buSzPts val="2400"/>
              <a:buFont typeface="Noto Sans Symbols"/>
              <a:buChar char="◆"/>
              <a:defRPr sz="2400">
                <a:solidFill>
                  <a:schemeClr val="dk2"/>
                </a:solidFill>
                <a:latin typeface="Roboto Light"/>
                <a:ea typeface="Roboto Light"/>
                <a:cs typeface="Roboto Light"/>
                <a:sym typeface="Roboto Light"/>
              </a:defRPr>
            </a:lvl1pPr>
            <a:lvl2pPr indent="-355600" lvl="1" marL="914400" algn="l">
              <a:spcBef>
                <a:spcPts val="400"/>
              </a:spcBef>
              <a:spcAft>
                <a:spcPts val="0"/>
              </a:spcAft>
              <a:buClr>
                <a:schemeClr val="accent1"/>
              </a:buClr>
              <a:buSzPts val="2000"/>
              <a:buFont typeface="Noto Sans Symbols"/>
              <a:buChar char="●"/>
              <a:defRPr sz="2000"/>
            </a:lvl2pPr>
            <a:lvl3pPr indent="-342900" lvl="2" marL="1371600" algn="l">
              <a:spcBef>
                <a:spcPts val="360"/>
              </a:spcBef>
              <a:spcAft>
                <a:spcPts val="0"/>
              </a:spcAft>
              <a:buClr>
                <a:srgbClr val="8B8B8B"/>
              </a:buClr>
              <a:buSzPts val="1800"/>
              <a:buChar char="•"/>
              <a:defRPr sz="1800">
                <a:solidFill>
                  <a:srgbClr val="8B8B8B"/>
                </a:solidFill>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252" name="Google Shape;1252;p150"/>
          <p:cNvCxnSpPr/>
          <p:nvPr/>
        </p:nvCxnSpPr>
        <p:spPr>
          <a:xfrm>
            <a:off x="1127941" y="3642616"/>
            <a:ext cx="7336438" cy="0"/>
          </a:xfrm>
          <a:prstGeom prst="straightConnector1">
            <a:avLst/>
          </a:prstGeom>
          <a:noFill/>
          <a:ln cap="flat" cmpd="sng" w="12700">
            <a:solidFill>
              <a:schemeClr val="accent1"/>
            </a:solidFill>
            <a:prstDash val="solid"/>
            <a:round/>
            <a:headEnd len="sm" w="sm" type="none"/>
            <a:tailEnd len="sm" w="sm" type="none"/>
          </a:ln>
        </p:spPr>
      </p:cxnSp>
      <p:sp>
        <p:nvSpPr>
          <p:cNvPr id="1253" name="Google Shape;1253;p150"/>
          <p:cNvSpPr txBox="1"/>
          <p:nvPr>
            <p:ph idx="3" type="body"/>
          </p:nvPr>
        </p:nvSpPr>
        <p:spPr>
          <a:xfrm>
            <a:off x="9747420" y="1948145"/>
            <a:ext cx="7321380" cy="1453800"/>
          </a:xfrm>
          <a:prstGeom prst="rect">
            <a:avLst/>
          </a:prstGeom>
          <a:noFill/>
          <a:ln>
            <a:noFill/>
          </a:ln>
        </p:spPr>
        <p:txBody>
          <a:bodyPr anchorCtr="0" anchor="b" bIns="81625" lIns="163275" spcFirstLastPara="1" rIns="163275" wrap="square" tIns="81625">
            <a:noAutofit/>
          </a:bodyPr>
          <a:lstStyle>
            <a:lvl1pPr indent="-228600" lvl="0" marL="457200" algn="ctr">
              <a:spcBef>
                <a:spcPts val="0"/>
              </a:spcBef>
              <a:spcAft>
                <a:spcPts val="0"/>
              </a:spcAft>
              <a:buClr>
                <a:schemeClr val="accent1"/>
              </a:buClr>
              <a:buSzPts val="4000"/>
              <a:buNone/>
              <a:defRPr sz="40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4" name="Google Shape;1254;p150"/>
          <p:cNvSpPr txBox="1"/>
          <p:nvPr>
            <p:ph idx="4" type="body"/>
          </p:nvPr>
        </p:nvSpPr>
        <p:spPr>
          <a:xfrm>
            <a:off x="9737804" y="3747959"/>
            <a:ext cx="7330996" cy="5265971"/>
          </a:xfrm>
          <a:prstGeom prst="rect">
            <a:avLst/>
          </a:prstGeom>
          <a:noFill/>
          <a:ln>
            <a:noFill/>
          </a:ln>
        </p:spPr>
        <p:txBody>
          <a:bodyPr anchorCtr="0" anchor="t" bIns="81625" lIns="163275" spcFirstLastPara="1" rIns="163275" wrap="square" tIns="81625">
            <a:noAutofit/>
          </a:bodyPr>
          <a:lstStyle>
            <a:lvl1pPr indent="-381000" lvl="0" marL="457200" algn="l">
              <a:lnSpc>
                <a:spcPct val="120000"/>
              </a:lnSpc>
              <a:spcBef>
                <a:spcPts val="600"/>
              </a:spcBef>
              <a:spcAft>
                <a:spcPts val="0"/>
              </a:spcAft>
              <a:buClr>
                <a:schemeClr val="accent1"/>
              </a:buClr>
              <a:buSzPts val="2400"/>
              <a:buFont typeface="Noto Sans Symbols"/>
              <a:buChar char="◆"/>
              <a:defRPr sz="2400">
                <a:solidFill>
                  <a:schemeClr val="dk2"/>
                </a:solidFill>
                <a:latin typeface="Roboto Light"/>
                <a:ea typeface="Roboto Light"/>
                <a:cs typeface="Roboto Light"/>
                <a:sym typeface="Roboto Light"/>
              </a:defRPr>
            </a:lvl1pPr>
            <a:lvl2pPr indent="-355600" lvl="1" marL="914400" algn="l">
              <a:spcBef>
                <a:spcPts val="400"/>
              </a:spcBef>
              <a:spcAft>
                <a:spcPts val="0"/>
              </a:spcAft>
              <a:buClr>
                <a:schemeClr val="accent1"/>
              </a:buClr>
              <a:buSzPts val="2000"/>
              <a:buFont typeface="Noto Sans Symbols"/>
              <a:buChar char="●"/>
              <a:defRPr sz="2000"/>
            </a:lvl2pPr>
            <a:lvl3pPr indent="-342900" lvl="2" marL="1371600" algn="l">
              <a:spcBef>
                <a:spcPts val="360"/>
              </a:spcBef>
              <a:spcAft>
                <a:spcPts val="0"/>
              </a:spcAft>
              <a:buClr>
                <a:srgbClr val="8B8B8B"/>
              </a:buClr>
              <a:buSzPts val="1800"/>
              <a:buChar char="•"/>
              <a:defRPr sz="1800">
                <a:solidFill>
                  <a:srgbClr val="8B8B8B"/>
                </a:solidFill>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255" name="Google Shape;1255;p150"/>
          <p:cNvCxnSpPr/>
          <p:nvPr/>
        </p:nvCxnSpPr>
        <p:spPr>
          <a:xfrm>
            <a:off x="9732362" y="3642616"/>
            <a:ext cx="7336438"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50"/>
                                        </p:tgtEl>
                                        <p:attrNameLst>
                                          <p:attrName>style.visibility</p:attrName>
                                        </p:attrNameLst>
                                      </p:cBhvr>
                                      <p:to>
                                        <p:strVal val="visible"/>
                                      </p:to>
                                    </p:set>
                                    <p:anim calcmode="lin" valueType="num">
                                      <p:cBhvr additive="base">
                                        <p:cTn dur="500"/>
                                        <p:tgtEl>
                                          <p:spTgt spid="125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500"/>
                                        <p:tgtEl>
                                          <p:spTgt spid="12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500"/>
                                        <p:tgtEl>
                                          <p:spTgt spid="1251"/>
                                        </p:tgtEl>
                                      </p:cBhvr>
                                    </p:animEffect>
                                  </p:childTnLst>
                                </p:cTn>
                              </p:par>
                            </p:childTnLst>
                          </p:cTn>
                        </p:par>
                        <p:par>
                          <p:cTn fill="hold">
                            <p:stCondLst>
                              <p:cond delay="1000"/>
                            </p:stCondLst>
                            <p:childTnLst>
                              <p:par>
                                <p:cTn fill="hold" nodeType="afterEffect" presetClass="entr" presetID="2" presetSubtype="8">
                                  <p:stCondLst>
                                    <p:cond delay="500"/>
                                  </p:stCondLst>
                                  <p:childTnLst>
                                    <p:set>
                                      <p:cBhvr>
                                        <p:cTn dur="1" fill="hold">
                                          <p:stCondLst>
                                            <p:cond delay="0"/>
                                          </p:stCondLst>
                                        </p:cTn>
                                        <p:tgtEl>
                                          <p:spTgt spid="1253"/>
                                        </p:tgtEl>
                                        <p:attrNameLst>
                                          <p:attrName>style.visibility</p:attrName>
                                        </p:attrNameLst>
                                      </p:cBhvr>
                                      <p:to>
                                        <p:strVal val="visible"/>
                                      </p:to>
                                    </p:set>
                                    <p:anim calcmode="lin" valueType="num">
                                      <p:cBhvr additive="base">
                                        <p:cTn dur="500"/>
                                        <p:tgtEl>
                                          <p:spTgt spid="125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1255"/>
                                        </p:tgtEl>
                                        <p:attrNameLst>
                                          <p:attrName>style.visibility</p:attrName>
                                        </p:attrNameLst>
                                      </p:cBhvr>
                                      <p:to>
                                        <p:strVal val="visible"/>
                                      </p:to>
                                    </p:set>
                                    <p:animEffect filter="fade" transition="in">
                                      <p:cBhvr>
                                        <p:cTn dur="500"/>
                                        <p:tgtEl>
                                          <p:spTgt spid="125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500"/>
                                        <p:tgtEl>
                                          <p:spTgt spid="1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 Virtical">
  <p:cSld name="2 Images - Virtical">
    <p:spTree>
      <p:nvGrpSpPr>
        <p:cNvPr id="1256" name="Shape 1256"/>
        <p:cNvGrpSpPr/>
        <p:nvPr/>
      </p:nvGrpSpPr>
      <p:grpSpPr>
        <a:xfrm>
          <a:off x="0" y="0"/>
          <a:ext cx="0" cy="0"/>
          <a:chOff x="0" y="0"/>
          <a:chExt cx="0" cy="0"/>
        </a:xfrm>
      </p:grpSpPr>
      <p:sp>
        <p:nvSpPr>
          <p:cNvPr id="1257" name="Google Shape;1257;p152"/>
          <p:cNvSpPr/>
          <p:nvPr/>
        </p:nvSpPr>
        <p:spPr>
          <a:xfrm>
            <a:off x="1509136" y="1811486"/>
            <a:ext cx="6671037" cy="3996190"/>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58" name="Google Shape;1258;p152"/>
          <p:cNvSpPr/>
          <p:nvPr>
            <p:ph idx="2" type="pic"/>
          </p:nvPr>
        </p:nvSpPr>
        <p:spPr>
          <a:xfrm>
            <a:off x="1685611" y="1987943"/>
            <a:ext cx="6318086" cy="3643276"/>
          </a:xfrm>
          <a:prstGeom prst="rect">
            <a:avLst/>
          </a:prstGeom>
          <a:noFill/>
          <a:ln>
            <a:noFill/>
          </a:ln>
        </p:spPr>
      </p:sp>
      <p:sp>
        <p:nvSpPr>
          <p:cNvPr id="1259" name="Google Shape;1259;p152"/>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0" name="Google Shape;1260;p152"/>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1" name="Google Shape;1261;p152"/>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62" name="Google Shape;1262;p152"/>
          <p:cNvSpPr/>
          <p:nvPr/>
        </p:nvSpPr>
        <p:spPr>
          <a:xfrm>
            <a:off x="10050168" y="1811486"/>
            <a:ext cx="6671037" cy="3996190"/>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263" name="Google Shape;1263;p152"/>
          <p:cNvSpPr/>
          <p:nvPr>
            <p:ph idx="3" type="pic"/>
          </p:nvPr>
        </p:nvSpPr>
        <p:spPr>
          <a:xfrm>
            <a:off x="10226643" y="1987943"/>
            <a:ext cx="6318086" cy="3643276"/>
          </a:xfrm>
          <a:prstGeom prst="rect">
            <a:avLst/>
          </a:prstGeom>
          <a:noFill/>
          <a:ln>
            <a:noFill/>
          </a:ln>
        </p:spPr>
      </p:sp>
      <p:sp>
        <p:nvSpPr>
          <p:cNvPr id="1264" name="Google Shape;1264;p152"/>
          <p:cNvSpPr txBox="1"/>
          <p:nvPr>
            <p:ph idx="1" type="body"/>
          </p:nvPr>
        </p:nvSpPr>
        <p:spPr>
          <a:xfrm>
            <a:off x="1083526" y="6660065"/>
            <a:ext cx="7393207" cy="244686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5" name="Google Shape;1265;p152"/>
          <p:cNvSpPr txBox="1"/>
          <p:nvPr>
            <p:ph idx="4" type="body"/>
          </p:nvPr>
        </p:nvSpPr>
        <p:spPr>
          <a:xfrm>
            <a:off x="1083526" y="6080635"/>
            <a:ext cx="7393207"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6" name="Google Shape;1266;p152"/>
          <p:cNvSpPr txBox="1"/>
          <p:nvPr>
            <p:ph idx="5" type="body"/>
          </p:nvPr>
        </p:nvSpPr>
        <p:spPr>
          <a:xfrm>
            <a:off x="9679458" y="6664184"/>
            <a:ext cx="7393207" cy="244686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7" name="Google Shape;1267;p152"/>
          <p:cNvSpPr txBox="1"/>
          <p:nvPr>
            <p:ph idx="6" type="body"/>
          </p:nvPr>
        </p:nvSpPr>
        <p:spPr>
          <a:xfrm>
            <a:off x="9679458" y="6084754"/>
            <a:ext cx="7393207"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500"/>
                                        <p:tgtEl>
                                          <p:spTgt spid="1258"/>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500"/>
                                        <p:tgtEl>
                                          <p:spTgt spid="1257"/>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265"/>
                                        </p:tgtEl>
                                        <p:attrNameLst>
                                          <p:attrName>style.visibility</p:attrName>
                                        </p:attrNameLst>
                                      </p:cBhvr>
                                      <p:to>
                                        <p:strVal val="visible"/>
                                      </p:to>
                                    </p:set>
                                    <p:anim calcmode="lin" valueType="num">
                                      <p:cBhvr additive="base">
                                        <p:cTn dur="500"/>
                                        <p:tgtEl>
                                          <p:spTgt spid="12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64"/>
                                        </p:tgtEl>
                                        <p:attrNameLst>
                                          <p:attrName>style.visibility</p:attrName>
                                        </p:attrNameLst>
                                      </p:cBhvr>
                                      <p:to>
                                        <p:strVal val="visible"/>
                                      </p:to>
                                    </p:set>
                                    <p:anim calcmode="lin" valueType="num">
                                      <p:cBhvr additive="base">
                                        <p:cTn dur="500"/>
                                        <p:tgtEl>
                                          <p:spTgt spid="126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262"/>
                                        </p:tgtEl>
                                        <p:attrNameLst>
                                          <p:attrName>style.visibility</p:attrName>
                                        </p:attrNameLst>
                                      </p:cBhvr>
                                      <p:to>
                                        <p:strVal val="visible"/>
                                      </p:to>
                                    </p:set>
                                    <p:animEffect filter="fade" transition="in">
                                      <p:cBhvr>
                                        <p:cTn dur="500"/>
                                        <p:tgtEl>
                                          <p:spTgt spid="1262"/>
                                        </p:tgtEl>
                                      </p:cBhvr>
                                    </p:animEffect>
                                  </p:childTnLst>
                                </p:cTn>
                              </p:par>
                              <p:par>
                                <p:cTn fill="hold" nodeType="withEffect" presetClass="entr" presetID="10" presetSubtype="0">
                                  <p:stCondLst>
                                    <p:cond delay="500"/>
                                  </p:stCondLst>
                                  <p:childTnLst>
                                    <p:set>
                                      <p:cBhvr>
                                        <p:cTn dur="1" fill="hold">
                                          <p:stCondLst>
                                            <p:cond delay="0"/>
                                          </p:stCondLst>
                                        </p:cTn>
                                        <p:tgtEl>
                                          <p:spTgt spid="1263"/>
                                        </p:tgtEl>
                                        <p:attrNameLst>
                                          <p:attrName>style.visibility</p:attrName>
                                        </p:attrNameLst>
                                      </p:cBhvr>
                                      <p:to>
                                        <p:strVal val="visible"/>
                                      </p:to>
                                    </p:set>
                                    <p:animEffect filter="fade" transition="in">
                                      <p:cBhvr>
                                        <p:cTn dur="500"/>
                                        <p:tgtEl>
                                          <p:spTgt spid="1263"/>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266"/>
                                        </p:tgtEl>
                                        <p:attrNameLst>
                                          <p:attrName>style.visibility</p:attrName>
                                        </p:attrNameLst>
                                      </p:cBhvr>
                                      <p:to>
                                        <p:strVal val="visible"/>
                                      </p:to>
                                    </p:set>
                                    <p:anim calcmode="lin" valueType="num">
                                      <p:cBhvr additive="base">
                                        <p:cTn dur="500"/>
                                        <p:tgtEl>
                                          <p:spTgt spid="12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67"/>
                                        </p:tgtEl>
                                        <p:attrNameLst>
                                          <p:attrName>style.visibility</p:attrName>
                                        </p:attrNameLst>
                                      </p:cBhvr>
                                      <p:to>
                                        <p:strVal val="visible"/>
                                      </p:to>
                                    </p:set>
                                    <p:anim calcmode="lin" valueType="num">
                                      <p:cBhvr additive="base">
                                        <p:cTn dur="500"/>
                                        <p:tgtEl>
                                          <p:spTgt spid="12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ident">
  <p:cSld name="President">
    <p:spTree>
      <p:nvGrpSpPr>
        <p:cNvPr id="78" name="Shape 78"/>
        <p:cNvGrpSpPr/>
        <p:nvPr/>
      </p:nvGrpSpPr>
      <p:grpSpPr>
        <a:xfrm>
          <a:off x="0" y="0"/>
          <a:ext cx="0" cy="0"/>
          <a:chOff x="0" y="0"/>
          <a:chExt cx="0" cy="0"/>
        </a:xfrm>
      </p:grpSpPr>
      <p:sp>
        <p:nvSpPr>
          <p:cNvPr id="79" name="Google Shape;79;p13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3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1" name="Google Shape;81;p136"/>
          <p:cNvSpPr txBox="1"/>
          <p:nvPr>
            <p:ph type="title"/>
          </p:nvPr>
        </p:nvSpPr>
        <p:spPr>
          <a:xfrm>
            <a:off x="862286" y="5593550"/>
            <a:ext cx="16606845" cy="101110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accent1"/>
              </a:buClr>
              <a:buSzPts val="5400"/>
              <a:buFont typeface="Roboto Condensed Light"/>
              <a:buNone/>
              <a:defRPr b="0" i="0" sz="54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6"/>
          <p:cNvSpPr txBox="1"/>
          <p:nvPr>
            <p:ph idx="1" type="body"/>
          </p:nvPr>
        </p:nvSpPr>
        <p:spPr>
          <a:xfrm>
            <a:off x="2623106" y="7573772"/>
            <a:ext cx="13040199" cy="1530168"/>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136"/>
          <p:cNvSpPr/>
          <p:nvPr/>
        </p:nvSpPr>
        <p:spPr>
          <a:xfrm>
            <a:off x="6802946" y="777992"/>
            <a:ext cx="4631885" cy="4632286"/>
          </a:xfrm>
          <a:prstGeom prst="ellipse">
            <a:avLst/>
          </a:prstGeom>
          <a:solidFill>
            <a:srgbClr val="BFF1FF">
              <a:alpha val="13725"/>
            </a:srgbClr>
          </a:solidFill>
          <a:ln cap="flat" cmpd="sng" w="127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Roboto Condensed Light"/>
              <a:ea typeface="Roboto Condensed Light"/>
              <a:cs typeface="Roboto Condensed Light"/>
              <a:sym typeface="Roboto Condensed Light"/>
            </a:endParaRPr>
          </a:p>
        </p:txBody>
      </p:sp>
      <p:sp>
        <p:nvSpPr>
          <p:cNvPr id="84" name="Google Shape;84;p136"/>
          <p:cNvSpPr/>
          <p:nvPr>
            <p:ph idx="2" type="pic"/>
          </p:nvPr>
        </p:nvSpPr>
        <p:spPr>
          <a:xfrm>
            <a:off x="7005046" y="980110"/>
            <a:ext cx="4227685" cy="4228051"/>
          </a:xfrm>
          <a:prstGeom prst="ellipse">
            <a:avLst/>
          </a:prstGeom>
          <a:noFill/>
          <a:ln>
            <a:noFill/>
          </a:ln>
        </p:spPr>
      </p:sp>
      <p:sp>
        <p:nvSpPr>
          <p:cNvPr id="85" name="Google Shape;85;p136"/>
          <p:cNvSpPr txBox="1"/>
          <p:nvPr>
            <p:ph idx="3" type="body"/>
          </p:nvPr>
        </p:nvSpPr>
        <p:spPr>
          <a:xfrm>
            <a:off x="2594582" y="6493650"/>
            <a:ext cx="13097249"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dk2"/>
              </a:buClr>
              <a:buSzPts val="3200"/>
              <a:buNone/>
              <a:defRPr sz="3200">
                <a:solidFill>
                  <a:schemeClr val="dk2"/>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86" name="Google Shape;86;p136"/>
          <p:cNvCxnSpPr/>
          <p:nvPr/>
        </p:nvCxnSpPr>
        <p:spPr>
          <a:xfrm>
            <a:off x="2623107" y="7393750"/>
            <a:ext cx="13040199"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childTnLst>
                          </p:cTn>
                        </p:par>
                        <p:par>
                          <p:cTn fill="hold">
                            <p:stCondLst>
                              <p:cond delay="500"/>
                            </p:stCondLst>
                            <p:childTnLst>
                              <p:par>
                                <p:cTn fill="hold" nodeType="afterEffect" presetClass="entr" presetID="2" presetSubtype="8">
                                  <p:stCondLst>
                                    <p:cond delay="25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p:tgtEl>
                                          <p:spTgt spid="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5">
                                            <p:txEl>
                                              <p:pRg end="0" st="0"/>
                                            </p:txEl>
                                          </p:spTgt>
                                        </p:tgtEl>
                                        <p:attrNameLst>
                                          <p:attrName>style.visibility</p:attrName>
                                        </p:attrNameLst>
                                      </p:cBhvr>
                                      <p:to>
                                        <p:strVal val="visible"/>
                                      </p:to>
                                    </p:set>
                                    <p:anim calcmode="lin" valueType="num">
                                      <p:cBhvr additive="base">
                                        <p:cTn dur="500"/>
                                        <p:tgtEl>
                                          <p:spTgt spid="8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5">
                                            <p:txEl>
                                              <p:pRg end="1" st="1"/>
                                            </p:txEl>
                                          </p:spTgt>
                                        </p:tgtEl>
                                        <p:attrNameLst>
                                          <p:attrName>style.visibility</p:attrName>
                                        </p:attrNameLst>
                                      </p:cBhvr>
                                      <p:to>
                                        <p:strVal val="visible"/>
                                      </p:to>
                                    </p:set>
                                    <p:anim calcmode="lin" valueType="num">
                                      <p:cBhvr additive="base">
                                        <p:cTn dur="500"/>
                                        <p:tgtEl>
                                          <p:spTgt spid="8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5">
                                            <p:txEl>
                                              <p:pRg end="2" st="2"/>
                                            </p:txEl>
                                          </p:spTgt>
                                        </p:tgtEl>
                                        <p:attrNameLst>
                                          <p:attrName>style.visibility</p:attrName>
                                        </p:attrNameLst>
                                      </p:cBhvr>
                                      <p:to>
                                        <p:strVal val="visible"/>
                                      </p:to>
                                    </p:set>
                                    <p:anim calcmode="lin" valueType="num">
                                      <p:cBhvr additive="base">
                                        <p:cTn dur="500"/>
                                        <p:tgtEl>
                                          <p:spTgt spid="8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5">
                                            <p:txEl>
                                              <p:pRg end="3" st="3"/>
                                            </p:txEl>
                                          </p:spTgt>
                                        </p:tgtEl>
                                        <p:attrNameLst>
                                          <p:attrName>style.visibility</p:attrName>
                                        </p:attrNameLst>
                                      </p:cBhvr>
                                      <p:to>
                                        <p:strVal val="visible"/>
                                      </p:to>
                                    </p:set>
                                    <p:anim calcmode="lin" valueType="num">
                                      <p:cBhvr additive="base">
                                        <p:cTn dur="500"/>
                                        <p:tgtEl>
                                          <p:spTgt spid="8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5">
                                            <p:txEl>
                                              <p:pRg end="4" st="4"/>
                                            </p:txEl>
                                          </p:spTgt>
                                        </p:tgtEl>
                                        <p:attrNameLst>
                                          <p:attrName>style.visibility</p:attrName>
                                        </p:attrNameLst>
                                      </p:cBhvr>
                                      <p:to>
                                        <p:strVal val="visible"/>
                                      </p:to>
                                    </p:set>
                                    <p:anim calcmode="lin" valueType="num">
                                      <p:cBhvr additive="base">
                                        <p:cTn dur="500"/>
                                        <p:tgtEl>
                                          <p:spTgt spid="8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5">
                                            <p:txEl>
                                              <p:pRg end="5" st="5"/>
                                            </p:txEl>
                                          </p:spTgt>
                                        </p:tgtEl>
                                        <p:attrNameLst>
                                          <p:attrName>style.visibility</p:attrName>
                                        </p:attrNameLst>
                                      </p:cBhvr>
                                      <p:to>
                                        <p:strVal val="visible"/>
                                      </p:to>
                                    </p:set>
                                    <p:anim calcmode="lin" valueType="num">
                                      <p:cBhvr additive="base">
                                        <p:cTn dur="500"/>
                                        <p:tgtEl>
                                          <p:spTgt spid="8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5">
                                            <p:txEl>
                                              <p:pRg end="6" st="6"/>
                                            </p:txEl>
                                          </p:spTgt>
                                        </p:tgtEl>
                                        <p:attrNameLst>
                                          <p:attrName>style.visibility</p:attrName>
                                        </p:attrNameLst>
                                      </p:cBhvr>
                                      <p:to>
                                        <p:strVal val="visible"/>
                                      </p:to>
                                    </p:set>
                                    <p:anim calcmode="lin" valueType="num">
                                      <p:cBhvr additive="base">
                                        <p:cTn dur="500"/>
                                        <p:tgtEl>
                                          <p:spTgt spid="8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5">
                                            <p:txEl>
                                              <p:pRg end="7" st="7"/>
                                            </p:txEl>
                                          </p:spTgt>
                                        </p:tgtEl>
                                        <p:attrNameLst>
                                          <p:attrName>style.visibility</p:attrName>
                                        </p:attrNameLst>
                                      </p:cBhvr>
                                      <p:to>
                                        <p:strVal val="visible"/>
                                      </p:to>
                                    </p:set>
                                    <p:anim calcmode="lin" valueType="num">
                                      <p:cBhvr additive="base">
                                        <p:cTn dur="500"/>
                                        <p:tgtEl>
                                          <p:spTgt spid="8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5">
                                            <p:txEl>
                                              <p:pRg end="8" st="8"/>
                                            </p:txEl>
                                          </p:spTgt>
                                        </p:tgtEl>
                                        <p:attrNameLst>
                                          <p:attrName>style.visibility</p:attrName>
                                        </p:attrNameLst>
                                      </p:cBhvr>
                                      <p:to>
                                        <p:strVal val="visible"/>
                                      </p:to>
                                    </p:set>
                                    <p:anim calcmode="lin" valueType="num">
                                      <p:cBhvr additive="base">
                                        <p:cTn dur="500"/>
                                        <p:tgtEl>
                                          <p:spTgt spid="85">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par>
                                <p:cTn fill="hold" nodeType="withEffect" presetClass="entr" presetID="2" presetSubtype="4">
                                  <p:stCondLst>
                                    <p:cond delay="125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p:tgtEl>
                                          <p:spTgt spid="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Images">
  <p:cSld name="5 Images">
    <p:spTree>
      <p:nvGrpSpPr>
        <p:cNvPr id="1268" name="Shape 1268"/>
        <p:cNvGrpSpPr/>
        <p:nvPr/>
      </p:nvGrpSpPr>
      <p:grpSpPr>
        <a:xfrm>
          <a:off x="0" y="0"/>
          <a:ext cx="0" cy="0"/>
          <a:chOff x="0" y="0"/>
          <a:chExt cx="0" cy="0"/>
        </a:xfrm>
      </p:grpSpPr>
      <p:sp>
        <p:nvSpPr>
          <p:cNvPr id="1269" name="Google Shape;1269;p155"/>
          <p:cNvSpPr/>
          <p:nvPr>
            <p:ph idx="2" type="pic"/>
          </p:nvPr>
        </p:nvSpPr>
        <p:spPr>
          <a:xfrm>
            <a:off x="623216" y="1993150"/>
            <a:ext cx="3344415" cy="5760640"/>
          </a:xfrm>
          <a:prstGeom prst="rect">
            <a:avLst/>
          </a:prstGeom>
          <a:noFill/>
          <a:ln>
            <a:noFill/>
          </a:ln>
        </p:spPr>
      </p:sp>
      <p:sp>
        <p:nvSpPr>
          <p:cNvPr id="1270" name="Google Shape;1270;p155"/>
          <p:cNvSpPr/>
          <p:nvPr>
            <p:ph idx="3" type="pic"/>
          </p:nvPr>
        </p:nvSpPr>
        <p:spPr>
          <a:xfrm>
            <a:off x="4045352" y="1993150"/>
            <a:ext cx="3344415" cy="5760640"/>
          </a:xfrm>
          <a:prstGeom prst="rect">
            <a:avLst/>
          </a:prstGeom>
          <a:noFill/>
          <a:ln>
            <a:noFill/>
          </a:ln>
        </p:spPr>
      </p:sp>
      <p:sp>
        <p:nvSpPr>
          <p:cNvPr id="1271" name="Google Shape;1271;p155"/>
          <p:cNvSpPr/>
          <p:nvPr>
            <p:ph idx="4" type="pic"/>
          </p:nvPr>
        </p:nvSpPr>
        <p:spPr>
          <a:xfrm>
            <a:off x="7467488" y="1993150"/>
            <a:ext cx="3344415" cy="5760640"/>
          </a:xfrm>
          <a:prstGeom prst="rect">
            <a:avLst/>
          </a:prstGeom>
          <a:noFill/>
          <a:ln>
            <a:noFill/>
          </a:ln>
        </p:spPr>
      </p:sp>
      <p:sp>
        <p:nvSpPr>
          <p:cNvPr id="1272" name="Google Shape;1272;p155"/>
          <p:cNvSpPr/>
          <p:nvPr>
            <p:ph idx="5" type="pic"/>
          </p:nvPr>
        </p:nvSpPr>
        <p:spPr>
          <a:xfrm>
            <a:off x="10889624" y="1993150"/>
            <a:ext cx="3344415" cy="5760640"/>
          </a:xfrm>
          <a:prstGeom prst="rect">
            <a:avLst/>
          </a:prstGeom>
          <a:noFill/>
          <a:ln>
            <a:noFill/>
          </a:ln>
        </p:spPr>
      </p:sp>
      <p:sp>
        <p:nvSpPr>
          <p:cNvPr id="1273" name="Google Shape;1273;p155"/>
          <p:cNvSpPr/>
          <p:nvPr>
            <p:ph idx="6" type="pic"/>
          </p:nvPr>
        </p:nvSpPr>
        <p:spPr>
          <a:xfrm>
            <a:off x="14311758" y="1993150"/>
            <a:ext cx="3344415" cy="5760640"/>
          </a:xfrm>
          <a:prstGeom prst="rect">
            <a:avLst/>
          </a:prstGeom>
          <a:noFill/>
          <a:ln>
            <a:noFill/>
          </a:ln>
        </p:spPr>
      </p:sp>
      <p:sp>
        <p:nvSpPr>
          <p:cNvPr id="1274" name="Google Shape;1274;p155"/>
          <p:cNvSpPr/>
          <p:nvPr>
            <p:ph idx="7" type="pic"/>
          </p:nvPr>
        </p:nvSpPr>
        <p:spPr>
          <a:xfrm>
            <a:off x="1408776" y="7213730"/>
            <a:ext cx="2558855" cy="542788"/>
          </a:xfrm>
          <a:prstGeom prst="rect">
            <a:avLst/>
          </a:prstGeom>
          <a:solidFill>
            <a:schemeClr val="accent1">
              <a:alpha val="49803"/>
            </a:schemeClr>
          </a:solidFill>
          <a:ln>
            <a:noFill/>
          </a:ln>
        </p:spPr>
      </p:sp>
      <p:sp>
        <p:nvSpPr>
          <p:cNvPr id="1275" name="Google Shape;1275;p155"/>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6" name="Google Shape;1276;p15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7" name="Google Shape;1277;p15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78" name="Google Shape;1278;p155"/>
          <p:cNvSpPr txBox="1"/>
          <p:nvPr>
            <p:ph idx="1" type="body"/>
          </p:nvPr>
        </p:nvSpPr>
        <p:spPr>
          <a:xfrm>
            <a:off x="2955019" y="8023820"/>
            <a:ext cx="12376375" cy="130514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79" name="Google Shape;1279;p155"/>
          <p:cNvSpPr/>
          <p:nvPr>
            <p:ph idx="8" type="pic"/>
          </p:nvPr>
        </p:nvSpPr>
        <p:spPr>
          <a:xfrm>
            <a:off x="4830912" y="7213730"/>
            <a:ext cx="2558855" cy="542788"/>
          </a:xfrm>
          <a:prstGeom prst="rect">
            <a:avLst/>
          </a:prstGeom>
          <a:solidFill>
            <a:schemeClr val="accent1">
              <a:alpha val="49803"/>
            </a:schemeClr>
          </a:solidFill>
          <a:ln>
            <a:noFill/>
          </a:ln>
        </p:spPr>
      </p:sp>
      <p:sp>
        <p:nvSpPr>
          <p:cNvPr id="1280" name="Google Shape;1280;p155"/>
          <p:cNvSpPr/>
          <p:nvPr>
            <p:ph idx="9" type="pic"/>
          </p:nvPr>
        </p:nvSpPr>
        <p:spPr>
          <a:xfrm>
            <a:off x="8253048" y="7213730"/>
            <a:ext cx="2558855" cy="542788"/>
          </a:xfrm>
          <a:prstGeom prst="rect">
            <a:avLst/>
          </a:prstGeom>
          <a:solidFill>
            <a:schemeClr val="accent1">
              <a:alpha val="49803"/>
            </a:schemeClr>
          </a:solidFill>
          <a:ln>
            <a:noFill/>
          </a:ln>
        </p:spPr>
      </p:sp>
      <p:sp>
        <p:nvSpPr>
          <p:cNvPr id="1281" name="Google Shape;1281;p155"/>
          <p:cNvSpPr/>
          <p:nvPr>
            <p:ph idx="13" type="pic"/>
          </p:nvPr>
        </p:nvSpPr>
        <p:spPr>
          <a:xfrm>
            <a:off x="11675184" y="7213730"/>
            <a:ext cx="2558855" cy="542788"/>
          </a:xfrm>
          <a:prstGeom prst="rect">
            <a:avLst/>
          </a:prstGeom>
          <a:solidFill>
            <a:schemeClr val="accent1">
              <a:alpha val="49803"/>
            </a:schemeClr>
          </a:solidFill>
          <a:ln>
            <a:noFill/>
          </a:ln>
        </p:spPr>
      </p:sp>
      <p:sp>
        <p:nvSpPr>
          <p:cNvPr id="1282" name="Google Shape;1282;p155"/>
          <p:cNvSpPr/>
          <p:nvPr>
            <p:ph idx="14" type="pic"/>
          </p:nvPr>
        </p:nvSpPr>
        <p:spPr>
          <a:xfrm>
            <a:off x="15097318" y="7213730"/>
            <a:ext cx="2558855" cy="542788"/>
          </a:xfrm>
          <a:prstGeom prst="rect">
            <a:avLst/>
          </a:prstGeom>
          <a:solidFill>
            <a:schemeClr val="accent1">
              <a:alpha val="49803"/>
            </a:schemeClr>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500"/>
                                        <p:tgtEl>
                                          <p:spTgt spid="1269"/>
                                        </p:tgtEl>
                                      </p:cBhvr>
                                    </p:animEffec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500"/>
                                        <p:tgtEl>
                                          <p:spTgt spid="12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5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500"/>
                                        <p:tgtEl>
                                          <p:spTgt spid="12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5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500"/>
                                        <p:tgtEl>
                                          <p:spTgt spid="128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5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500"/>
                                        <p:tgtEl>
                                          <p:spTgt spid="128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5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500"/>
                                        <p:tgtEl>
                                          <p:spTgt spid="1282"/>
                                        </p:tgtEl>
                                      </p:cBhvr>
                                    </p:animEffect>
                                  </p:childTnLst>
                                </p:cTn>
                              </p:par>
                            </p:childTnLst>
                          </p:cTn>
                        </p:par>
                        <p:par>
                          <p:cTn fill="hold">
                            <p:stCondLst>
                              <p:cond delay="2500"/>
                            </p:stCondLst>
                            <p:childTnLst>
                              <p:par>
                                <p:cTn fill="hold" nodeType="afterEffect" presetClass="entr" presetID="2" presetSubtype="4">
                                  <p:stCondLst>
                                    <p:cond delay="500"/>
                                  </p:stCondLst>
                                  <p:childTnLst>
                                    <p:set>
                                      <p:cBhvr>
                                        <p:cTn dur="1" fill="hold">
                                          <p:stCondLst>
                                            <p:cond delay="0"/>
                                          </p:stCondLst>
                                        </p:cTn>
                                        <p:tgtEl>
                                          <p:spTgt spid="1278"/>
                                        </p:tgtEl>
                                        <p:attrNameLst>
                                          <p:attrName>style.visibility</p:attrName>
                                        </p:attrNameLst>
                                      </p:cBhvr>
                                      <p:to>
                                        <p:strVal val="visible"/>
                                      </p:to>
                                    </p:set>
                                    <p:anim calcmode="lin" valueType="num">
                                      <p:cBhvr additive="base">
                                        <p:cTn dur="500"/>
                                        <p:tgtEl>
                                          <p:spTgt spid="12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and Captions">
  <p:cSld name="4 Images and Captions">
    <p:spTree>
      <p:nvGrpSpPr>
        <p:cNvPr id="1283" name="Shape 1283"/>
        <p:cNvGrpSpPr/>
        <p:nvPr/>
      </p:nvGrpSpPr>
      <p:grpSpPr>
        <a:xfrm>
          <a:off x="0" y="0"/>
          <a:ext cx="0" cy="0"/>
          <a:chOff x="0" y="0"/>
          <a:chExt cx="0" cy="0"/>
        </a:xfrm>
      </p:grpSpPr>
      <p:sp>
        <p:nvSpPr>
          <p:cNvPr id="1284" name="Google Shape;1284;p157"/>
          <p:cNvSpPr/>
          <p:nvPr>
            <p:ph idx="2" type="pic"/>
          </p:nvPr>
        </p:nvSpPr>
        <p:spPr>
          <a:xfrm>
            <a:off x="623214" y="1993150"/>
            <a:ext cx="4212000" cy="5760640"/>
          </a:xfrm>
          <a:prstGeom prst="rect">
            <a:avLst/>
          </a:prstGeom>
          <a:noFill/>
          <a:ln>
            <a:noFill/>
          </a:ln>
        </p:spPr>
      </p:sp>
      <p:sp>
        <p:nvSpPr>
          <p:cNvPr id="1285" name="Google Shape;1285;p157"/>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6" name="Google Shape;1286;p15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7" name="Google Shape;1287;p15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88" name="Google Shape;1288;p157"/>
          <p:cNvSpPr txBox="1"/>
          <p:nvPr>
            <p:ph idx="1" type="body"/>
          </p:nvPr>
        </p:nvSpPr>
        <p:spPr>
          <a:xfrm>
            <a:off x="2955019" y="8023820"/>
            <a:ext cx="12376375" cy="130514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89" name="Google Shape;1289;p157"/>
          <p:cNvSpPr/>
          <p:nvPr>
            <p:ph idx="3" type="pic"/>
          </p:nvPr>
        </p:nvSpPr>
        <p:spPr>
          <a:xfrm>
            <a:off x="4894526" y="1993150"/>
            <a:ext cx="4212000" cy="5760640"/>
          </a:xfrm>
          <a:prstGeom prst="rect">
            <a:avLst/>
          </a:prstGeom>
          <a:noFill/>
          <a:ln>
            <a:noFill/>
          </a:ln>
        </p:spPr>
      </p:sp>
      <p:sp>
        <p:nvSpPr>
          <p:cNvPr id="1290" name="Google Shape;1290;p157"/>
          <p:cNvSpPr/>
          <p:nvPr>
            <p:ph idx="4" type="pic"/>
          </p:nvPr>
        </p:nvSpPr>
        <p:spPr>
          <a:xfrm>
            <a:off x="9165838" y="1993150"/>
            <a:ext cx="4212000" cy="5760640"/>
          </a:xfrm>
          <a:prstGeom prst="rect">
            <a:avLst/>
          </a:prstGeom>
          <a:noFill/>
          <a:ln>
            <a:noFill/>
          </a:ln>
        </p:spPr>
      </p:sp>
      <p:sp>
        <p:nvSpPr>
          <p:cNvPr id="1291" name="Google Shape;1291;p157"/>
          <p:cNvSpPr/>
          <p:nvPr>
            <p:ph idx="5" type="pic"/>
          </p:nvPr>
        </p:nvSpPr>
        <p:spPr>
          <a:xfrm>
            <a:off x="13437151" y="1993150"/>
            <a:ext cx="4212000" cy="5760640"/>
          </a:xfrm>
          <a:prstGeom prst="rect">
            <a:avLst/>
          </a:prstGeom>
          <a:noFill/>
          <a:ln>
            <a:noFill/>
          </a:ln>
        </p:spPr>
      </p:sp>
      <p:sp>
        <p:nvSpPr>
          <p:cNvPr id="1292" name="Google Shape;1292;p157"/>
          <p:cNvSpPr txBox="1"/>
          <p:nvPr>
            <p:ph idx="6" type="body"/>
          </p:nvPr>
        </p:nvSpPr>
        <p:spPr>
          <a:xfrm>
            <a:off x="623214" y="6403641"/>
            <a:ext cx="4212000" cy="1349710"/>
          </a:xfrm>
          <a:prstGeom prst="rect">
            <a:avLst/>
          </a:prstGeom>
          <a:solidFill>
            <a:schemeClr val="dk2">
              <a:alpha val="64705"/>
            </a:schemeClr>
          </a:solidFill>
          <a:ln>
            <a:noFill/>
          </a:ln>
        </p:spPr>
        <p:txBody>
          <a:bodyPr anchorCtr="0" anchor="t" bIns="81625" lIns="163275" spcFirstLastPara="1" rIns="163275" wrap="square" tIns="81625">
            <a:normAutofit/>
          </a:bodyPr>
          <a:lstStyle>
            <a:lvl1pPr indent="-228600" lvl="0" marL="457200" algn="l">
              <a:lnSpc>
                <a:spcPct val="120000"/>
              </a:lnSpc>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3" name="Google Shape;1293;p157"/>
          <p:cNvSpPr txBox="1"/>
          <p:nvPr>
            <p:ph idx="7" type="body"/>
          </p:nvPr>
        </p:nvSpPr>
        <p:spPr>
          <a:xfrm>
            <a:off x="623214" y="5818575"/>
            <a:ext cx="4212000" cy="584625"/>
          </a:xfrm>
          <a:prstGeom prst="rect">
            <a:avLst/>
          </a:prstGeom>
          <a:solidFill>
            <a:schemeClr val="accent1">
              <a:alpha val="64705"/>
            </a:schemeClr>
          </a:solid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4" name="Google Shape;1294;p157"/>
          <p:cNvSpPr txBox="1"/>
          <p:nvPr>
            <p:ph idx="8" type="body"/>
          </p:nvPr>
        </p:nvSpPr>
        <p:spPr>
          <a:xfrm>
            <a:off x="4894526" y="6403640"/>
            <a:ext cx="4212000" cy="1349710"/>
          </a:xfrm>
          <a:prstGeom prst="rect">
            <a:avLst/>
          </a:prstGeom>
          <a:solidFill>
            <a:schemeClr val="dk2">
              <a:alpha val="64705"/>
            </a:schemeClr>
          </a:solidFill>
          <a:ln>
            <a:noFill/>
          </a:ln>
        </p:spPr>
        <p:txBody>
          <a:bodyPr anchorCtr="0" anchor="t" bIns="81625" lIns="163275" spcFirstLastPara="1" rIns="163275" wrap="square" tIns="81625">
            <a:normAutofit/>
          </a:bodyPr>
          <a:lstStyle>
            <a:lvl1pPr indent="-228600" lvl="0" marL="457200" algn="l">
              <a:lnSpc>
                <a:spcPct val="120000"/>
              </a:lnSpc>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5" name="Google Shape;1295;p157"/>
          <p:cNvSpPr txBox="1"/>
          <p:nvPr>
            <p:ph idx="9" type="body"/>
          </p:nvPr>
        </p:nvSpPr>
        <p:spPr>
          <a:xfrm>
            <a:off x="4894526" y="5818574"/>
            <a:ext cx="4212000" cy="584625"/>
          </a:xfrm>
          <a:prstGeom prst="rect">
            <a:avLst/>
          </a:prstGeom>
          <a:solidFill>
            <a:schemeClr val="accent1">
              <a:alpha val="64705"/>
            </a:schemeClr>
          </a:solid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6" name="Google Shape;1296;p157"/>
          <p:cNvSpPr txBox="1"/>
          <p:nvPr>
            <p:ph idx="13" type="body"/>
          </p:nvPr>
        </p:nvSpPr>
        <p:spPr>
          <a:xfrm>
            <a:off x="9165838" y="6404080"/>
            <a:ext cx="4212000" cy="1349710"/>
          </a:xfrm>
          <a:prstGeom prst="rect">
            <a:avLst/>
          </a:prstGeom>
          <a:solidFill>
            <a:schemeClr val="dk2">
              <a:alpha val="64705"/>
            </a:schemeClr>
          </a:solidFill>
          <a:ln>
            <a:noFill/>
          </a:ln>
        </p:spPr>
        <p:txBody>
          <a:bodyPr anchorCtr="0" anchor="t" bIns="81625" lIns="163275" spcFirstLastPara="1" rIns="163275" wrap="square" tIns="81625">
            <a:normAutofit/>
          </a:bodyPr>
          <a:lstStyle>
            <a:lvl1pPr indent="-228600" lvl="0" marL="457200" algn="l">
              <a:lnSpc>
                <a:spcPct val="120000"/>
              </a:lnSpc>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7" name="Google Shape;1297;p157"/>
          <p:cNvSpPr txBox="1"/>
          <p:nvPr>
            <p:ph idx="14" type="body"/>
          </p:nvPr>
        </p:nvSpPr>
        <p:spPr>
          <a:xfrm>
            <a:off x="9165838" y="5819014"/>
            <a:ext cx="4212000" cy="584625"/>
          </a:xfrm>
          <a:prstGeom prst="rect">
            <a:avLst/>
          </a:prstGeom>
          <a:solidFill>
            <a:schemeClr val="accent1">
              <a:alpha val="64705"/>
            </a:schemeClr>
          </a:solid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8" name="Google Shape;1298;p157"/>
          <p:cNvSpPr txBox="1"/>
          <p:nvPr>
            <p:ph idx="15" type="body"/>
          </p:nvPr>
        </p:nvSpPr>
        <p:spPr>
          <a:xfrm>
            <a:off x="13437151" y="6404079"/>
            <a:ext cx="4212000" cy="1349710"/>
          </a:xfrm>
          <a:prstGeom prst="rect">
            <a:avLst/>
          </a:prstGeom>
          <a:solidFill>
            <a:schemeClr val="dk2">
              <a:alpha val="64705"/>
            </a:schemeClr>
          </a:solidFill>
          <a:ln>
            <a:noFill/>
          </a:ln>
        </p:spPr>
        <p:txBody>
          <a:bodyPr anchorCtr="0" anchor="t" bIns="81625" lIns="163275" spcFirstLastPara="1" rIns="163275" wrap="square" tIns="81625">
            <a:normAutofit/>
          </a:bodyPr>
          <a:lstStyle>
            <a:lvl1pPr indent="-228600" lvl="0" marL="457200" algn="l">
              <a:lnSpc>
                <a:spcPct val="120000"/>
              </a:lnSpc>
              <a:spcBef>
                <a:spcPts val="400"/>
              </a:spcBef>
              <a:spcAft>
                <a:spcPts val="0"/>
              </a:spcAft>
              <a:buClr>
                <a:schemeClr val="lt1"/>
              </a:buClr>
              <a:buSzPts val="20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9" name="Google Shape;1299;p157"/>
          <p:cNvSpPr txBox="1"/>
          <p:nvPr>
            <p:ph idx="16" type="body"/>
          </p:nvPr>
        </p:nvSpPr>
        <p:spPr>
          <a:xfrm>
            <a:off x="13437151" y="5819013"/>
            <a:ext cx="4212000" cy="584625"/>
          </a:xfrm>
          <a:prstGeom prst="rect">
            <a:avLst/>
          </a:prstGeom>
          <a:solidFill>
            <a:schemeClr val="accent1">
              <a:alpha val="64705"/>
            </a:schemeClr>
          </a:solid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500"/>
                                        <p:tgtEl>
                                          <p:spTgt spid="12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5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500"/>
                                        <p:tgtEl>
                                          <p:spTgt spid="1293"/>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500"/>
                                        <p:tgtEl>
                                          <p:spTgt spid="1295"/>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290"/>
                                        </p:tgtEl>
                                        <p:attrNameLst>
                                          <p:attrName>style.visibility</p:attrName>
                                        </p:attrNameLst>
                                      </p:cBhvr>
                                      <p:to>
                                        <p:strVal val="visible"/>
                                      </p:to>
                                    </p:set>
                                    <p:animEffect filter="fade" transition="in">
                                      <p:cBhvr>
                                        <p:cTn dur="500"/>
                                        <p:tgtEl>
                                          <p:spTgt spid="129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500"/>
                                        <p:tgtEl>
                                          <p:spTgt spid="1296"/>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500"/>
                                        <p:tgtEl>
                                          <p:spTgt spid="1297"/>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1291"/>
                                        </p:tgtEl>
                                        <p:attrNameLst>
                                          <p:attrName>style.visibility</p:attrName>
                                        </p:attrNameLst>
                                      </p:cBhvr>
                                      <p:to>
                                        <p:strVal val="visible"/>
                                      </p:to>
                                    </p:set>
                                    <p:animEffect filter="fade" transition="in">
                                      <p:cBhvr>
                                        <p:cTn dur="500"/>
                                        <p:tgtEl>
                                          <p:spTgt spid="129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5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500"/>
                                        <p:tgtEl>
                                          <p:spTgt spid="1299"/>
                                        </p:tgtEl>
                                      </p:cBhvr>
                                    </p:animEffect>
                                  </p:childTnLst>
                                </p:cTn>
                              </p:par>
                            </p:childTnLst>
                          </p:cTn>
                        </p:par>
                        <p:par>
                          <p:cTn fill="hold">
                            <p:stCondLst>
                              <p:cond delay="4000"/>
                            </p:stCondLst>
                            <p:childTnLst>
                              <p:par>
                                <p:cTn fill="hold" nodeType="afterEffect" presetClass="entr" presetID="2" presetSubtype="4">
                                  <p:stCondLst>
                                    <p:cond delay="500"/>
                                  </p:stCondLst>
                                  <p:childTnLst>
                                    <p:set>
                                      <p:cBhvr>
                                        <p:cTn dur="1" fill="hold">
                                          <p:stCondLst>
                                            <p:cond delay="0"/>
                                          </p:stCondLst>
                                        </p:cTn>
                                        <p:tgtEl>
                                          <p:spTgt spid="1288"/>
                                        </p:tgtEl>
                                        <p:attrNameLst>
                                          <p:attrName>style.visibility</p:attrName>
                                        </p:attrNameLst>
                                      </p:cBhvr>
                                      <p:to>
                                        <p:strVal val="visible"/>
                                      </p:to>
                                    </p:set>
                                    <p:anim calcmode="lin" valueType="num">
                                      <p:cBhvr additive="base">
                                        <p:cTn dur="500"/>
                                        <p:tgtEl>
                                          <p:spTgt spid="12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1">
  <p:cSld name="Flow 1">
    <p:spTree>
      <p:nvGrpSpPr>
        <p:cNvPr id="1300" name="Shape 1300"/>
        <p:cNvGrpSpPr/>
        <p:nvPr/>
      </p:nvGrpSpPr>
      <p:grpSpPr>
        <a:xfrm>
          <a:off x="0" y="0"/>
          <a:ext cx="0" cy="0"/>
          <a:chOff x="0" y="0"/>
          <a:chExt cx="0" cy="0"/>
        </a:xfrm>
      </p:grpSpPr>
      <p:sp>
        <p:nvSpPr>
          <p:cNvPr id="1301" name="Google Shape;1301;p159"/>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2" name="Google Shape;1302;p159"/>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3" name="Google Shape;1303;p159"/>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04" name="Google Shape;1304;p159"/>
          <p:cNvSpPr/>
          <p:nvPr/>
        </p:nvSpPr>
        <p:spPr>
          <a:xfrm>
            <a:off x="1" y="4028745"/>
            <a:ext cx="10943406" cy="76508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05" name="Google Shape;1305;p159"/>
          <p:cNvSpPr/>
          <p:nvPr/>
        </p:nvSpPr>
        <p:spPr>
          <a:xfrm rot="9000000">
            <a:off x="6914248" y="5105537"/>
            <a:ext cx="4505265" cy="675997"/>
          </a:xfrm>
          <a:prstGeom prst="parallelogram">
            <a:avLst>
              <a:gd fmla="val 5804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06" name="Google Shape;1306;p159"/>
          <p:cNvSpPr/>
          <p:nvPr/>
        </p:nvSpPr>
        <p:spPr>
          <a:xfrm>
            <a:off x="7383248" y="6083608"/>
            <a:ext cx="10903165" cy="781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07" name="Google Shape;1307;p159"/>
          <p:cNvSpPr txBox="1"/>
          <p:nvPr>
            <p:ph idx="1" type="body"/>
          </p:nvPr>
        </p:nvSpPr>
        <p:spPr>
          <a:xfrm>
            <a:off x="862287" y="3974098"/>
            <a:ext cx="2771440" cy="84897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8" name="Google Shape;1308;p159"/>
          <p:cNvSpPr txBox="1"/>
          <p:nvPr>
            <p:ph idx="2" type="body"/>
          </p:nvPr>
        </p:nvSpPr>
        <p:spPr>
          <a:xfrm>
            <a:off x="3909559" y="3974098"/>
            <a:ext cx="2771440" cy="84897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9" name="Google Shape;1309;p159"/>
          <p:cNvSpPr txBox="1"/>
          <p:nvPr>
            <p:ph idx="3" type="body"/>
          </p:nvPr>
        </p:nvSpPr>
        <p:spPr>
          <a:xfrm>
            <a:off x="6956831" y="3974098"/>
            <a:ext cx="2771440" cy="84897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0" name="Google Shape;1310;p159"/>
          <p:cNvSpPr txBox="1"/>
          <p:nvPr>
            <p:ph idx="4" type="body"/>
          </p:nvPr>
        </p:nvSpPr>
        <p:spPr>
          <a:xfrm>
            <a:off x="8558142" y="6049720"/>
            <a:ext cx="2771440" cy="84897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1" name="Google Shape;1311;p159"/>
          <p:cNvSpPr txBox="1"/>
          <p:nvPr>
            <p:ph idx="5" type="body"/>
          </p:nvPr>
        </p:nvSpPr>
        <p:spPr>
          <a:xfrm>
            <a:off x="11605414" y="6049720"/>
            <a:ext cx="2771440" cy="84897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2" name="Google Shape;1312;p159"/>
          <p:cNvSpPr txBox="1"/>
          <p:nvPr>
            <p:ph idx="6" type="body"/>
          </p:nvPr>
        </p:nvSpPr>
        <p:spPr>
          <a:xfrm>
            <a:off x="14652686" y="6049720"/>
            <a:ext cx="2771440" cy="848975"/>
          </a:xfrm>
          <a:prstGeom prst="rect">
            <a:avLst/>
          </a:prstGeom>
          <a:noFill/>
          <a:ln>
            <a:noFill/>
          </a:ln>
        </p:spPr>
        <p:txBody>
          <a:bodyPr anchorCtr="0" anchor="ctr" bIns="81625" lIns="163275" spcFirstLastPara="1" rIns="163275" wrap="square" tIns="81625">
            <a:noAutofit/>
          </a:bodyPr>
          <a:lstStyle>
            <a:lvl1pPr indent="-228600" lvl="0" marL="457200" algn="ctr">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313" name="Google Shape;1313;p159"/>
          <p:cNvGrpSpPr/>
          <p:nvPr/>
        </p:nvGrpSpPr>
        <p:grpSpPr>
          <a:xfrm>
            <a:off x="817281" y="2263180"/>
            <a:ext cx="2925325" cy="1706701"/>
            <a:chOff x="817281" y="2038155"/>
            <a:chExt cx="2925325" cy="1706701"/>
          </a:xfrm>
        </p:grpSpPr>
        <p:sp>
          <p:nvSpPr>
            <p:cNvPr id="1314" name="Google Shape;1314;p159"/>
            <p:cNvSpPr/>
            <p:nvPr/>
          </p:nvSpPr>
          <p:spPr>
            <a:xfrm>
              <a:off x="817281" y="2038155"/>
              <a:ext cx="2925325"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15" name="Google Shape;1315;p159"/>
            <p:cNvSpPr/>
            <p:nvPr/>
          </p:nvSpPr>
          <p:spPr>
            <a:xfrm rot="10800000">
              <a:off x="2022961" y="3301784"/>
              <a:ext cx="513963" cy="443072"/>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316" name="Google Shape;1316;p159"/>
          <p:cNvSpPr txBox="1"/>
          <p:nvPr>
            <p:ph idx="7" type="body"/>
          </p:nvPr>
        </p:nvSpPr>
        <p:spPr>
          <a:xfrm>
            <a:off x="907290" y="2353190"/>
            <a:ext cx="2700301" cy="126014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317" name="Google Shape;1317;p159"/>
          <p:cNvGrpSpPr/>
          <p:nvPr/>
        </p:nvGrpSpPr>
        <p:grpSpPr>
          <a:xfrm>
            <a:off x="3895006" y="2257255"/>
            <a:ext cx="2925325" cy="1706701"/>
            <a:chOff x="817281" y="2038155"/>
            <a:chExt cx="2925325" cy="1706701"/>
          </a:xfrm>
        </p:grpSpPr>
        <p:sp>
          <p:nvSpPr>
            <p:cNvPr id="1318" name="Google Shape;1318;p159"/>
            <p:cNvSpPr/>
            <p:nvPr/>
          </p:nvSpPr>
          <p:spPr>
            <a:xfrm>
              <a:off x="817281" y="2038155"/>
              <a:ext cx="2925325"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19" name="Google Shape;1319;p159"/>
            <p:cNvSpPr/>
            <p:nvPr/>
          </p:nvSpPr>
          <p:spPr>
            <a:xfrm rot="10800000">
              <a:off x="2022961" y="3301784"/>
              <a:ext cx="513963" cy="443072"/>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320" name="Google Shape;1320;p159"/>
          <p:cNvSpPr txBox="1"/>
          <p:nvPr>
            <p:ph idx="8" type="body"/>
          </p:nvPr>
        </p:nvSpPr>
        <p:spPr>
          <a:xfrm>
            <a:off x="3985015" y="2347265"/>
            <a:ext cx="2700301" cy="126014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321" name="Google Shape;1321;p159"/>
          <p:cNvGrpSpPr/>
          <p:nvPr/>
        </p:nvGrpSpPr>
        <p:grpSpPr>
          <a:xfrm>
            <a:off x="6972731" y="2266669"/>
            <a:ext cx="2925325" cy="1706701"/>
            <a:chOff x="817281" y="2038155"/>
            <a:chExt cx="2925325" cy="1706701"/>
          </a:xfrm>
        </p:grpSpPr>
        <p:sp>
          <p:nvSpPr>
            <p:cNvPr id="1322" name="Google Shape;1322;p159"/>
            <p:cNvSpPr/>
            <p:nvPr/>
          </p:nvSpPr>
          <p:spPr>
            <a:xfrm>
              <a:off x="817281" y="2038155"/>
              <a:ext cx="2925325"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23" name="Google Shape;1323;p159"/>
            <p:cNvSpPr/>
            <p:nvPr/>
          </p:nvSpPr>
          <p:spPr>
            <a:xfrm rot="10800000">
              <a:off x="2022961" y="3301784"/>
              <a:ext cx="513963" cy="443072"/>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324" name="Google Shape;1324;p159"/>
          <p:cNvSpPr txBox="1"/>
          <p:nvPr>
            <p:ph idx="9" type="body"/>
          </p:nvPr>
        </p:nvSpPr>
        <p:spPr>
          <a:xfrm>
            <a:off x="7062740" y="2356679"/>
            <a:ext cx="2700301" cy="126014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325" name="Google Shape;1325;p159"/>
          <p:cNvGrpSpPr/>
          <p:nvPr/>
        </p:nvGrpSpPr>
        <p:grpSpPr>
          <a:xfrm rot="10800000">
            <a:off x="8523371" y="6943700"/>
            <a:ext cx="2925325" cy="1706701"/>
            <a:chOff x="817281" y="2038155"/>
            <a:chExt cx="2925325" cy="1706701"/>
          </a:xfrm>
        </p:grpSpPr>
        <p:sp>
          <p:nvSpPr>
            <p:cNvPr id="1326" name="Google Shape;1326;p159"/>
            <p:cNvSpPr/>
            <p:nvPr/>
          </p:nvSpPr>
          <p:spPr>
            <a:xfrm>
              <a:off x="817281" y="2038155"/>
              <a:ext cx="2925325"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27" name="Google Shape;1327;p159"/>
            <p:cNvSpPr/>
            <p:nvPr/>
          </p:nvSpPr>
          <p:spPr>
            <a:xfrm rot="10800000">
              <a:off x="2022961" y="3301784"/>
              <a:ext cx="513963" cy="443072"/>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328" name="Google Shape;1328;p159"/>
          <p:cNvSpPr txBox="1"/>
          <p:nvPr>
            <p:ph idx="13" type="body"/>
          </p:nvPr>
        </p:nvSpPr>
        <p:spPr>
          <a:xfrm>
            <a:off x="8613380" y="7258735"/>
            <a:ext cx="2700301" cy="126014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329" name="Google Shape;1329;p159"/>
          <p:cNvGrpSpPr/>
          <p:nvPr/>
        </p:nvGrpSpPr>
        <p:grpSpPr>
          <a:xfrm rot="10800000">
            <a:off x="11601096" y="6937775"/>
            <a:ext cx="2925325" cy="1706701"/>
            <a:chOff x="817281" y="2038155"/>
            <a:chExt cx="2925325" cy="1706701"/>
          </a:xfrm>
        </p:grpSpPr>
        <p:sp>
          <p:nvSpPr>
            <p:cNvPr id="1330" name="Google Shape;1330;p159"/>
            <p:cNvSpPr/>
            <p:nvPr/>
          </p:nvSpPr>
          <p:spPr>
            <a:xfrm>
              <a:off x="817281" y="2038155"/>
              <a:ext cx="2925325"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31" name="Google Shape;1331;p159"/>
            <p:cNvSpPr/>
            <p:nvPr/>
          </p:nvSpPr>
          <p:spPr>
            <a:xfrm rot="10800000">
              <a:off x="2022961" y="3301784"/>
              <a:ext cx="513963" cy="443072"/>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332" name="Google Shape;1332;p159"/>
          <p:cNvSpPr txBox="1"/>
          <p:nvPr>
            <p:ph idx="14" type="body"/>
          </p:nvPr>
        </p:nvSpPr>
        <p:spPr>
          <a:xfrm>
            <a:off x="11691105" y="7252810"/>
            <a:ext cx="2700301" cy="126014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333" name="Google Shape;1333;p159"/>
          <p:cNvGrpSpPr/>
          <p:nvPr/>
        </p:nvGrpSpPr>
        <p:grpSpPr>
          <a:xfrm rot="10800000">
            <a:off x="14678821" y="6947189"/>
            <a:ext cx="2925325" cy="1706701"/>
            <a:chOff x="817281" y="2038155"/>
            <a:chExt cx="2925325" cy="1706701"/>
          </a:xfrm>
        </p:grpSpPr>
        <p:sp>
          <p:nvSpPr>
            <p:cNvPr id="1334" name="Google Shape;1334;p159"/>
            <p:cNvSpPr/>
            <p:nvPr/>
          </p:nvSpPr>
          <p:spPr>
            <a:xfrm>
              <a:off x="817281" y="2038155"/>
              <a:ext cx="2925325" cy="1485165"/>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35" name="Google Shape;1335;p159"/>
            <p:cNvSpPr/>
            <p:nvPr/>
          </p:nvSpPr>
          <p:spPr>
            <a:xfrm rot="10800000">
              <a:off x="2022961" y="3301784"/>
              <a:ext cx="513963" cy="443072"/>
            </a:xfrm>
            <a:prstGeom prst="triangle">
              <a:avLst>
                <a:gd fmla="val 5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336" name="Google Shape;1336;p159"/>
          <p:cNvSpPr txBox="1"/>
          <p:nvPr>
            <p:ph idx="15" type="body"/>
          </p:nvPr>
        </p:nvSpPr>
        <p:spPr>
          <a:xfrm>
            <a:off x="14768830" y="7262224"/>
            <a:ext cx="2700301" cy="126014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320"/>
              </a:spcBef>
              <a:spcAft>
                <a:spcPts val="0"/>
              </a:spcAft>
              <a:buClr>
                <a:schemeClr val="dk1"/>
              </a:buClr>
              <a:buSzPts val="1600"/>
              <a:buNone/>
              <a:defRPr sz="16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37" name="Google Shape;1337;p159"/>
          <p:cNvSpPr txBox="1"/>
          <p:nvPr>
            <p:ph idx="16" type="body"/>
          </p:nvPr>
        </p:nvSpPr>
        <p:spPr>
          <a:xfrm>
            <a:off x="743139" y="5844138"/>
            <a:ext cx="6229592" cy="2809752"/>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1307">
                                            <p:txEl>
                                              <p:pRg end="0" st="0"/>
                                            </p:txEl>
                                          </p:spTgt>
                                        </p:tgtEl>
                                        <p:attrNameLst>
                                          <p:attrName>style.visibility</p:attrName>
                                        </p:attrNameLst>
                                      </p:cBhvr>
                                      <p:to>
                                        <p:strVal val="visible"/>
                                      </p:to>
                                    </p:set>
                                    <p:anim calcmode="lin" valueType="num">
                                      <p:cBhvr additive="base">
                                        <p:cTn dur="500"/>
                                        <p:tgtEl>
                                          <p:spTgt spid="130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307">
                                            <p:txEl>
                                              <p:pRg end="1" st="1"/>
                                            </p:txEl>
                                          </p:spTgt>
                                        </p:tgtEl>
                                        <p:attrNameLst>
                                          <p:attrName>style.visibility</p:attrName>
                                        </p:attrNameLst>
                                      </p:cBhvr>
                                      <p:to>
                                        <p:strVal val="visible"/>
                                      </p:to>
                                    </p:set>
                                    <p:anim calcmode="lin" valueType="num">
                                      <p:cBhvr additive="base">
                                        <p:cTn dur="500"/>
                                        <p:tgtEl>
                                          <p:spTgt spid="130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1307">
                                            <p:txEl>
                                              <p:pRg end="2" st="2"/>
                                            </p:txEl>
                                          </p:spTgt>
                                        </p:tgtEl>
                                        <p:attrNameLst>
                                          <p:attrName>style.visibility</p:attrName>
                                        </p:attrNameLst>
                                      </p:cBhvr>
                                      <p:to>
                                        <p:strVal val="visible"/>
                                      </p:to>
                                    </p:set>
                                    <p:anim calcmode="lin" valueType="num">
                                      <p:cBhvr additive="base">
                                        <p:cTn dur="500"/>
                                        <p:tgtEl>
                                          <p:spTgt spid="130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307">
                                            <p:txEl>
                                              <p:pRg end="3" st="3"/>
                                            </p:txEl>
                                          </p:spTgt>
                                        </p:tgtEl>
                                        <p:attrNameLst>
                                          <p:attrName>style.visibility</p:attrName>
                                        </p:attrNameLst>
                                      </p:cBhvr>
                                      <p:to>
                                        <p:strVal val="visible"/>
                                      </p:to>
                                    </p:set>
                                    <p:anim calcmode="lin" valueType="num">
                                      <p:cBhvr additive="base">
                                        <p:cTn dur="500"/>
                                        <p:tgtEl>
                                          <p:spTgt spid="130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1307">
                                            <p:txEl>
                                              <p:pRg end="4" st="4"/>
                                            </p:txEl>
                                          </p:spTgt>
                                        </p:tgtEl>
                                        <p:attrNameLst>
                                          <p:attrName>style.visibility</p:attrName>
                                        </p:attrNameLst>
                                      </p:cBhvr>
                                      <p:to>
                                        <p:strVal val="visible"/>
                                      </p:to>
                                    </p:set>
                                    <p:anim calcmode="lin" valueType="num">
                                      <p:cBhvr additive="base">
                                        <p:cTn dur="500"/>
                                        <p:tgtEl>
                                          <p:spTgt spid="1307">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307">
                                            <p:txEl>
                                              <p:pRg end="5" st="5"/>
                                            </p:txEl>
                                          </p:spTgt>
                                        </p:tgtEl>
                                        <p:attrNameLst>
                                          <p:attrName>style.visibility</p:attrName>
                                        </p:attrNameLst>
                                      </p:cBhvr>
                                      <p:to>
                                        <p:strVal val="visible"/>
                                      </p:to>
                                    </p:set>
                                    <p:anim calcmode="lin" valueType="num">
                                      <p:cBhvr additive="base">
                                        <p:cTn dur="500"/>
                                        <p:tgtEl>
                                          <p:spTgt spid="1307">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1307">
                                            <p:txEl>
                                              <p:pRg end="6" st="6"/>
                                            </p:txEl>
                                          </p:spTgt>
                                        </p:tgtEl>
                                        <p:attrNameLst>
                                          <p:attrName>style.visibility</p:attrName>
                                        </p:attrNameLst>
                                      </p:cBhvr>
                                      <p:to>
                                        <p:strVal val="visible"/>
                                      </p:to>
                                    </p:set>
                                    <p:anim calcmode="lin" valueType="num">
                                      <p:cBhvr additive="base">
                                        <p:cTn dur="500"/>
                                        <p:tgtEl>
                                          <p:spTgt spid="1307">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1307">
                                            <p:txEl>
                                              <p:pRg end="7" st="7"/>
                                            </p:txEl>
                                          </p:spTgt>
                                        </p:tgtEl>
                                        <p:attrNameLst>
                                          <p:attrName>style.visibility</p:attrName>
                                        </p:attrNameLst>
                                      </p:cBhvr>
                                      <p:to>
                                        <p:strVal val="visible"/>
                                      </p:to>
                                    </p:set>
                                    <p:anim calcmode="lin" valueType="num">
                                      <p:cBhvr additive="base">
                                        <p:cTn dur="500"/>
                                        <p:tgtEl>
                                          <p:spTgt spid="1307">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8">
                                  <p:stCondLst>
                                    <p:cond delay="0"/>
                                  </p:stCondLst>
                                  <p:childTnLst>
                                    <p:set>
                                      <p:cBhvr>
                                        <p:cTn dur="1" fill="hold">
                                          <p:stCondLst>
                                            <p:cond delay="0"/>
                                          </p:stCondLst>
                                        </p:cTn>
                                        <p:tgtEl>
                                          <p:spTgt spid="1307">
                                            <p:txEl>
                                              <p:pRg end="8" st="8"/>
                                            </p:txEl>
                                          </p:spTgt>
                                        </p:tgtEl>
                                        <p:attrNameLst>
                                          <p:attrName>style.visibility</p:attrName>
                                        </p:attrNameLst>
                                      </p:cBhvr>
                                      <p:to>
                                        <p:strVal val="visible"/>
                                      </p:to>
                                    </p:set>
                                    <p:anim calcmode="lin" valueType="num">
                                      <p:cBhvr additive="base">
                                        <p:cTn dur="500"/>
                                        <p:tgtEl>
                                          <p:spTgt spid="1307">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316"/>
                                        </p:tgtEl>
                                        <p:attrNameLst>
                                          <p:attrName>style.visibility</p:attrName>
                                        </p:attrNameLst>
                                      </p:cBhvr>
                                      <p:to>
                                        <p:strVal val="visible"/>
                                      </p:to>
                                    </p:set>
                                    <p:anim calcmode="lin" valueType="num">
                                      <p:cBhvr additive="base">
                                        <p:cTn dur="500"/>
                                        <p:tgtEl>
                                          <p:spTgt spid="13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13"/>
                                        </p:tgtEl>
                                        <p:attrNameLst>
                                          <p:attrName>style.visibility</p:attrName>
                                        </p:attrNameLst>
                                      </p:cBhvr>
                                      <p:to>
                                        <p:strVal val="visible"/>
                                      </p:to>
                                    </p:set>
                                    <p:anim calcmode="lin" valueType="num">
                                      <p:cBhvr additive="base">
                                        <p:cTn dur="500"/>
                                        <p:tgtEl>
                                          <p:spTgt spid="1313"/>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8">
                                  <p:stCondLst>
                                    <p:cond delay="500"/>
                                  </p:stCondLst>
                                  <p:childTnLst>
                                    <p:set>
                                      <p:cBhvr>
                                        <p:cTn dur="1" fill="hold">
                                          <p:stCondLst>
                                            <p:cond delay="0"/>
                                          </p:stCondLst>
                                        </p:cTn>
                                        <p:tgtEl>
                                          <p:spTgt spid="1308">
                                            <p:txEl>
                                              <p:pRg end="0" st="0"/>
                                            </p:txEl>
                                          </p:spTgt>
                                        </p:tgtEl>
                                        <p:attrNameLst>
                                          <p:attrName>style.visibility</p:attrName>
                                        </p:attrNameLst>
                                      </p:cBhvr>
                                      <p:to>
                                        <p:strVal val="visible"/>
                                      </p:to>
                                    </p:set>
                                    <p:anim calcmode="lin" valueType="num">
                                      <p:cBhvr additive="base">
                                        <p:cTn dur="500"/>
                                        <p:tgtEl>
                                          <p:spTgt spid="130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8">
                                  <p:stCondLst>
                                    <p:cond delay="500"/>
                                  </p:stCondLst>
                                  <p:childTnLst>
                                    <p:set>
                                      <p:cBhvr>
                                        <p:cTn dur="1" fill="hold">
                                          <p:stCondLst>
                                            <p:cond delay="0"/>
                                          </p:stCondLst>
                                        </p:cTn>
                                        <p:tgtEl>
                                          <p:spTgt spid="1308">
                                            <p:txEl>
                                              <p:pRg end="1" st="1"/>
                                            </p:txEl>
                                          </p:spTgt>
                                        </p:tgtEl>
                                        <p:attrNameLst>
                                          <p:attrName>style.visibility</p:attrName>
                                        </p:attrNameLst>
                                      </p:cBhvr>
                                      <p:to>
                                        <p:strVal val="visible"/>
                                      </p:to>
                                    </p:set>
                                    <p:anim calcmode="lin" valueType="num">
                                      <p:cBhvr additive="base">
                                        <p:cTn dur="500"/>
                                        <p:tgtEl>
                                          <p:spTgt spid="130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8">
                                  <p:stCondLst>
                                    <p:cond delay="500"/>
                                  </p:stCondLst>
                                  <p:childTnLst>
                                    <p:set>
                                      <p:cBhvr>
                                        <p:cTn dur="1" fill="hold">
                                          <p:stCondLst>
                                            <p:cond delay="0"/>
                                          </p:stCondLst>
                                        </p:cTn>
                                        <p:tgtEl>
                                          <p:spTgt spid="1308">
                                            <p:txEl>
                                              <p:pRg end="2" st="2"/>
                                            </p:txEl>
                                          </p:spTgt>
                                        </p:tgtEl>
                                        <p:attrNameLst>
                                          <p:attrName>style.visibility</p:attrName>
                                        </p:attrNameLst>
                                      </p:cBhvr>
                                      <p:to>
                                        <p:strVal val="visible"/>
                                      </p:to>
                                    </p:set>
                                    <p:anim calcmode="lin" valueType="num">
                                      <p:cBhvr additive="base">
                                        <p:cTn dur="500"/>
                                        <p:tgtEl>
                                          <p:spTgt spid="130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8">
                                  <p:stCondLst>
                                    <p:cond delay="500"/>
                                  </p:stCondLst>
                                  <p:childTnLst>
                                    <p:set>
                                      <p:cBhvr>
                                        <p:cTn dur="1" fill="hold">
                                          <p:stCondLst>
                                            <p:cond delay="0"/>
                                          </p:stCondLst>
                                        </p:cTn>
                                        <p:tgtEl>
                                          <p:spTgt spid="1308">
                                            <p:txEl>
                                              <p:pRg end="3" st="3"/>
                                            </p:txEl>
                                          </p:spTgt>
                                        </p:tgtEl>
                                        <p:attrNameLst>
                                          <p:attrName>style.visibility</p:attrName>
                                        </p:attrNameLst>
                                      </p:cBhvr>
                                      <p:to>
                                        <p:strVal val="visible"/>
                                      </p:to>
                                    </p:set>
                                    <p:anim calcmode="lin" valueType="num">
                                      <p:cBhvr additive="base">
                                        <p:cTn dur="500"/>
                                        <p:tgtEl>
                                          <p:spTgt spid="130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500"/>
                                  </p:stCondLst>
                                  <p:childTnLst>
                                    <p:set>
                                      <p:cBhvr>
                                        <p:cTn dur="1" fill="hold">
                                          <p:stCondLst>
                                            <p:cond delay="0"/>
                                          </p:stCondLst>
                                        </p:cTn>
                                        <p:tgtEl>
                                          <p:spTgt spid="1308">
                                            <p:txEl>
                                              <p:pRg end="4" st="4"/>
                                            </p:txEl>
                                          </p:spTgt>
                                        </p:tgtEl>
                                        <p:attrNameLst>
                                          <p:attrName>style.visibility</p:attrName>
                                        </p:attrNameLst>
                                      </p:cBhvr>
                                      <p:to>
                                        <p:strVal val="visible"/>
                                      </p:to>
                                    </p:set>
                                    <p:anim calcmode="lin" valueType="num">
                                      <p:cBhvr additive="base">
                                        <p:cTn dur="500"/>
                                        <p:tgtEl>
                                          <p:spTgt spid="130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8">
                                  <p:stCondLst>
                                    <p:cond delay="500"/>
                                  </p:stCondLst>
                                  <p:childTnLst>
                                    <p:set>
                                      <p:cBhvr>
                                        <p:cTn dur="1" fill="hold">
                                          <p:stCondLst>
                                            <p:cond delay="0"/>
                                          </p:stCondLst>
                                        </p:cTn>
                                        <p:tgtEl>
                                          <p:spTgt spid="1308">
                                            <p:txEl>
                                              <p:pRg end="5" st="5"/>
                                            </p:txEl>
                                          </p:spTgt>
                                        </p:tgtEl>
                                        <p:attrNameLst>
                                          <p:attrName>style.visibility</p:attrName>
                                        </p:attrNameLst>
                                      </p:cBhvr>
                                      <p:to>
                                        <p:strVal val="visible"/>
                                      </p:to>
                                    </p:set>
                                    <p:anim calcmode="lin" valueType="num">
                                      <p:cBhvr additive="base">
                                        <p:cTn dur="500"/>
                                        <p:tgtEl>
                                          <p:spTgt spid="130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8">
                                  <p:stCondLst>
                                    <p:cond delay="500"/>
                                  </p:stCondLst>
                                  <p:childTnLst>
                                    <p:set>
                                      <p:cBhvr>
                                        <p:cTn dur="1" fill="hold">
                                          <p:stCondLst>
                                            <p:cond delay="0"/>
                                          </p:stCondLst>
                                        </p:cTn>
                                        <p:tgtEl>
                                          <p:spTgt spid="1308">
                                            <p:txEl>
                                              <p:pRg end="6" st="6"/>
                                            </p:txEl>
                                          </p:spTgt>
                                        </p:tgtEl>
                                        <p:attrNameLst>
                                          <p:attrName>style.visibility</p:attrName>
                                        </p:attrNameLst>
                                      </p:cBhvr>
                                      <p:to>
                                        <p:strVal val="visible"/>
                                      </p:to>
                                    </p:set>
                                    <p:anim calcmode="lin" valueType="num">
                                      <p:cBhvr additive="base">
                                        <p:cTn dur="500"/>
                                        <p:tgtEl>
                                          <p:spTgt spid="130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8">
                                  <p:stCondLst>
                                    <p:cond delay="500"/>
                                  </p:stCondLst>
                                  <p:childTnLst>
                                    <p:set>
                                      <p:cBhvr>
                                        <p:cTn dur="1" fill="hold">
                                          <p:stCondLst>
                                            <p:cond delay="0"/>
                                          </p:stCondLst>
                                        </p:cTn>
                                        <p:tgtEl>
                                          <p:spTgt spid="1308">
                                            <p:txEl>
                                              <p:pRg end="7" st="7"/>
                                            </p:txEl>
                                          </p:spTgt>
                                        </p:tgtEl>
                                        <p:attrNameLst>
                                          <p:attrName>style.visibility</p:attrName>
                                        </p:attrNameLst>
                                      </p:cBhvr>
                                      <p:to>
                                        <p:strVal val="visible"/>
                                      </p:to>
                                    </p:set>
                                    <p:anim calcmode="lin" valueType="num">
                                      <p:cBhvr additive="base">
                                        <p:cTn dur="500"/>
                                        <p:tgtEl>
                                          <p:spTgt spid="130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8">
                                  <p:stCondLst>
                                    <p:cond delay="500"/>
                                  </p:stCondLst>
                                  <p:childTnLst>
                                    <p:set>
                                      <p:cBhvr>
                                        <p:cTn dur="1" fill="hold">
                                          <p:stCondLst>
                                            <p:cond delay="0"/>
                                          </p:stCondLst>
                                        </p:cTn>
                                        <p:tgtEl>
                                          <p:spTgt spid="1308">
                                            <p:txEl>
                                              <p:pRg end="8" st="8"/>
                                            </p:txEl>
                                          </p:spTgt>
                                        </p:tgtEl>
                                        <p:attrNameLst>
                                          <p:attrName>style.visibility</p:attrName>
                                        </p:attrNameLst>
                                      </p:cBhvr>
                                      <p:to>
                                        <p:strVal val="visible"/>
                                      </p:to>
                                    </p:set>
                                    <p:anim calcmode="lin" valueType="num">
                                      <p:cBhvr additive="base">
                                        <p:cTn dur="500"/>
                                        <p:tgtEl>
                                          <p:spTgt spid="130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500"/>
                                  </p:stCondLst>
                                  <p:childTnLst>
                                    <p:set>
                                      <p:cBhvr>
                                        <p:cTn dur="1" fill="hold">
                                          <p:stCondLst>
                                            <p:cond delay="0"/>
                                          </p:stCondLst>
                                        </p:cTn>
                                        <p:tgtEl>
                                          <p:spTgt spid="1317"/>
                                        </p:tgtEl>
                                        <p:attrNameLst>
                                          <p:attrName>style.visibility</p:attrName>
                                        </p:attrNameLst>
                                      </p:cBhvr>
                                      <p:to>
                                        <p:strVal val="visible"/>
                                      </p:to>
                                    </p:set>
                                    <p:anim calcmode="lin" valueType="num">
                                      <p:cBhvr additive="base">
                                        <p:cTn dur="500"/>
                                        <p:tgtEl>
                                          <p:spTgt spid="13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320"/>
                                        </p:tgtEl>
                                        <p:attrNameLst>
                                          <p:attrName>style.visibility</p:attrName>
                                        </p:attrNameLst>
                                      </p:cBhvr>
                                      <p:to>
                                        <p:strVal val="visible"/>
                                      </p:to>
                                    </p:set>
                                    <p:anim calcmode="lin" valueType="num">
                                      <p:cBhvr additive="base">
                                        <p:cTn dur="500"/>
                                        <p:tgtEl>
                                          <p:spTgt spid="1320"/>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2" presetSubtype="8">
                                  <p:stCondLst>
                                    <p:cond delay="500"/>
                                  </p:stCondLst>
                                  <p:childTnLst>
                                    <p:set>
                                      <p:cBhvr>
                                        <p:cTn dur="1" fill="hold">
                                          <p:stCondLst>
                                            <p:cond delay="0"/>
                                          </p:stCondLst>
                                        </p:cTn>
                                        <p:tgtEl>
                                          <p:spTgt spid="1309">
                                            <p:txEl>
                                              <p:pRg end="0" st="0"/>
                                            </p:txEl>
                                          </p:spTgt>
                                        </p:tgtEl>
                                        <p:attrNameLst>
                                          <p:attrName>style.visibility</p:attrName>
                                        </p:attrNameLst>
                                      </p:cBhvr>
                                      <p:to>
                                        <p:strVal val="visible"/>
                                      </p:to>
                                    </p:set>
                                    <p:anim calcmode="lin" valueType="num">
                                      <p:cBhvr additive="base">
                                        <p:cTn dur="500"/>
                                        <p:tgtEl>
                                          <p:spTgt spid="130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8">
                                  <p:stCondLst>
                                    <p:cond delay="500"/>
                                  </p:stCondLst>
                                  <p:childTnLst>
                                    <p:set>
                                      <p:cBhvr>
                                        <p:cTn dur="1" fill="hold">
                                          <p:stCondLst>
                                            <p:cond delay="0"/>
                                          </p:stCondLst>
                                        </p:cTn>
                                        <p:tgtEl>
                                          <p:spTgt spid="1309">
                                            <p:txEl>
                                              <p:pRg end="1" st="1"/>
                                            </p:txEl>
                                          </p:spTgt>
                                        </p:tgtEl>
                                        <p:attrNameLst>
                                          <p:attrName>style.visibility</p:attrName>
                                        </p:attrNameLst>
                                      </p:cBhvr>
                                      <p:to>
                                        <p:strVal val="visible"/>
                                      </p:to>
                                    </p:set>
                                    <p:anim calcmode="lin" valueType="num">
                                      <p:cBhvr additive="base">
                                        <p:cTn dur="500"/>
                                        <p:tgtEl>
                                          <p:spTgt spid="130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8">
                                  <p:stCondLst>
                                    <p:cond delay="500"/>
                                  </p:stCondLst>
                                  <p:childTnLst>
                                    <p:set>
                                      <p:cBhvr>
                                        <p:cTn dur="1" fill="hold">
                                          <p:stCondLst>
                                            <p:cond delay="0"/>
                                          </p:stCondLst>
                                        </p:cTn>
                                        <p:tgtEl>
                                          <p:spTgt spid="1309">
                                            <p:txEl>
                                              <p:pRg end="2" st="2"/>
                                            </p:txEl>
                                          </p:spTgt>
                                        </p:tgtEl>
                                        <p:attrNameLst>
                                          <p:attrName>style.visibility</p:attrName>
                                        </p:attrNameLst>
                                      </p:cBhvr>
                                      <p:to>
                                        <p:strVal val="visible"/>
                                      </p:to>
                                    </p:set>
                                    <p:anim calcmode="lin" valueType="num">
                                      <p:cBhvr additive="base">
                                        <p:cTn dur="500"/>
                                        <p:tgtEl>
                                          <p:spTgt spid="130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8">
                                  <p:stCondLst>
                                    <p:cond delay="500"/>
                                  </p:stCondLst>
                                  <p:childTnLst>
                                    <p:set>
                                      <p:cBhvr>
                                        <p:cTn dur="1" fill="hold">
                                          <p:stCondLst>
                                            <p:cond delay="0"/>
                                          </p:stCondLst>
                                        </p:cTn>
                                        <p:tgtEl>
                                          <p:spTgt spid="1309">
                                            <p:txEl>
                                              <p:pRg end="3" st="3"/>
                                            </p:txEl>
                                          </p:spTgt>
                                        </p:tgtEl>
                                        <p:attrNameLst>
                                          <p:attrName>style.visibility</p:attrName>
                                        </p:attrNameLst>
                                      </p:cBhvr>
                                      <p:to>
                                        <p:strVal val="visible"/>
                                      </p:to>
                                    </p:set>
                                    <p:anim calcmode="lin" valueType="num">
                                      <p:cBhvr additive="base">
                                        <p:cTn dur="500"/>
                                        <p:tgtEl>
                                          <p:spTgt spid="1309">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8">
                                  <p:stCondLst>
                                    <p:cond delay="500"/>
                                  </p:stCondLst>
                                  <p:childTnLst>
                                    <p:set>
                                      <p:cBhvr>
                                        <p:cTn dur="1" fill="hold">
                                          <p:stCondLst>
                                            <p:cond delay="0"/>
                                          </p:stCondLst>
                                        </p:cTn>
                                        <p:tgtEl>
                                          <p:spTgt spid="1309">
                                            <p:txEl>
                                              <p:pRg end="4" st="4"/>
                                            </p:txEl>
                                          </p:spTgt>
                                        </p:tgtEl>
                                        <p:attrNameLst>
                                          <p:attrName>style.visibility</p:attrName>
                                        </p:attrNameLst>
                                      </p:cBhvr>
                                      <p:to>
                                        <p:strVal val="visible"/>
                                      </p:to>
                                    </p:set>
                                    <p:anim calcmode="lin" valueType="num">
                                      <p:cBhvr additive="base">
                                        <p:cTn dur="500"/>
                                        <p:tgtEl>
                                          <p:spTgt spid="1309">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 presetSubtype="8">
                                  <p:stCondLst>
                                    <p:cond delay="500"/>
                                  </p:stCondLst>
                                  <p:childTnLst>
                                    <p:set>
                                      <p:cBhvr>
                                        <p:cTn dur="1" fill="hold">
                                          <p:stCondLst>
                                            <p:cond delay="0"/>
                                          </p:stCondLst>
                                        </p:cTn>
                                        <p:tgtEl>
                                          <p:spTgt spid="1309">
                                            <p:txEl>
                                              <p:pRg end="5" st="5"/>
                                            </p:txEl>
                                          </p:spTgt>
                                        </p:tgtEl>
                                        <p:attrNameLst>
                                          <p:attrName>style.visibility</p:attrName>
                                        </p:attrNameLst>
                                      </p:cBhvr>
                                      <p:to>
                                        <p:strVal val="visible"/>
                                      </p:to>
                                    </p:set>
                                    <p:anim calcmode="lin" valueType="num">
                                      <p:cBhvr additive="base">
                                        <p:cTn dur="500"/>
                                        <p:tgtEl>
                                          <p:spTgt spid="1309">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8">
                                  <p:stCondLst>
                                    <p:cond delay="500"/>
                                  </p:stCondLst>
                                  <p:childTnLst>
                                    <p:set>
                                      <p:cBhvr>
                                        <p:cTn dur="1" fill="hold">
                                          <p:stCondLst>
                                            <p:cond delay="0"/>
                                          </p:stCondLst>
                                        </p:cTn>
                                        <p:tgtEl>
                                          <p:spTgt spid="1309">
                                            <p:txEl>
                                              <p:pRg end="6" st="6"/>
                                            </p:txEl>
                                          </p:spTgt>
                                        </p:tgtEl>
                                        <p:attrNameLst>
                                          <p:attrName>style.visibility</p:attrName>
                                        </p:attrNameLst>
                                      </p:cBhvr>
                                      <p:to>
                                        <p:strVal val="visible"/>
                                      </p:to>
                                    </p:set>
                                    <p:anim calcmode="lin" valueType="num">
                                      <p:cBhvr additive="base">
                                        <p:cTn dur="500"/>
                                        <p:tgtEl>
                                          <p:spTgt spid="1309">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2" presetSubtype="8">
                                  <p:stCondLst>
                                    <p:cond delay="500"/>
                                  </p:stCondLst>
                                  <p:childTnLst>
                                    <p:set>
                                      <p:cBhvr>
                                        <p:cTn dur="1" fill="hold">
                                          <p:stCondLst>
                                            <p:cond delay="0"/>
                                          </p:stCondLst>
                                        </p:cTn>
                                        <p:tgtEl>
                                          <p:spTgt spid="1309">
                                            <p:txEl>
                                              <p:pRg end="7" st="7"/>
                                            </p:txEl>
                                          </p:spTgt>
                                        </p:tgtEl>
                                        <p:attrNameLst>
                                          <p:attrName>style.visibility</p:attrName>
                                        </p:attrNameLst>
                                      </p:cBhvr>
                                      <p:to>
                                        <p:strVal val="visible"/>
                                      </p:to>
                                    </p:set>
                                    <p:anim calcmode="lin" valueType="num">
                                      <p:cBhvr additive="base">
                                        <p:cTn dur="500"/>
                                        <p:tgtEl>
                                          <p:spTgt spid="1309">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500"/>
                            </p:stCondLst>
                            <p:childTnLst>
                              <p:par>
                                <p:cTn fill="hold" nodeType="afterEffect" presetClass="entr" presetID="2" presetSubtype="8">
                                  <p:stCondLst>
                                    <p:cond delay="500"/>
                                  </p:stCondLst>
                                  <p:childTnLst>
                                    <p:set>
                                      <p:cBhvr>
                                        <p:cTn dur="1" fill="hold">
                                          <p:stCondLst>
                                            <p:cond delay="0"/>
                                          </p:stCondLst>
                                        </p:cTn>
                                        <p:tgtEl>
                                          <p:spTgt spid="1309">
                                            <p:txEl>
                                              <p:pRg end="8" st="8"/>
                                            </p:txEl>
                                          </p:spTgt>
                                        </p:tgtEl>
                                        <p:attrNameLst>
                                          <p:attrName>style.visibility</p:attrName>
                                        </p:attrNameLst>
                                      </p:cBhvr>
                                      <p:to>
                                        <p:strVal val="visible"/>
                                      </p:to>
                                    </p:set>
                                    <p:anim calcmode="lin" valueType="num">
                                      <p:cBhvr additive="base">
                                        <p:cTn dur="500"/>
                                        <p:tgtEl>
                                          <p:spTgt spid="1309">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500"/>
                                  </p:stCondLst>
                                  <p:childTnLst>
                                    <p:set>
                                      <p:cBhvr>
                                        <p:cTn dur="1" fill="hold">
                                          <p:stCondLst>
                                            <p:cond delay="0"/>
                                          </p:stCondLst>
                                        </p:cTn>
                                        <p:tgtEl>
                                          <p:spTgt spid="1321"/>
                                        </p:tgtEl>
                                        <p:attrNameLst>
                                          <p:attrName>style.visibility</p:attrName>
                                        </p:attrNameLst>
                                      </p:cBhvr>
                                      <p:to>
                                        <p:strVal val="visible"/>
                                      </p:to>
                                    </p:set>
                                    <p:anim calcmode="lin" valueType="num">
                                      <p:cBhvr additive="base">
                                        <p:cTn dur="500"/>
                                        <p:tgtEl>
                                          <p:spTgt spid="13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1324"/>
                                        </p:tgtEl>
                                        <p:attrNameLst>
                                          <p:attrName>style.visibility</p:attrName>
                                        </p:attrNameLst>
                                      </p:cBhvr>
                                      <p:to>
                                        <p:strVal val="visible"/>
                                      </p:to>
                                    </p:set>
                                    <p:anim calcmode="lin" valueType="num">
                                      <p:cBhvr additive="base">
                                        <p:cTn dur="500"/>
                                        <p:tgtEl>
                                          <p:spTgt spid="1324"/>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2" presetSubtype="2">
                                  <p:stCondLst>
                                    <p:cond delay="500"/>
                                  </p:stCondLst>
                                  <p:childTnLst>
                                    <p:set>
                                      <p:cBhvr>
                                        <p:cTn dur="1" fill="hold">
                                          <p:stCondLst>
                                            <p:cond delay="0"/>
                                          </p:stCondLst>
                                        </p:cTn>
                                        <p:tgtEl>
                                          <p:spTgt spid="1310">
                                            <p:txEl>
                                              <p:pRg end="0" st="0"/>
                                            </p:txEl>
                                          </p:spTgt>
                                        </p:tgtEl>
                                        <p:attrNameLst>
                                          <p:attrName>style.visibility</p:attrName>
                                        </p:attrNameLst>
                                      </p:cBhvr>
                                      <p:to>
                                        <p:strVal val="visible"/>
                                      </p:to>
                                    </p:set>
                                    <p:anim calcmode="lin" valueType="num">
                                      <p:cBhvr additive="base">
                                        <p:cTn dur="500"/>
                                        <p:tgtEl>
                                          <p:spTgt spid="131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500"/>
                            </p:stCondLst>
                            <p:childTnLst>
                              <p:par>
                                <p:cTn fill="hold" nodeType="afterEffect" presetClass="entr" presetID="2" presetSubtype="2">
                                  <p:stCondLst>
                                    <p:cond delay="500"/>
                                  </p:stCondLst>
                                  <p:childTnLst>
                                    <p:set>
                                      <p:cBhvr>
                                        <p:cTn dur="1" fill="hold">
                                          <p:stCondLst>
                                            <p:cond delay="0"/>
                                          </p:stCondLst>
                                        </p:cTn>
                                        <p:tgtEl>
                                          <p:spTgt spid="1310">
                                            <p:txEl>
                                              <p:pRg end="1" st="1"/>
                                            </p:txEl>
                                          </p:spTgt>
                                        </p:tgtEl>
                                        <p:attrNameLst>
                                          <p:attrName>style.visibility</p:attrName>
                                        </p:attrNameLst>
                                      </p:cBhvr>
                                      <p:to>
                                        <p:strVal val="visible"/>
                                      </p:to>
                                    </p:set>
                                    <p:anim calcmode="lin" valueType="num">
                                      <p:cBhvr additive="base">
                                        <p:cTn dur="500"/>
                                        <p:tgtEl>
                                          <p:spTgt spid="131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000"/>
                            </p:stCondLst>
                            <p:childTnLst>
                              <p:par>
                                <p:cTn fill="hold" nodeType="afterEffect" presetClass="entr" presetID="2" presetSubtype="2">
                                  <p:stCondLst>
                                    <p:cond delay="500"/>
                                  </p:stCondLst>
                                  <p:childTnLst>
                                    <p:set>
                                      <p:cBhvr>
                                        <p:cTn dur="1" fill="hold">
                                          <p:stCondLst>
                                            <p:cond delay="0"/>
                                          </p:stCondLst>
                                        </p:cTn>
                                        <p:tgtEl>
                                          <p:spTgt spid="1310">
                                            <p:txEl>
                                              <p:pRg end="2" st="2"/>
                                            </p:txEl>
                                          </p:spTgt>
                                        </p:tgtEl>
                                        <p:attrNameLst>
                                          <p:attrName>style.visibility</p:attrName>
                                        </p:attrNameLst>
                                      </p:cBhvr>
                                      <p:to>
                                        <p:strVal val="visible"/>
                                      </p:to>
                                    </p:set>
                                    <p:anim calcmode="lin" valueType="num">
                                      <p:cBhvr additive="base">
                                        <p:cTn dur="500"/>
                                        <p:tgtEl>
                                          <p:spTgt spid="131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500"/>
                            </p:stCondLst>
                            <p:childTnLst>
                              <p:par>
                                <p:cTn fill="hold" nodeType="afterEffect" presetClass="entr" presetID="2" presetSubtype="2">
                                  <p:stCondLst>
                                    <p:cond delay="500"/>
                                  </p:stCondLst>
                                  <p:childTnLst>
                                    <p:set>
                                      <p:cBhvr>
                                        <p:cTn dur="1" fill="hold">
                                          <p:stCondLst>
                                            <p:cond delay="0"/>
                                          </p:stCondLst>
                                        </p:cTn>
                                        <p:tgtEl>
                                          <p:spTgt spid="1310">
                                            <p:txEl>
                                              <p:pRg end="3" st="3"/>
                                            </p:txEl>
                                          </p:spTgt>
                                        </p:tgtEl>
                                        <p:attrNameLst>
                                          <p:attrName>style.visibility</p:attrName>
                                        </p:attrNameLst>
                                      </p:cBhvr>
                                      <p:to>
                                        <p:strVal val="visible"/>
                                      </p:to>
                                    </p:set>
                                    <p:anim calcmode="lin" valueType="num">
                                      <p:cBhvr additive="base">
                                        <p:cTn dur="500"/>
                                        <p:tgtEl>
                                          <p:spTgt spid="1310">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000"/>
                            </p:stCondLst>
                            <p:childTnLst>
                              <p:par>
                                <p:cTn fill="hold" nodeType="afterEffect" presetClass="entr" presetID="2" presetSubtype="2">
                                  <p:stCondLst>
                                    <p:cond delay="500"/>
                                  </p:stCondLst>
                                  <p:childTnLst>
                                    <p:set>
                                      <p:cBhvr>
                                        <p:cTn dur="1" fill="hold">
                                          <p:stCondLst>
                                            <p:cond delay="0"/>
                                          </p:stCondLst>
                                        </p:cTn>
                                        <p:tgtEl>
                                          <p:spTgt spid="1310">
                                            <p:txEl>
                                              <p:pRg end="4" st="4"/>
                                            </p:txEl>
                                          </p:spTgt>
                                        </p:tgtEl>
                                        <p:attrNameLst>
                                          <p:attrName>style.visibility</p:attrName>
                                        </p:attrNameLst>
                                      </p:cBhvr>
                                      <p:to>
                                        <p:strVal val="visible"/>
                                      </p:to>
                                    </p:set>
                                    <p:anim calcmode="lin" valueType="num">
                                      <p:cBhvr additive="base">
                                        <p:cTn dur="500"/>
                                        <p:tgtEl>
                                          <p:spTgt spid="1310">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500"/>
                            </p:stCondLst>
                            <p:childTnLst>
                              <p:par>
                                <p:cTn fill="hold" nodeType="afterEffect" presetClass="entr" presetID="2" presetSubtype="2">
                                  <p:stCondLst>
                                    <p:cond delay="500"/>
                                  </p:stCondLst>
                                  <p:childTnLst>
                                    <p:set>
                                      <p:cBhvr>
                                        <p:cTn dur="1" fill="hold">
                                          <p:stCondLst>
                                            <p:cond delay="0"/>
                                          </p:stCondLst>
                                        </p:cTn>
                                        <p:tgtEl>
                                          <p:spTgt spid="1310">
                                            <p:txEl>
                                              <p:pRg end="5" st="5"/>
                                            </p:txEl>
                                          </p:spTgt>
                                        </p:tgtEl>
                                        <p:attrNameLst>
                                          <p:attrName>style.visibility</p:attrName>
                                        </p:attrNameLst>
                                      </p:cBhvr>
                                      <p:to>
                                        <p:strVal val="visible"/>
                                      </p:to>
                                    </p:set>
                                    <p:anim calcmode="lin" valueType="num">
                                      <p:cBhvr additive="base">
                                        <p:cTn dur="500"/>
                                        <p:tgtEl>
                                          <p:spTgt spid="1310">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000"/>
                            </p:stCondLst>
                            <p:childTnLst>
                              <p:par>
                                <p:cTn fill="hold" nodeType="afterEffect" presetClass="entr" presetID="2" presetSubtype="2">
                                  <p:stCondLst>
                                    <p:cond delay="500"/>
                                  </p:stCondLst>
                                  <p:childTnLst>
                                    <p:set>
                                      <p:cBhvr>
                                        <p:cTn dur="1" fill="hold">
                                          <p:stCondLst>
                                            <p:cond delay="0"/>
                                          </p:stCondLst>
                                        </p:cTn>
                                        <p:tgtEl>
                                          <p:spTgt spid="1310">
                                            <p:txEl>
                                              <p:pRg end="6" st="6"/>
                                            </p:txEl>
                                          </p:spTgt>
                                        </p:tgtEl>
                                        <p:attrNameLst>
                                          <p:attrName>style.visibility</p:attrName>
                                        </p:attrNameLst>
                                      </p:cBhvr>
                                      <p:to>
                                        <p:strVal val="visible"/>
                                      </p:to>
                                    </p:set>
                                    <p:anim calcmode="lin" valueType="num">
                                      <p:cBhvr additive="base">
                                        <p:cTn dur="500"/>
                                        <p:tgtEl>
                                          <p:spTgt spid="1310">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500"/>
                            </p:stCondLst>
                            <p:childTnLst>
                              <p:par>
                                <p:cTn fill="hold" nodeType="afterEffect" presetClass="entr" presetID="2" presetSubtype="2">
                                  <p:stCondLst>
                                    <p:cond delay="500"/>
                                  </p:stCondLst>
                                  <p:childTnLst>
                                    <p:set>
                                      <p:cBhvr>
                                        <p:cTn dur="1" fill="hold">
                                          <p:stCondLst>
                                            <p:cond delay="0"/>
                                          </p:stCondLst>
                                        </p:cTn>
                                        <p:tgtEl>
                                          <p:spTgt spid="1310">
                                            <p:txEl>
                                              <p:pRg end="7" st="7"/>
                                            </p:txEl>
                                          </p:spTgt>
                                        </p:tgtEl>
                                        <p:attrNameLst>
                                          <p:attrName>style.visibility</p:attrName>
                                        </p:attrNameLst>
                                      </p:cBhvr>
                                      <p:to>
                                        <p:strVal val="visible"/>
                                      </p:to>
                                    </p:set>
                                    <p:anim calcmode="lin" valueType="num">
                                      <p:cBhvr additive="base">
                                        <p:cTn dur="500"/>
                                        <p:tgtEl>
                                          <p:spTgt spid="1310">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000"/>
                            </p:stCondLst>
                            <p:childTnLst>
                              <p:par>
                                <p:cTn fill="hold" nodeType="afterEffect" presetClass="entr" presetID="2" presetSubtype="2">
                                  <p:stCondLst>
                                    <p:cond delay="500"/>
                                  </p:stCondLst>
                                  <p:childTnLst>
                                    <p:set>
                                      <p:cBhvr>
                                        <p:cTn dur="1" fill="hold">
                                          <p:stCondLst>
                                            <p:cond delay="0"/>
                                          </p:stCondLst>
                                        </p:cTn>
                                        <p:tgtEl>
                                          <p:spTgt spid="1310">
                                            <p:txEl>
                                              <p:pRg end="8" st="8"/>
                                            </p:txEl>
                                          </p:spTgt>
                                        </p:tgtEl>
                                        <p:attrNameLst>
                                          <p:attrName>style.visibility</p:attrName>
                                        </p:attrNameLst>
                                      </p:cBhvr>
                                      <p:to>
                                        <p:strVal val="visible"/>
                                      </p:to>
                                    </p:set>
                                    <p:anim calcmode="lin" valueType="num">
                                      <p:cBhvr additive="base">
                                        <p:cTn dur="500"/>
                                        <p:tgtEl>
                                          <p:spTgt spid="1310">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1325"/>
                                        </p:tgtEl>
                                        <p:attrNameLst>
                                          <p:attrName>style.visibility</p:attrName>
                                        </p:attrNameLst>
                                      </p:cBhvr>
                                      <p:to>
                                        <p:strVal val="visible"/>
                                      </p:to>
                                    </p:set>
                                    <p:anim calcmode="lin" valueType="num">
                                      <p:cBhvr additive="base">
                                        <p:cTn dur="500"/>
                                        <p:tgtEl>
                                          <p:spTgt spid="13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328"/>
                                        </p:tgtEl>
                                        <p:attrNameLst>
                                          <p:attrName>style.visibility</p:attrName>
                                        </p:attrNameLst>
                                      </p:cBhvr>
                                      <p:to>
                                        <p:strVal val="visible"/>
                                      </p:to>
                                    </p:set>
                                    <p:anim calcmode="lin" valueType="num">
                                      <p:cBhvr additive="base">
                                        <p:cTn dur="500"/>
                                        <p:tgtEl>
                                          <p:spTgt spid="1328"/>
                                        </p:tgtEl>
                                        <p:attrNameLst>
                                          <p:attrName>ppt_y</p:attrName>
                                        </p:attrNameLst>
                                      </p:cBhvr>
                                      <p:tavLst>
                                        <p:tav fmla="" tm="0">
                                          <p:val>
                                            <p:strVal val="#ppt_y+1"/>
                                          </p:val>
                                        </p:tav>
                                        <p:tav fmla="" tm="100000">
                                          <p:val>
                                            <p:strVal val="#ppt_y"/>
                                          </p:val>
                                        </p:tav>
                                      </p:tavLst>
                                    </p:anim>
                                  </p:childTnLst>
                                </p:cTn>
                              </p:par>
                            </p:childTnLst>
                          </p:cTn>
                        </p:par>
                        <p:par>
                          <p:cTn fill="hold">
                            <p:stCondLst>
                              <p:cond delay="19500"/>
                            </p:stCondLst>
                            <p:childTnLst>
                              <p:par>
                                <p:cTn fill="hold" nodeType="afterEffect" presetClass="entr" presetID="2" presetSubtype="2">
                                  <p:stCondLst>
                                    <p:cond delay="500"/>
                                  </p:stCondLst>
                                  <p:childTnLst>
                                    <p:set>
                                      <p:cBhvr>
                                        <p:cTn dur="1" fill="hold">
                                          <p:stCondLst>
                                            <p:cond delay="0"/>
                                          </p:stCondLst>
                                        </p:cTn>
                                        <p:tgtEl>
                                          <p:spTgt spid="1311">
                                            <p:txEl>
                                              <p:pRg end="0" st="0"/>
                                            </p:txEl>
                                          </p:spTgt>
                                        </p:tgtEl>
                                        <p:attrNameLst>
                                          <p:attrName>style.visibility</p:attrName>
                                        </p:attrNameLst>
                                      </p:cBhvr>
                                      <p:to>
                                        <p:strVal val="visible"/>
                                      </p:to>
                                    </p:set>
                                    <p:anim calcmode="lin" valueType="num">
                                      <p:cBhvr additive="base">
                                        <p:cTn dur="500"/>
                                        <p:tgtEl>
                                          <p:spTgt spid="131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0"/>
                            </p:stCondLst>
                            <p:childTnLst>
                              <p:par>
                                <p:cTn fill="hold" nodeType="afterEffect" presetClass="entr" presetID="2" presetSubtype="2">
                                  <p:stCondLst>
                                    <p:cond delay="500"/>
                                  </p:stCondLst>
                                  <p:childTnLst>
                                    <p:set>
                                      <p:cBhvr>
                                        <p:cTn dur="1" fill="hold">
                                          <p:stCondLst>
                                            <p:cond delay="0"/>
                                          </p:stCondLst>
                                        </p:cTn>
                                        <p:tgtEl>
                                          <p:spTgt spid="1311">
                                            <p:txEl>
                                              <p:pRg end="1" st="1"/>
                                            </p:txEl>
                                          </p:spTgt>
                                        </p:tgtEl>
                                        <p:attrNameLst>
                                          <p:attrName>style.visibility</p:attrName>
                                        </p:attrNameLst>
                                      </p:cBhvr>
                                      <p:to>
                                        <p:strVal val="visible"/>
                                      </p:to>
                                    </p:set>
                                    <p:anim calcmode="lin" valueType="num">
                                      <p:cBhvr additive="base">
                                        <p:cTn dur="500"/>
                                        <p:tgtEl>
                                          <p:spTgt spid="131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500"/>
                            </p:stCondLst>
                            <p:childTnLst>
                              <p:par>
                                <p:cTn fill="hold" nodeType="afterEffect" presetClass="entr" presetID="2" presetSubtype="2">
                                  <p:stCondLst>
                                    <p:cond delay="500"/>
                                  </p:stCondLst>
                                  <p:childTnLst>
                                    <p:set>
                                      <p:cBhvr>
                                        <p:cTn dur="1" fill="hold">
                                          <p:stCondLst>
                                            <p:cond delay="0"/>
                                          </p:stCondLst>
                                        </p:cTn>
                                        <p:tgtEl>
                                          <p:spTgt spid="1311">
                                            <p:txEl>
                                              <p:pRg end="2" st="2"/>
                                            </p:txEl>
                                          </p:spTgt>
                                        </p:tgtEl>
                                        <p:attrNameLst>
                                          <p:attrName>style.visibility</p:attrName>
                                        </p:attrNameLst>
                                      </p:cBhvr>
                                      <p:to>
                                        <p:strVal val="visible"/>
                                      </p:to>
                                    </p:set>
                                    <p:anim calcmode="lin" valueType="num">
                                      <p:cBhvr additive="base">
                                        <p:cTn dur="500"/>
                                        <p:tgtEl>
                                          <p:spTgt spid="131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1000"/>
                            </p:stCondLst>
                            <p:childTnLst>
                              <p:par>
                                <p:cTn fill="hold" nodeType="afterEffect" presetClass="entr" presetID="2" presetSubtype="2">
                                  <p:stCondLst>
                                    <p:cond delay="500"/>
                                  </p:stCondLst>
                                  <p:childTnLst>
                                    <p:set>
                                      <p:cBhvr>
                                        <p:cTn dur="1" fill="hold">
                                          <p:stCondLst>
                                            <p:cond delay="0"/>
                                          </p:stCondLst>
                                        </p:cTn>
                                        <p:tgtEl>
                                          <p:spTgt spid="1311">
                                            <p:txEl>
                                              <p:pRg end="3" st="3"/>
                                            </p:txEl>
                                          </p:spTgt>
                                        </p:tgtEl>
                                        <p:attrNameLst>
                                          <p:attrName>style.visibility</p:attrName>
                                        </p:attrNameLst>
                                      </p:cBhvr>
                                      <p:to>
                                        <p:strVal val="visible"/>
                                      </p:to>
                                    </p:set>
                                    <p:anim calcmode="lin" valueType="num">
                                      <p:cBhvr additive="base">
                                        <p:cTn dur="500"/>
                                        <p:tgtEl>
                                          <p:spTgt spid="1311">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1500"/>
                            </p:stCondLst>
                            <p:childTnLst>
                              <p:par>
                                <p:cTn fill="hold" nodeType="afterEffect" presetClass="entr" presetID="2" presetSubtype="2">
                                  <p:stCondLst>
                                    <p:cond delay="500"/>
                                  </p:stCondLst>
                                  <p:childTnLst>
                                    <p:set>
                                      <p:cBhvr>
                                        <p:cTn dur="1" fill="hold">
                                          <p:stCondLst>
                                            <p:cond delay="0"/>
                                          </p:stCondLst>
                                        </p:cTn>
                                        <p:tgtEl>
                                          <p:spTgt spid="1311">
                                            <p:txEl>
                                              <p:pRg end="4" st="4"/>
                                            </p:txEl>
                                          </p:spTgt>
                                        </p:tgtEl>
                                        <p:attrNameLst>
                                          <p:attrName>style.visibility</p:attrName>
                                        </p:attrNameLst>
                                      </p:cBhvr>
                                      <p:to>
                                        <p:strVal val="visible"/>
                                      </p:to>
                                    </p:set>
                                    <p:anim calcmode="lin" valueType="num">
                                      <p:cBhvr additive="base">
                                        <p:cTn dur="500"/>
                                        <p:tgtEl>
                                          <p:spTgt spid="1311">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2000"/>
                            </p:stCondLst>
                            <p:childTnLst>
                              <p:par>
                                <p:cTn fill="hold" nodeType="afterEffect" presetClass="entr" presetID="2" presetSubtype="2">
                                  <p:stCondLst>
                                    <p:cond delay="500"/>
                                  </p:stCondLst>
                                  <p:childTnLst>
                                    <p:set>
                                      <p:cBhvr>
                                        <p:cTn dur="1" fill="hold">
                                          <p:stCondLst>
                                            <p:cond delay="0"/>
                                          </p:stCondLst>
                                        </p:cTn>
                                        <p:tgtEl>
                                          <p:spTgt spid="1311">
                                            <p:txEl>
                                              <p:pRg end="5" st="5"/>
                                            </p:txEl>
                                          </p:spTgt>
                                        </p:tgtEl>
                                        <p:attrNameLst>
                                          <p:attrName>style.visibility</p:attrName>
                                        </p:attrNameLst>
                                      </p:cBhvr>
                                      <p:to>
                                        <p:strVal val="visible"/>
                                      </p:to>
                                    </p:set>
                                    <p:anim calcmode="lin" valueType="num">
                                      <p:cBhvr additive="base">
                                        <p:cTn dur="500"/>
                                        <p:tgtEl>
                                          <p:spTgt spid="1311">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2500"/>
                            </p:stCondLst>
                            <p:childTnLst>
                              <p:par>
                                <p:cTn fill="hold" nodeType="afterEffect" presetClass="entr" presetID="2" presetSubtype="2">
                                  <p:stCondLst>
                                    <p:cond delay="500"/>
                                  </p:stCondLst>
                                  <p:childTnLst>
                                    <p:set>
                                      <p:cBhvr>
                                        <p:cTn dur="1" fill="hold">
                                          <p:stCondLst>
                                            <p:cond delay="0"/>
                                          </p:stCondLst>
                                        </p:cTn>
                                        <p:tgtEl>
                                          <p:spTgt spid="1311">
                                            <p:txEl>
                                              <p:pRg end="6" st="6"/>
                                            </p:txEl>
                                          </p:spTgt>
                                        </p:tgtEl>
                                        <p:attrNameLst>
                                          <p:attrName>style.visibility</p:attrName>
                                        </p:attrNameLst>
                                      </p:cBhvr>
                                      <p:to>
                                        <p:strVal val="visible"/>
                                      </p:to>
                                    </p:set>
                                    <p:anim calcmode="lin" valueType="num">
                                      <p:cBhvr additive="base">
                                        <p:cTn dur="500"/>
                                        <p:tgtEl>
                                          <p:spTgt spid="1311">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3000"/>
                            </p:stCondLst>
                            <p:childTnLst>
                              <p:par>
                                <p:cTn fill="hold" nodeType="afterEffect" presetClass="entr" presetID="2" presetSubtype="2">
                                  <p:stCondLst>
                                    <p:cond delay="500"/>
                                  </p:stCondLst>
                                  <p:childTnLst>
                                    <p:set>
                                      <p:cBhvr>
                                        <p:cTn dur="1" fill="hold">
                                          <p:stCondLst>
                                            <p:cond delay="0"/>
                                          </p:stCondLst>
                                        </p:cTn>
                                        <p:tgtEl>
                                          <p:spTgt spid="1311">
                                            <p:txEl>
                                              <p:pRg end="7" st="7"/>
                                            </p:txEl>
                                          </p:spTgt>
                                        </p:tgtEl>
                                        <p:attrNameLst>
                                          <p:attrName>style.visibility</p:attrName>
                                        </p:attrNameLst>
                                      </p:cBhvr>
                                      <p:to>
                                        <p:strVal val="visible"/>
                                      </p:to>
                                    </p:set>
                                    <p:anim calcmode="lin" valueType="num">
                                      <p:cBhvr additive="base">
                                        <p:cTn dur="500"/>
                                        <p:tgtEl>
                                          <p:spTgt spid="1311">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3500"/>
                            </p:stCondLst>
                            <p:childTnLst>
                              <p:par>
                                <p:cTn fill="hold" nodeType="afterEffect" presetClass="entr" presetID="2" presetSubtype="2">
                                  <p:stCondLst>
                                    <p:cond delay="500"/>
                                  </p:stCondLst>
                                  <p:childTnLst>
                                    <p:set>
                                      <p:cBhvr>
                                        <p:cTn dur="1" fill="hold">
                                          <p:stCondLst>
                                            <p:cond delay="0"/>
                                          </p:stCondLst>
                                        </p:cTn>
                                        <p:tgtEl>
                                          <p:spTgt spid="1311">
                                            <p:txEl>
                                              <p:pRg end="8" st="8"/>
                                            </p:txEl>
                                          </p:spTgt>
                                        </p:tgtEl>
                                        <p:attrNameLst>
                                          <p:attrName>style.visibility</p:attrName>
                                        </p:attrNameLst>
                                      </p:cBhvr>
                                      <p:to>
                                        <p:strVal val="visible"/>
                                      </p:to>
                                    </p:set>
                                    <p:anim calcmode="lin" valueType="num">
                                      <p:cBhvr additive="base">
                                        <p:cTn dur="500"/>
                                        <p:tgtEl>
                                          <p:spTgt spid="131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1329"/>
                                        </p:tgtEl>
                                        <p:attrNameLst>
                                          <p:attrName>style.visibility</p:attrName>
                                        </p:attrNameLst>
                                      </p:cBhvr>
                                      <p:to>
                                        <p:strVal val="visible"/>
                                      </p:to>
                                    </p:set>
                                    <p:anim calcmode="lin" valueType="num">
                                      <p:cBhvr additive="base">
                                        <p:cTn dur="500"/>
                                        <p:tgtEl>
                                          <p:spTgt spid="13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332"/>
                                        </p:tgtEl>
                                        <p:attrNameLst>
                                          <p:attrName>style.visibility</p:attrName>
                                        </p:attrNameLst>
                                      </p:cBhvr>
                                      <p:to>
                                        <p:strVal val="visible"/>
                                      </p:to>
                                    </p:set>
                                    <p:anim calcmode="lin" valueType="num">
                                      <p:cBhvr additive="base">
                                        <p:cTn dur="500"/>
                                        <p:tgtEl>
                                          <p:spTgt spid="1332"/>
                                        </p:tgtEl>
                                        <p:attrNameLst>
                                          <p:attrName>ppt_y</p:attrName>
                                        </p:attrNameLst>
                                      </p:cBhvr>
                                      <p:tavLst>
                                        <p:tav fmla="" tm="0">
                                          <p:val>
                                            <p:strVal val="#ppt_y+1"/>
                                          </p:val>
                                        </p:tav>
                                        <p:tav fmla="" tm="100000">
                                          <p:val>
                                            <p:strVal val="#ppt_y"/>
                                          </p:val>
                                        </p:tav>
                                      </p:tavLst>
                                    </p:anim>
                                  </p:childTnLst>
                                </p:cTn>
                              </p:par>
                            </p:childTnLst>
                          </p:cTn>
                        </p:par>
                        <p:par>
                          <p:cTn fill="hold">
                            <p:stCondLst>
                              <p:cond delay="24000"/>
                            </p:stCondLst>
                            <p:childTnLst>
                              <p:par>
                                <p:cTn fill="hold" nodeType="afterEffect" presetClass="entr" presetID="2" presetSubtype="2">
                                  <p:stCondLst>
                                    <p:cond delay="500"/>
                                  </p:stCondLst>
                                  <p:childTnLst>
                                    <p:set>
                                      <p:cBhvr>
                                        <p:cTn dur="1" fill="hold">
                                          <p:stCondLst>
                                            <p:cond delay="0"/>
                                          </p:stCondLst>
                                        </p:cTn>
                                        <p:tgtEl>
                                          <p:spTgt spid="1312">
                                            <p:txEl>
                                              <p:pRg end="0" st="0"/>
                                            </p:txEl>
                                          </p:spTgt>
                                        </p:tgtEl>
                                        <p:attrNameLst>
                                          <p:attrName>style.visibility</p:attrName>
                                        </p:attrNameLst>
                                      </p:cBhvr>
                                      <p:to>
                                        <p:strVal val="visible"/>
                                      </p:to>
                                    </p:set>
                                    <p:anim calcmode="lin" valueType="num">
                                      <p:cBhvr additive="base">
                                        <p:cTn dur="500"/>
                                        <p:tgtEl>
                                          <p:spTgt spid="131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4500"/>
                            </p:stCondLst>
                            <p:childTnLst>
                              <p:par>
                                <p:cTn fill="hold" nodeType="afterEffect" presetClass="entr" presetID="2" presetSubtype="2">
                                  <p:stCondLst>
                                    <p:cond delay="500"/>
                                  </p:stCondLst>
                                  <p:childTnLst>
                                    <p:set>
                                      <p:cBhvr>
                                        <p:cTn dur="1" fill="hold">
                                          <p:stCondLst>
                                            <p:cond delay="0"/>
                                          </p:stCondLst>
                                        </p:cTn>
                                        <p:tgtEl>
                                          <p:spTgt spid="1312">
                                            <p:txEl>
                                              <p:pRg end="1" st="1"/>
                                            </p:txEl>
                                          </p:spTgt>
                                        </p:tgtEl>
                                        <p:attrNameLst>
                                          <p:attrName>style.visibility</p:attrName>
                                        </p:attrNameLst>
                                      </p:cBhvr>
                                      <p:to>
                                        <p:strVal val="visible"/>
                                      </p:to>
                                    </p:set>
                                    <p:anim calcmode="lin" valueType="num">
                                      <p:cBhvr additive="base">
                                        <p:cTn dur="500"/>
                                        <p:tgtEl>
                                          <p:spTgt spid="131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0"/>
                            </p:stCondLst>
                            <p:childTnLst>
                              <p:par>
                                <p:cTn fill="hold" nodeType="afterEffect" presetClass="entr" presetID="2" presetSubtype="2">
                                  <p:stCondLst>
                                    <p:cond delay="500"/>
                                  </p:stCondLst>
                                  <p:childTnLst>
                                    <p:set>
                                      <p:cBhvr>
                                        <p:cTn dur="1" fill="hold">
                                          <p:stCondLst>
                                            <p:cond delay="0"/>
                                          </p:stCondLst>
                                        </p:cTn>
                                        <p:tgtEl>
                                          <p:spTgt spid="1312">
                                            <p:txEl>
                                              <p:pRg end="2" st="2"/>
                                            </p:txEl>
                                          </p:spTgt>
                                        </p:tgtEl>
                                        <p:attrNameLst>
                                          <p:attrName>style.visibility</p:attrName>
                                        </p:attrNameLst>
                                      </p:cBhvr>
                                      <p:to>
                                        <p:strVal val="visible"/>
                                      </p:to>
                                    </p:set>
                                    <p:anim calcmode="lin" valueType="num">
                                      <p:cBhvr additive="base">
                                        <p:cTn dur="500"/>
                                        <p:tgtEl>
                                          <p:spTgt spid="131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500"/>
                            </p:stCondLst>
                            <p:childTnLst>
                              <p:par>
                                <p:cTn fill="hold" nodeType="afterEffect" presetClass="entr" presetID="2" presetSubtype="2">
                                  <p:stCondLst>
                                    <p:cond delay="500"/>
                                  </p:stCondLst>
                                  <p:childTnLst>
                                    <p:set>
                                      <p:cBhvr>
                                        <p:cTn dur="1" fill="hold">
                                          <p:stCondLst>
                                            <p:cond delay="0"/>
                                          </p:stCondLst>
                                        </p:cTn>
                                        <p:tgtEl>
                                          <p:spTgt spid="1312">
                                            <p:txEl>
                                              <p:pRg end="3" st="3"/>
                                            </p:txEl>
                                          </p:spTgt>
                                        </p:tgtEl>
                                        <p:attrNameLst>
                                          <p:attrName>style.visibility</p:attrName>
                                        </p:attrNameLst>
                                      </p:cBhvr>
                                      <p:to>
                                        <p:strVal val="visible"/>
                                      </p:to>
                                    </p:set>
                                    <p:anim calcmode="lin" valueType="num">
                                      <p:cBhvr additive="base">
                                        <p:cTn dur="500"/>
                                        <p:tgtEl>
                                          <p:spTgt spid="131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6000"/>
                            </p:stCondLst>
                            <p:childTnLst>
                              <p:par>
                                <p:cTn fill="hold" nodeType="afterEffect" presetClass="entr" presetID="2" presetSubtype="2">
                                  <p:stCondLst>
                                    <p:cond delay="500"/>
                                  </p:stCondLst>
                                  <p:childTnLst>
                                    <p:set>
                                      <p:cBhvr>
                                        <p:cTn dur="1" fill="hold">
                                          <p:stCondLst>
                                            <p:cond delay="0"/>
                                          </p:stCondLst>
                                        </p:cTn>
                                        <p:tgtEl>
                                          <p:spTgt spid="1312">
                                            <p:txEl>
                                              <p:pRg end="4" st="4"/>
                                            </p:txEl>
                                          </p:spTgt>
                                        </p:tgtEl>
                                        <p:attrNameLst>
                                          <p:attrName>style.visibility</p:attrName>
                                        </p:attrNameLst>
                                      </p:cBhvr>
                                      <p:to>
                                        <p:strVal val="visible"/>
                                      </p:to>
                                    </p:set>
                                    <p:anim calcmode="lin" valueType="num">
                                      <p:cBhvr additive="base">
                                        <p:cTn dur="500"/>
                                        <p:tgtEl>
                                          <p:spTgt spid="131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6500"/>
                            </p:stCondLst>
                            <p:childTnLst>
                              <p:par>
                                <p:cTn fill="hold" nodeType="afterEffect" presetClass="entr" presetID="2" presetSubtype="2">
                                  <p:stCondLst>
                                    <p:cond delay="500"/>
                                  </p:stCondLst>
                                  <p:childTnLst>
                                    <p:set>
                                      <p:cBhvr>
                                        <p:cTn dur="1" fill="hold">
                                          <p:stCondLst>
                                            <p:cond delay="0"/>
                                          </p:stCondLst>
                                        </p:cTn>
                                        <p:tgtEl>
                                          <p:spTgt spid="1312">
                                            <p:txEl>
                                              <p:pRg end="5" st="5"/>
                                            </p:txEl>
                                          </p:spTgt>
                                        </p:tgtEl>
                                        <p:attrNameLst>
                                          <p:attrName>style.visibility</p:attrName>
                                        </p:attrNameLst>
                                      </p:cBhvr>
                                      <p:to>
                                        <p:strVal val="visible"/>
                                      </p:to>
                                    </p:set>
                                    <p:anim calcmode="lin" valueType="num">
                                      <p:cBhvr additive="base">
                                        <p:cTn dur="500"/>
                                        <p:tgtEl>
                                          <p:spTgt spid="1312">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7000"/>
                            </p:stCondLst>
                            <p:childTnLst>
                              <p:par>
                                <p:cTn fill="hold" nodeType="afterEffect" presetClass="entr" presetID="2" presetSubtype="2">
                                  <p:stCondLst>
                                    <p:cond delay="500"/>
                                  </p:stCondLst>
                                  <p:childTnLst>
                                    <p:set>
                                      <p:cBhvr>
                                        <p:cTn dur="1" fill="hold">
                                          <p:stCondLst>
                                            <p:cond delay="0"/>
                                          </p:stCondLst>
                                        </p:cTn>
                                        <p:tgtEl>
                                          <p:spTgt spid="1312">
                                            <p:txEl>
                                              <p:pRg end="6" st="6"/>
                                            </p:txEl>
                                          </p:spTgt>
                                        </p:tgtEl>
                                        <p:attrNameLst>
                                          <p:attrName>style.visibility</p:attrName>
                                        </p:attrNameLst>
                                      </p:cBhvr>
                                      <p:to>
                                        <p:strVal val="visible"/>
                                      </p:to>
                                    </p:set>
                                    <p:anim calcmode="lin" valueType="num">
                                      <p:cBhvr additive="base">
                                        <p:cTn dur="500"/>
                                        <p:tgtEl>
                                          <p:spTgt spid="1312">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7500"/>
                            </p:stCondLst>
                            <p:childTnLst>
                              <p:par>
                                <p:cTn fill="hold" nodeType="afterEffect" presetClass="entr" presetID="2" presetSubtype="2">
                                  <p:stCondLst>
                                    <p:cond delay="500"/>
                                  </p:stCondLst>
                                  <p:childTnLst>
                                    <p:set>
                                      <p:cBhvr>
                                        <p:cTn dur="1" fill="hold">
                                          <p:stCondLst>
                                            <p:cond delay="0"/>
                                          </p:stCondLst>
                                        </p:cTn>
                                        <p:tgtEl>
                                          <p:spTgt spid="1312">
                                            <p:txEl>
                                              <p:pRg end="7" st="7"/>
                                            </p:txEl>
                                          </p:spTgt>
                                        </p:tgtEl>
                                        <p:attrNameLst>
                                          <p:attrName>style.visibility</p:attrName>
                                        </p:attrNameLst>
                                      </p:cBhvr>
                                      <p:to>
                                        <p:strVal val="visible"/>
                                      </p:to>
                                    </p:set>
                                    <p:anim calcmode="lin" valueType="num">
                                      <p:cBhvr additive="base">
                                        <p:cTn dur="500"/>
                                        <p:tgtEl>
                                          <p:spTgt spid="1312">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8000"/>
                            </p:stCondLst>
                            <p:childTnLst>
                              <p:par>
                                <p:cTn fill="hold" nodeType="afterEffect" presetClass="entr" presetID="2" presetSubtype="2">
                                  <p:stCondLst>
                                    <p:cond delay="500"/>
                                  </p:stCondLst>
                                  <p:childTnLst>
                                    <p:set>
                                      <p:cBhvr>
                                        <p:cTn dur="1" fill="hold">
                                          <p:stCondLst>
                                            <p:cond delay="0"/>
                                          </p:stCondLst>
                                        </p:cTn>
                                        <p:tgtEl>
                                          <p:spTgt spid="1312">
                                            <p:txEl>
                                              <p:pRg end="8" st="8"/>
                                            </p:txEl>
                                          </p:spTgt>
                                        </p:tgtEl>
                                        <p:attrNameLst>
                                          <p:attrName>style.visibility</p:attrName>
                                        </p:attrNameLst>
                                      </p:cBhvr>
                                      <p:to>
                                        <p:strVal val="visible"/>
                                      </p:to>
                                    </p:set>
                                    <p:anim calcmode="lin" valueType="num">
                                      <p:cBhvr additive="base">
                                        <p:cTn dur="500"/>
                                        <p:tgtEl>
                                          <p:spTgt spid="131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1333"/>
                                        </p:tgtEl>
                                        <p:attrNameLst>
                                          <p:attrName>style.visibility</p:attrName>
                                        </p:attrNameLst>
                                      </p:cBhvr>
                                      <p:to>
                                        <p:strVal val="visible"/>
                                      </p:to>
                                    </p:set>
                                    <p:anim calcmode="lin" valueType="num">
                                      <p:cBhvr additive="base">
                                        <p:cTn dur="500"/>
                                        <p:tgtEl>
                                          <p:spTgt spid="13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336"/>
                                        </p:tgtEl>
                                        <p:attrNameLst>
                                          <p:attrName>style.visibility</p:attrName>
                                        </p:attrNameLst>
                                      </p:cBhvr>
                                      <p:to>
                                        <p:strVal val="visible"/>
                                      </p:to>
                                    </p:set>
                                    <p:anim calcmode="lin" valueType="num">
                                      <p:cBhvr additive="base">
                                        <p:cTn dur="500"/>
                                        <p:tgtEl>
                                          <p:spTgt spid="1336"/>
                                        </p:tgtEl>
                                        <p:attrNameLst>
                                          <p:attrName>ppt_y</p:attrName>
                                        </p:attrNameLst>
                                      </p:cBhvr>
                                      <p:tavLst>
                                        <p:tav fmla="" tm="0">
                                          <p:val>
                                            <p:strVal val="#ppt_y+1"/>
                                          </p:val>
                                        </p:tav>
                                        <p:tav fmla="" tm="100000">
                                          <p:val>
                                            <p:strVal val="#ppt_y"/>
                                          </p:val>
                                        </p:tav>
                                      </p:tavLst>
                                    </p:anim>
                                  </p:childTnLst>
                                </p:cTn>
                              </p:par>
                            </p:childTnLst>
                          </p:cTn>
                        </p:par>
                        <p:par>
                          <p:cTn fill="hold">
                            <p:stCondLst>
                              <p:cond delay="28500"/>
                            </p:stCondLst>
                            <p:childTnLst>
                              <p:par>
                                <p:cTn fill="hold" nodeType="afterEffect" presetClass="entr" presetID="10" presetSubtype="0">
                                  <p:stCondLst>
                                    <p:cond delay="500"/>
                                  </p:stCondLst>
                                  <p:childTnLst>
                                    <p:set>
                                      <p:cBhvr>
                                        <p:cTn dur="1" fill="hold">
                                          <p:stCondLst>
                                            <p:cond delay="0"/>
                                          </p:stCondLst>
                                        </p:cTn>
                                        <p:tgtEl>
                                          <p:spTgt spid="1337">
                                            <p:txEl>
                                              <p:pRg end="0" st="0"/>
                                            </p:txEl>
                                          </p:spTgt>
                                        </p:tgtEl>
                                        <p:attrNameLst>
                                          <p:attrName>style.visibility</p:attrName>
                                        </p:attrNameLst>
                                      </p:cBhvr>
                                      <p:to>
                                        <p:strVal val="visible"/>
                                      </p:to>
                                    </p:set>
                                    <p:animEffect filter="fade" transition="in">
                                      <p:cBhvr>
                                        <p:cTn dur="500"/>
                                        <p:tgtEl>
                                          <p:spTgt spid="1337">
                                            <p:txEl>
                                              <p:pRg end="0" st="0"/>
                                            </p:txEl>
                                          </p:spTgt>
                                        </p:tgtEl>
                                      </p:cBhvr>
                                    </p:animEffect>
                                  </p:childTnLst>
                                </p:cTn>
                              </p:par>
                            </p:childTnLst>
                          </p:cTn>
                        </p:par>
                        <p:par>
                          <p:cTn fill="hold">
                            <p:stCondLst>
                              <p:cond delay="29000"/>
                            </p:stCondLst>
                            <p:childTnLst>
                              <p:par>
                                <p:cTn fill="hold" nodeType="afterEffect" presetClass="entr" presetID="10" presetSubtype="0">
                                  <p:stCondLst>
                                    <p:cond delay="500"/>
                                  </p:stCondLst>
                                  <p:childTnLst>
                                    <p:set>
                                      <p:cBhvr>
                                        <p:cTn dur="1" fill="hold">
                                          <p:stCondLst>
                                            <p:cond delay="0"/>
                                          </p:stCondLst>
                                        </p:cTn>
                                        <p:tgtEl>
                                          <p:spTgt spid="1337">
                                            <p:txEl>
                                              <p:pRg end="1" st="1"/>
                                            </p:txEl>
                                          </p:spTgt>
                                        </p:tgtEl>
                                        <p:attrNameLst>
                                          <p:attrName>style.visibility</p:attrName>
                                        </p:attrNameLst>
                                      </p:cBhvr>
                                      <p:to>
                                        <p:strVal val="visible"/>
                                      </p:to>
                                    </p:set>
                                    <p:animEffect filter="fade" transition="in">
                                      <p:cBhvr>
                                        <p:cTn dur="500"/>
                                        <p:tgtEl>
                                          <p:spTgt spid="1337">
                                            <p:txEl>
                                              <p:pRg end="1" st="1"/>
                                            </p:txEl>
                                          </p:spTgt>
                                        </p:tgtEl>
                                      </p:cBhvr>
                                    </p:animEffect>
                                  </p:childTnLst>
                                </p:cTn>
                              </p:par>
                            </p:childTnLst>
                          </p:cTn>
                        </p:par>
                        <p:par>
                          <p:cTn fill="hold">
                            <p:stCondLst>
                              <p:cond delay="29500"/>
                            </p:stCondLst>
                            <p:childTnLst>
                              <p:par>
                                <p:cTn fill="hold" nodeType="afterEffect" presetClass="entr" presetID="10" presetSubtype="0">
                                  <p:stCondLst>
                                    <p:cond delay="500"/>
                                  </p:stCondLst>
                                  <p:childTnLst>
                                    <p:set>
                                      <p:cBhvr>
                                        <p:cTn dur="1" fill="hold">
                                          <p:stCondLst>
                                            <p:cond delay="0"/>
                                          </p:stCondLst>
                                        </p:cTn>
                                        <p:tgtEl>
                                          <p:spTgt spid="1337">
                                            <p:txEl>
                                              <p:pRg end="2" st="2"/>
                                            </p:txEl>
                                          </p:spTgt>
                                        </p:tgtEl>
                                        <p:attrNameLst>
                                          <p:attrName>style.visibility</p:attrName>
                                        </p:attrNameLst>
                                      </p:cBhvr>
                                      <p:to>
                                        <p:strVal val="visible"/>
                                      </p:to>
                                    </p:set>
                                    <p:animEffect filter="fade" transition="in">
                                      <p:cBhvr>
                                        <p:cTn dur="500"/>
                                        <p:tgtEl>
                                          <p:spTgt spid="1337">
                                            <p:txEl>
                                              <p:pRg end="2" st="2"/>
                                            </p:txEl>
                                          </p:spTgt>
                                        </p:tgtEl>
                                      </p:cBhvr>
                                    </p:animEffect>
                                  </p:childTnLst>
                                </p:cTn>
                              </p:par>
                            </p:childTnLst>
                          </p:cTn>
                        </p:par>
                        <p:par>
                          <p:cTn fill="hold">
                            <p:stCondLst>
                              <p:cond delay="30000"/>
                            </p:stCondLst>
                            <p:childTnLst>
                              <p:par>
                                <p:cTn fill="hold" nodeType="afterEffect" presetClass="entr" presetID="10" presetSubtype="0">
                                  <p:stCondLst>
                                    <p:cond delay="500"/>
                                  </p:stCondLst>
                                  <p:childTnLst>
                                    <p:set>
                                      <p:cBhvr>
                                        <p:cTn dur="1" fill="hold">
                                          <p:stCondLst>
                                            <p:cond delay="0"/>
                                          </p:stCondLst>
                                        </p:cTn>
                                        <p:tgtEl>
                                          <p:spTgt spid="1337">
                                            <p:txEl>
                                              <p:pRg end="3" st="3"/>
                                            </p:txEl>
                                          </p:spTgt>
                                        </p:tgtEl>
                                        <p:attrNameLst>
                                          <p:attrName>style.visibility</p:attrName>
                                        </p:attrNameLst>
                                      </p:cBhvr>
                                      <p:to>
                                        <p:strVal val="visible"/>
                                      </p:to>
                                    </p:set>
                                    <p:animEffect filter="fade" transition="in">
                                      <p:cBhvr>
                                        <p:cTn dur="500"/>
                                        <p:tgtEl>
                                          <p:spTgt spid="1337">
                                            <p:txEl>
                                              <p:pRg end="3" st="3"/>
                                            </p:txEl>
                                          </p:spTgt>
                                        </p:tgtEl>
                                      </p:cBhvr>
                                    </p:animEffect>
                                  </p:childTnLst>
                                </p:cTn>
                              </p:par>
                            </p:childTnLst>
                          </p:cTn>
                        </p:par>
                        <p:par>
                          <p:cTn fill="hold">
                            <p:stCondLst>
                              <p:cond delay="30500"/>
                            </p:stCondLst>
                            <p:childTnLst>
                              <p:par>
                                <p:cTn fill="hold" nodeType="afterEffect" presetClass="entr" presetID="10" presetSubtype="0">
                                  <p:stCondLst>
                                    <p:cond delay="500"/>
                                  </p:stCondLst>
                                  <p:childTnLst>
                                    <p:set>
                                      <p:cBhvr>
                                        <p:cTn dur="1" fill="hold">
                                          <p:stCondLst>
                                            <p:cond delay="0"/>
                                          </p:stCondLst>
                                        </p:cTn>
                                        <p:tgtEl>
                                          <p:spTgt spid="1337">
                                            <p:txEl>
                                              <p:pRg end="4" st="4"/>
                                            </p:txEl>
                                          </p:spTgt>
                                        </p:tgtEl>
                                        <p:attrNameLst>
                                          <p:attrName>style.visibility</p:attrName>
                                        </p:attrNameLst>
                                      </p:cBhvr>
                                      <p:to>
                                        <p:strVal val="visible"/>
                                      </p:to>
                                    </p:set>
                                    <p:animEffect filter="fade" transition="in">
                                      <p:cBhvr>
                                        <p:cTn dur="500"/>
                                        <p:tgtEl>
                                          <p:spTgt spid="1337">
                                            <p:txEl>
                                              <p:pRg end="4" st="4"/>
                                            </p:txEl>
                                          </p:spTgt>
                                        </p:tgtEl>
                                      </p:cBhvr>
                                    </p:animEffect>
                                  </p:childTnLst>
                                </p:cTn>
                              </p:par>
                            </p:childTnLst>
                          </p:cTn>
                        </p:par>
                        <p:par>
                          <p:cTn fill="hold">
                            <p:stCondLst>
                              <p:cond delay="31000"/>
                            </p:stCondLst>
                            <p:childTnLst>
                              <p:par>
                                <p:cTn fill="hold" nodeType="afterEffect" presetClass="entr" presetID="10" presetSubtype="0">
                                  <p:stCondLst>
                                    <p:cond delay="500"/>
                                  </p:stCondLst>
                                  <p:childTnLst>
                                    <p:set>
                                      <p:cBhvr>
                                        <p:cTn dur="1" fill="hold">
                                          <p:stCondLst>
                                            <p:cond delay="0"/>
                                          </p:stCondLst>
                                        </p:cTn>
                                        <p:tgtEl>
                                          <p:spTgt spid="1337">
                                            <p:txEl>
                                              <p:pRg end="5" st="5"/>
                                            </p:txEl>
                                          </p:spTgt>
                                        </p:tgtEl>
                                        <p:attrNameLst>
                                          <p:attrName>style.visibility</p:attrName>
                                        </p:attrNameLst>
                                      </p:cBhvr>
                                      <p:to>
                                        <p:strVal val="visible"/>
                                      </p:to>
                                    </p:set>
                                    <p:animEffect filter="fade" transition="in">
                                      <p:cBhvr>
                                        <p:cTn dur="500"/>
                                        <p:tgtEl>
                                          <p:spTgt spid="1337">
                                            <p:txEl>
                                              <p:pRg end="5" st="5"/>
                                            </p:txEl>
                                          </p:spTgt>
                                        </p:tgtEl>
                                      </p:cBhvr>
                                    </p:animEffect>
                                  </p:childTnLst>
                                </p:cTn>
                              </p:par>
                            </p:childTnLst>
                          </p:cTn>
                        </p:par>
                        <p:par>
                          <p:cTn fill="hold">
                            <p:stCondLst>
                              <p:cond delay="31500"/>
                            </p:stCondLst>
                            <p:childTnLst>
                              <p:par>
                                <p:cTn fill="hold" nodeType="afterEffect" presetClass="entr" presetID="10" presetSubtype="0">
                                  <p:stCondLst>
                                    <p:cond delay="500"/>
                                  </p:stCondLst>
                                  <p:childTnLst>
                                    <p:set>
                                      <p:cBhvr>
                                        <p:cTn dur="1" fill="hold">
                                          <p:stCondLst>
                                            <p:cond delay="0"/>
                                          </p:stCondLst>
                                        </p:cTn>
                                        <p:tgtEl>
                                          <p:spTgt spid="1337">
                                            <p:txEl>
                                              <p:pRg end="6" st="6"/>
                                            </p:txEl>
                                          </p:spTgt>
                                        </p:tgtEl>
                                        <p:attrNameLst>
                                          <p:attrName>style.visibility</p:attrName>
                                        </p:attrNameLst>
                                      </p:cBhvr>
                                      <p:to>
                                        <p:strVal val="visible"/>
                                      </p:to>
                                    </p:set>
                                    <p:animEffect filter="fade" transition="in">
                                      <p:cBhvr>
                                        <p:cTn dur="500"/>
                                        <p:tgtEl>
                                          <p:spTgt spid="1337">
                                            <p:txEl>
                                              <p:pRg end="6" st="6"/>
                                            </p:txEl>
                                          </p:spTgt>
                                        </p:tgtEl>
                                      </p:cBhvr>
                                    </p:animEffect>
                                  </p:childTnLst>
                                </p:cTn>
                              </p:par>
                            </p:childTnLst>
                          </p:cTn>
                        </p:par>
                        <p:par>
                          <p:cTn fill="hold">
                            <p:stCondLst>
                              <p:cond delay="32000"/>
                            </p:stCondLst>
                            <p:childTnLst>
                              <p:par>
                                <p:cTn fill="hold" nodeType="afterEffect" presetClass="entr" presetID="10" presetSubtype="0">
                                  <p:stCondLst>
                                    <p:cond delay="500"/>
                                  </p:stCondLst>
                                  <p:childTnLst>
                                    <p:set>
                                      <p:cBhvr>
                                        <p:cTn dur="1" fill="hold">
                                          <p:stCondLst>
                                            <p:cond delay="0"/>
                                          </p:stCondLst>
                                        </p:cTn>
                                        <p:tgtEl>
                                          <p:spTgt spid="1337">
                                            <p:txEl>
                                              <p:pRg end="7" st="7"/>
                                            </p:txEl>
                                          </p:spTgt>
                                        </p:tgtEl>
                                        <p:attrNameLst>
                                          <p:attrName>style.visibility</p:attrName>
                                        </p:attrNameLst>
                                      </p:cBhvr>
                                      <p:to>
                                        <p:strVal val="visible"/>
                                      </p:to>
                                    </p:set>
                                    <p:animEffect filter="fade" transition="in">
                                      <p:cBhvr>
                                        <p:cTn dur="500"/>
                                        <p:tgtEl>
                                          <p:spTgt spid="1337">
                                            <p:txEl>
                                              <p:pRg end="7" st="7"/>
                                            </p:txEl>
                                          </p:spTgt>
                                        </p:tgtEl>
                                      </p:cBhvr>
                                    </p:animEffect>
                                  </p:childTnLst>
                                </p:cTn>
                              </p:par>
                            </p:childTnLst>
                          </p:cTn>
                        </p:par>
                        <p:par>
                          <p:cTn fill="hold">
                            <p:stCondLst>
                              <p:cond delay="32500"/>
                            </p:stCondLst>
                            <p:childTnLst>
                              <p:par>
                                <p:cTn fill="hold" nodeType="afterEffect" presetClass="entr" presetID="10" presetSubtype="0">
                                  <p:stCondLst>
                                    <p:cond delay="500"/>
                                  </p:stCondLst>
                                  <p:childTnLst>
                                    <p:set>
                                      <p:cBhvr>
                                        <p:cTn dur="1" fill="hold">
                                          <p:stCondLst>
                                            <p:cond delay="0"/>
                                          </p:stCondLst>
                                        </p:cTn>
                                        <p:tgtEl>
                                          <p:spTgt spid="1337">
                                            <p:txEl>
                                              <p:pRg end="8" st="8"/>
                                            </p:txEl>
                                          </p:spTgt>
                                        </p:tgtEl>
                                        <p:attrNameLst>
                                          <p:attrName>style.visibility</p:attrName>
                                        </p:attrNameLst>
                                      </p:cBhvr>
                                      <p:to>
                                        <p:strVal val="visible"/>
                                      </p:to>
                                    </p:set>
                                    <p:animEffect filter="fade" transition="in">
                                      <p:cBhvr>
                                        <p:cTn dur="500"/>
                                        <p:tgtEl>
                                          <p:spTgt spid="133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Image">
  <p:cSld name="1 Image">
    <p:spTree>
      <p:nvGrpSpPr>
        <p:cNvPr id="1338" name="Shape 1338"/>
        <p:cNvGrpSpPr/>
        <p:nvPr/>
      </p:nvGrpSpPr>
      <p:grpSpPr>
        <a:xfrm>
          <a:off x="0" y="0"/>
          <a:ext cx="0" cy="0"/>
          <a:chOff x="0" y="0"/>
          <a:chExt cx="0" cy="0"/>
        </a:xfrm>
      </p:grpSpPr>
      <p:sp>
        <p:nvSpPr>
          <p:cNvPr id="1339" name="Google Shape;1339;p163"/>
          <p:cNvSpPr/>
          <p:nvPr/>
        </p:nvSpPr>
        <p:spPr>
          <a:xfrm>
            <a:off x="-6324" y="1750729"/>
            <a:ext cx="18292737" cy="4877936"/>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40" name="Google Shape;1340;p16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1" name="Google Shape;1341;p16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42" name="Google Shape;1342;p163"/>
          <p:cNvSpPr/>
          <p:nvPr>
            <p:ph idx="2" type="pic"/>
          </p:nvPr>
        </p:nvSpPr>
        <p:spPr>
          <a:xfrm>
            <a:off x="0" y="1903140"/>
            <a:ext cx="18267418" cy="4545505"/>
          </a:xfrm>
          <a:prstGeom prst="rect">
            <a:avLst/>
          </a:prstGeom>
          <a:noFill/>
          <a:ln>
            <a:noFill/>
          </a:ln>
        </p:spPr>
      </p:sp>
      <p:sp>
        <p:nvSpPr>
          <p:cNvPr id="1343" name="Google Shape;1343;p163"/>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4" name="Google Shape;1344;p163"/>
          <p:cNvSpPr txBox="1"/>
          <p:nvPr>
            <p:ph idx="1" type="body"/>
          </p:nvPr>
        </p:nvSpPr>
        <p:spPr>
          <a:xfrm>
            <a:off x="3157541" y="7568135"/>
            <a:ext cx="11926325" cy="162581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5" name="Google Shape;1345;p163"/>
          <p:cNvSpPr txBox="1"/>
          <p:nvPr>
            <p:ph idx="3" type="body"/>
          </p:nvPr>
        </p:nvSpPr>
        <p:spPr>
          <a:xfrm>
            <a:off x="3157541" y="6898695"/>
            <a:ext cx="11926325"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500"/>
                                        <p:tgtEl>
                                          <p:spTgt spid="1339"/>
                                        </p:tgtEl>
                                      </p:cBhvr>
                                    </p:animEffect>
                                  </p:childTnLst>
                                </p:cTn>
                              </p:par>
                              <p:par>
                                <p:cTn fill="hold" nodeType="with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500"/>
                                        <p:tgtEl>
                                          <p:spTgt spid="1342"/>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345"/>
                                        </p:tgtEl>
                                        <p:attrNameLst>
                                          <p:attrName>style.visibility</p:attrName>
                                        </p:attrNameLst>
                                      </p:cBhvr>
                                      <p:to>
                                        <p:strVal val="visible"/>
                                      </p:to>
                                    </p:set>
                                    <p:anim calcmode="lin" valueType="num">
                                      <p:cBhvr additive="base">
                                        <p:cTn dur="500"/>
                                        <p:tgtEl>
                                          <p:spTgt spid="13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4"/>
                                        </p:tgtEl>
                                        <p:attrNameLst>
                                          <p:attrName>style.visibility</p:attrName>
                                        </p:attrNameLst>
                                      </p:cBhvr>
                                      <p:to>
                                        <p:strVal val="visible"/>
                                      </p:to>
                                    </p:set>
                                    <p:anim calcmode="lin" valueType="num">
                                      <p:cBhvr additive="base">
                                        <p:cTn dur="500"/>
                                        <p:tgtEl>
                                          <p:spTgt spid="13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 Horizontal">
  <p:cSld name="3 Images - Horizontal">
    <p:spTree>
      <p:nvGrpSpPr>
        <p:cNvPr id="1346" name="Shape 1346"/>
        <p:cNvGrpSpPr/>
        <p:nvPr/>
      </p:nvGrpSpPr>
      <p:grpSpPr>
        <a:xfrm>
          <a:off x="0" y="0"/>
          <a:ext cx="0" cy="0"/>
          <a:chOff x="0" y="0"/>
          <a:chExt cx="0" cy="0"/>
        </a:xfrm>
      </p:grpSpPr>
      <p:sp>
        <p:nvSpPr>
          <p:cNvPr id="1347" name="Google Shape;1347;p165"/>
          <p:cNvSpPr/>
          <p:nvPr/>
        </p:nvSpPr>
        <p:spPr>
          <a:xfrm>
            <a:off x="1596993" y="7033710"/>
            <a:ext cx="4185465" cy="2340260"/>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48" name="Google Shape;1348;p165"/>
          <p:cNvSpPr/>
          <p:nvPr/>
        </p:nvSpPr>
        <p:spPr>
          <a:xfrm>
            <a:off x="1596993" y="4423420"/>
            <a:ext cx="4185465" cy="2340260"/>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49" name="Google Shape;1349;p165"/>
          <p:cNvSpPr/>
          <p:nvPr/>
        </p:nvSpPr>
        <p:spPr>
          <a:xfrm>
            <a:off x="1596993" y="1768125"/>
            <a:ext cx="4185465" cy="2340260"/>
          </a:xfrm>
          <a:prstGeom prst="rect">
            <a:avLst/>
          </a:prstGeom>
          <a:solidFill>
            <a:srgbClr val="BFF1F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50" name="Google Shape;1350;p165"/>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1" name="Google Shape;1351;p16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2" name="Google Shape;1352;p16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53" name="Google Shape;1353;p165"/>
          <p:cNvSpPr/>
          <p:nvPr>
            <p:ph idx="2" type="pic"/>
          </p:nvPr>
        </p:nvSpPr>
        <p:spPr>
          <a:xfrm>
            <a:off x="1740034" y="1933890"/>
            <a:ext cx="3899383" cy="2008731"/>
          </a:xfrm>
          <a:prstGeom prst="rect">
            <a:avLst/>
          </a:prstGeom>
          <a:noFill/>
          <a:ln>
            <a:noFill/>
          </a:ln>
        </p:spPr>
      </p:sp>
      <p:sp>
        <p:nvSpPr>
          <p:cNvPr id="1354" name="Google Shape;1354;p165"/>
          <p:cNvSpPr/>
          <p:nvPr>
            <p:ph idx="3" type="pic"/>
          </p:nvPr>
        </p:nvSpPr>
        <p:spPr>
          <a:xfrm>
            <a:off x="1740034" y="4589185"/>
            <a:ext cx="3899383" cy="2008731"/>
          </a:xfrm>
          <a:prstGeom prst="rect">
            <a:avLst/>
          </a:prstGeom>
          <a:noFill/>
          <a:ln>
            <a:noFill/>
          </a:ln>
        </p:spPr>
      </p:sp>
      <p:sp>
        <p:nvSpPr>
          <p:cNvPr id="1355" name="Google Shape;1355;p165"/>
          <p:cNvSpPr/>
          <p:nvPr>
            <p:ph idx="4" type="pic"/>
          </p:nvPr>
        </p:nvSpPr>
        <p:spPr>
          <a:xfrm>
            <a:off x="1740034" y="7199475"/>
            <a:ext cx="3899383" cy="2008731"/>
          </a:xfrm>
          <a:prstGeom prst="rect">
            <a:avLst/>
          </a:prstGeom>
          <a:noFill/>
          <a:ln>
            <a:noFill/>
          </a:ln>
        </p:spPr>
      </p:sp>
      <p:sp>
        <p:nvSpPr>
          <p:cNvPr id="1356" name="Google Shape;1356;p165"/>
          <p:cNvSpPr txBox="1"/>
          <p:nvPr>
            <p:ph idx="1" type="body"/>
          </p:nvPr>
        </p:nvSpPr>
        <p:spPr>
          <a:xfrm>
            <a:off x="6026230" y="2347555"/>
            <a:ext cx="10677816" cy="1744121"/>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7" name="Google Shape;1357;p165"/>
          <p:cNvSpPr txBox="1"/>
          <p:nvPr>
            <p:ph idx="5" type="body"/>
          </p:nvPr>
        </p:nvSpPr>
        <p:spPr>
          <a:xfrm>
            <a:off x="6026230" y="1768125"/>
            <a:ext cx="10677816"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8" name="Google Shape;1358;p165"/>
          <p:cNvSpPr txBox="1"/>
          <p:nvPr>
            <p:ph idx="6" type="body"/>
          </p:nvPr>
        </p:nvSpPr>
        <p:spPr>
          <a:xfrm>
            <a:off x="6026230" y="5005227"/>
            <a:ext cx="10677816" cy="1744121"/>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9" name="Google Shape;1359;p165"/>
          <p:cNvSpPr txBox="1"/>
          <p:nvPr>
            <p:ph idx="7" type="body"/>
          </p:nvPr>
        </p:nvSpPr>
        <p:spPr>
          <a:xfrm>
            <a:off x="6026230" y="4425797"/>
            <a:ext cx="10677816"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0" name="Google Shape;1360;p165"/>
          <p:cNvSpPr txBox="1"/>
          <p:nvPr>
            <p:ph idx="8" type="body"/>
          </p:nvPr>
        </p:nvSpPr>
        <p:spPr>
          <a:xfrm>
            <a:off x="6026230" y="7629849"/>
            <a:ext cx="10677816" cy="1744121"/>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1" name="Google Shape;1361;p165"/>
          <p:cNvSpPr txBox="1"/>
          <p:nvPr>
            <p:ph idx="9" type="body"/>
          </p:nvPr>
        </p:nvSpPr>
        <p:spPr>
          <a:xfrm>
            <a:off x="6026230" y="7050419"/>
            <a:ext cx="10677816"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5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500"/>
                                        <p:tgtEl>
                                          <p:spTgt spid="1353"/>
                                        </p:tgtEl>
                                      </p:cBhvr>
                                    </p:animEffect>
                                  </p:childTnLst>
                                </p:cTn>
                              </p:par>
                              <p:par>
                                <p:cTn fill="hold" nodeType="with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5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500"/>
                                        <p:tgtEl>
                                          <p:spTgt spid="1357"/>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348"/>
                                        </p:tgtEl>
                                        <p:attrNameLst>
                                          <p:attrName>style.visibility</p:attrName>
                                        </p:attrNameLst>
                                      </p:cBhvr>
                                      <p:to>
                                        <p:strVal val="visible"/>
                                      </p:to>
                                    </p:set>
                                    <p:animEffect filter="fade" transition="in">
                                      <p:cBhvr>
                                        <p:cTn dur="500"/>
                                        <p:tgtEl>
                                          <p:spTgt spid="1348"/>
                                        </p:tgtEl>
                                      </p:cBhvr>
                                    </p:animEffect>
                                  </p:childTnLst>
                                </p:cTn>
                              </p:par>
                              <p:par>
                                <p:cTn fill="hold" nodeType="withEffect" presetClass="entr" presetID="10" presetSubtype="0">
                                  <p:stCondLst>
                                    <p:cond delay="500"/>
                                  </p:stCondLst>
                                  <p:childTnLst>
                                    <p:set>
                                      <p:cBhvr>
                                        <p:cTn dur="1" fill="hold">
                                          <p:stCondLst>
                                            <p:cond delay="0"/>
                                          </p:stCondLst>
                                        </p:cTn>
                                        <p:tgtEl>
                                          <p:spTgt spid="1354"/>
                                        </p:tgtEl>
                                        <p:attrNameLst>
                                          <p:attrName>style.visibility</p:attrName>
                                        </p:attrNameLst>
                                      </p:cBhvr>
                                      <p:to>
                                        <p:strVal val="visible"/>
                                      </p:to>
                                    </p:set>
                                    <p:animEffect filter="fade" transition="in">
                                      <p:cBhvr>
                                        <p:cTn dur="500"/>
                                        <p:tgtEl>
                                          <p:spTgt spid="1354"/>
                                        </p:tgtEl>
                                      </p:cBhvr>
                                    </p:animEffect>
                                  </p:childTnLst>
                                </p:cTn>
                              </p:par>
                              <p:par>
                                <p:cTn fill="hold" nodeType="withEffect" presetClass="entr" presetID="10" presetSubtype="0">
                                  <p:stCondLst>
                                    <p:cond delay="500"/>
                                  </p:stCondLst>
                                  <p:childTnLst>
                                    <p:set>
                                      <p:cBhvr>
                                        <p:cTn dur="1" fill="hold">
                                          <p:stCondLst>
                                            <p:cond delay="0"/>
                                          </p:stCondLst>
                                        </p:cTn>
                                        <p:tgtEl>
                                          <p:spTgt spid="1358"/>
                                        </p:tgtEl>
                                        <p:attrNameLst>
                                          <p:attrName>style.visibility</p:attrName>
                                        </p:attrNameLst>
                                      </p:cBhvr>
                                      <p:to>
                                        <p:strVal val="visible"/>
                                      </p:to>
                                    </p:set>
                                    <p:animEffect filter="fade" transition="in">
                                      <p:cBhvr>
                                        <p:cTn dur="500"/>
                                        <p:tgtEl>
                                          <p:spTgt spid="1358"/>
                                        </p:tgtEl>
                                      </p:cBhvr>
                                    </p:animEffect>
                                  </p:childTnLst>
                                </p:cTn>
                              </p:par>
                              <p:par>
                                <p:cTn fill="hold" nodeType="withEffect" presetClass="entr" presetID="10" presetSubtype="0">
                                  <p:stCondLst>
                                    <p:cond delay="500"/>
                                  </p:stCondLst>
                                  <p:childTnLst>
                                    <p:set>
                                      <p:cBhvr>
                                        <p:cTn dur="1" fill="hold">
                                          <p:stCondLst>
                                            <p:cond delay="0"/>
                                          </p:stCondLst>
                                        </p:cTn>
                                        <p:tgtEl>
                                          <p:spTgt spid="1359"/>
                                        </p:tgtEl>
                                        <p:attrNameLst>
                                          <p:attrName>style.visibility</p:attrName>
                                        </p:attrNameLst>
                                      </p:cBhvr>
                                      <p:to>
                                        <p:strVal val="visible"/>
                                      </p:to>
                                    </p:set>
                                    <p:animEffect filter="fade" transition="in">
                                      <p:cBhvr>
                                        <p:cTn dur="500"/>
                                        <p:tgtEl>
                                          <p:spTgt spid="1359"/>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347"/>
                                        </p:tgtEl>
                                        <p:attrNameLst>
                                          <p:attrName>style.visibility</p:attrName>
                                        </p:attrNameLst>
                                      </p:cBhvr>
                                      <p:to>
                                        <p:strVal val="visible"/>
                                      </p:to>
                                    </p:set>
                                    <p:animEffect filter="fade" transition="in">
                                      <p:cBhvr>
                                        <p:cTn dur="500"/>
                                        <p:tgtEl>
                                          <p:spTgt spid="1347"/>
                                        </p:tgtEl>
                                      </p:cBhvr>
                                    </p:animEffect>
                                  </p:childTnLst>
                                </p:cTn>
                              </p:par>
                              <p:par>
                                <p:cTn fill="hold" nodeType="withEffect" presetClass="entr" presetID="10" presetSubtype="0">
                                  <p:stCondLst>
                                    <p:cond delay="500"/>
                                  </p:stCondLst>
                                  <p:childTnLst>
                                    <p:set>
                                      <p:cBhvr>
                                        <p:cTn dur="1" fill="hold">
                                          <p:stCondLst>
                                            <p:cond delay="0"/>
                                          </p:stCondLst>
                                        </p:cTn>
                                        <p:tgtEl>
                                          <p:spTgt spid="1355"/>
                                        </p:tgtEl>
                                        <p:attrNameLst>
                                          <p:attrName>style.visibility</p:attrName>
                                        </p:attrNameLst>
                                      </p:cBhvr>
                                      <p:to>
                                        <p:strVal val="visible"/>
                                      </p:to>
                                    </p:set>
                                    <p:animEffect filter="fade" transition="in">
                                      <p:cBhvr>
                                        <p:cTn dur="500"/>
                                        <p:tgtEl>
                                          <p:spTgt spid="1355"/>
                                        </p:tgtEl>
                                      </p:cBhvr>
                                    </p:animEffect>
                                  </p:childTnLst>
                                </p:cTn>
                              </p:par>
                              <p:par>
                                <p:cTn fill="hold" nodeType="withEffect" presetClass="entr" presetID="10" presetSubtype="0">
                                  <p:stCondLst>
                                    <p:cond delay="500"/>
                                  </p:stCondLst>
                                  <p:childTnLst>
                                    <p:set>
                                      <p:cBhvr>
                                        <p:cTn dur="1" fill="hold">
                                          <p:stCondLst>
                                            <p:cond delay="0"/>
                                          </p:stCondLst>
                                        </p:cTn>
                                        <p:tgtEl>
                                          <p:spTgt spid="1360"/>
                                        </p:tgtEl>
                                        <p:attrNameLst>
                                          <p:attrName>style.visibility</p:attrName>
                                        </p:attrNameLst>
                                      </p:cBhvr>
                                      <p:to>
                                        <p:strVal val="visible"/>
                                      </p:to>
                                    </p:set>
                                    <p:animEffect filter="fade" transition="in">
                                      <p:cBhvr>
                                        <p:cTn dur="500"/>
                                        <p:tgtEl>
                                          <p:spTgt spid="1360"/>
                                        </p:tgtEl>
                                      </p:cBhvr>
                                    </p:animEffect>
                                  </p:childTnLst>
                                </p:cTn>
                              </p:par>
                              <p:par>
                                <p:cTn fill="hold" nodeType="withEffect" presetClass="entr" presetID="10" presetSubtype="0">
                                  <p:stCondLst>
                                    <p:cond delay="500"/>
                                  </p:stCondLst>
                                  <p:childTnLst>
                                    <p:set>
                                      <p:cBhvr>
                                        <p:cTn dur="1" fill="hold">
                                          <p:stCondLst>
                                            <p:cond delay="0"/>
                                          </p:stCondLst>
                                        </p:cTn>
                                        <p:tgtEl>
                                          <p:spTgt spid="1361"/>
                                        </p:tgtEl>
                                        <p:attrNameLst>
                                          <p:attrName>style.visibility</p:attrName>
                                        </p:attrNameLst>
                                      </p:cBhvr>
                                      <p:to>
                                        <p:strVal val="visible"/>
                                      </p:to>
                                    </p:set>
                                    <p:animEffect filter="fade" transition="in">
                                      <p:cBhvr>
                                        <p:cTn dur="500"/>
                                        <p:tgtEl>
                                          <p:spTgt spid="1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3 Points">
    <p:spTree>
      <p:nvGrpSpPr>
        <p:cNvPr id="1362" name="Shape 1362"/>
        <p:cNvGrpSpPr/>
        <p:nvPr/>
      </p:nvGrpSpPr>
      <p:grpSpPr>
        <a:xfrm>
          <a:off x="0" y="0"/>
          <a:ext cx="0" cy="0"/>
          <a:chOff x="0" y="0"/>
          <a:chExt cx="0" cy="0"/>
        </a:xfrm>
      </p:grpSpPr>
      <p:sp>
        <p:nvSpPr>
          <p:cNvPr id="1363" name="Google Shape;1363;p166"/>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4" name="Google Shape;1364;p16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5" name="Google Shape;1365;p16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66" name="Google Shape;1366;p166"/>
          <p:cNvSpPr txBox="1"/>
          <p:nvPr>
            <p:ph idx="1" type="body"/>
          </p:nvPr>
        </p:nvSpPr>
        <p:spPr>
          <a:xfrm>
            <a:off x="959042" y="6697585"/>
            <a:ext cx="4854903" cy="209132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367" name="Google Shape;1367;p166"/>
          <p:cNvCxnSpPr/>
          <p:nvPr/>
        </p:nvCxnSpPr>
        <p:spPr>
          <a:xfrm rot="10800000">
            <a:off x="870142" y="5863580"/>
            <a:ext cx="5032704" cy="0"/>
          </a:xfrm>
          <a:prstGeom prst="straightConnector1">
            <a:avLst/>
          </a:prstGeom>
          <a:noFill/>
          <a:ln cap="flat" cmpd="sng" w="12700">
            <a:solidFill>
              <a:schemeClr val="accent1"/>
            </a:solidFill>
            <a:prstDash val="solid"/>
            <a:round/>
            <a:headEnd len="sm" w="sm" type="none"/>
            <a:tailEnd len="sm" w="sm" type="none"/>
          </a:ln>
        </p:spPr>
      </p:cxnSp>
      <p:sp>
        <p:nvSpPr>
          <p:cNvPr id="1368" name="Google Shape;1368;p166"/>
          <p:cNvSpPr txBox="1"/>
          <p:nvPr>
            <p:ph idx="2" type="body"/>
          </p:nvPr>
        </p:nvSpPr>
        <p:spPr>
          <a:xfrm>
            <a:off x="961319" y="6043600"/>
            <a:ext cx="4850349" cy="72008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9" name="Google Shape;1369;p166"/>
          <p:cNvSpPr/>
          <p:nvPr/>
        </p:nvSpPr>
        <p:spPr>
          <a:xfrm>
            <a:off x="1782598" y="2315840"/>
            <a:ext cx="3187700" cy="3187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70" name="Google Shape;1370;p166"/>
          <p:cNvSpPr txBox="1"/>
          <p:nvPr>
            <p:ph idx="3" type="body"/>
          </p:nvPr>
        </p:nvSpPr>
        <p:spPr>
          <a:xfrm>
            <a:off x="1870884" y="3459640"/>
            <a:ext cx="3011127" cy="90010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1" name="Google Shape;1371;p166"/>
          <p:cNvSpPr txBox="1"/>
          <p:nvPr>
            <p:ph idx="4" type="body"/>
          </p:nvPr>
        </p:nvSpPr>
        <p:spPr>
          <a:xfrm>
            <a:off x="6725007" y="6697585"/>
            <a:ext cx="4854903" cy="209132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372" name="Google Shape;1372;p166"/>
          <p:cNvCxnSpPr/>
          <p:nvPr/>
        </p:nvCxnSpPr>
        <p:spPr>
          <a:xfrm rot="10800000">
            <a:off x="6636107" y="5863580"/>
            <a:ext cx="5032704" cy="0"/>
          </a:xfrm>
          <a:prstGeom prst="straightConnector1">
            <a:avLst/>
          </a:prstGeom>
          <a:noFill/>
          <a:ln cap="flat" cmpd="sng" w="12700">
            <a:solidFill>
              <a:schemeClr val="accent1"/>
            </a:solidFill>
            <a:prstDash val="solid"/>
            <a:round/>
            <a:headEnd len="sm" w="sm" type="none"/>
            <a:tailEnd len="sm" w="sm" type="none"/>
          </a:ln>
        </p:spPr>
      </p:cxnSp>
      <p:sp>
        <p:nvSpPr>
          <p:cNvPr id="1373" name="Google Shape;1373;p166"/>
          <p:cNvSpPr txBox="1"/>
          <p:nvPr>
            <p:ph idx="5" type="body"/>
          </p:nvPr>
        </p:nvSpPr>
        <p:spPr>
          <a:xfrm>
            <a:off x="6727284" y="6043600"/>
            <a:ext cx="4850349" cy="72008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4" name="Google Shape;1374;p166"/>
          <p:cNvSpPr/>
          <p:nvPr/>
        </p:nvSpPr>
        <p:spPr>
          <a:xfrm>
            <a:off x="7548563" y="2315840"/>
            <a:ext cx="3187700" cy="3187700"/>
          </a:xfrm>
          <a:prstGeom prst="ellipse">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75" name="Google Shape;1375;p166"/>
          <p:cNvSpPr txBox="1"/>
          <p:nvPr>
            <p:ph idx="6" type="body"/>
          </p:nvPr>
        </p:nvSpPr>
        <p:spPr>
          <a:xfrm>
            <a:off x="7636849" y="3459640"/>
            <a:ext cx="3011127" cy="90010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6" name="Google Shape;1376;p166"/>
          <p:cNvSpPr txBox="1"/>
          <p:nvPr>
            <p:ph idx="7" type="body"/>
          </p:nvPr>
        </p:nvSpPr>
        <p:spPr>
          <a:xfrm>
            <a:off x="12472466" y="6697585"/>
            <a:ext cx="4854903" cy="209132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377" name="Google Shape;1377;p166"/>
          <p:cNvCxnSpPr/>
          <p:nvPr/>
        </p:nvCxnSpPr>
        <p:spPr>
          <a:xfrm rot="10800000">
            <a:off x="12383566" y="5863580"/>
            <a:ext cx="5032704" cy="0"/>
          </a:xfrm>
          <a:prstGeom prst="straightConnector1">
            <a:avLst/>
          </a:prstGeom>
          <a:noFill/>
          <a:ln cap="flat" cmpd="sng" w="12700">
            <a:solidFill>
              <a:schemeClr val="accent1"/>
            </a:solidFill>
            <a:prstDash val="solid"/>
            <a:round/>
            <a:headEnd len="sm" w="sm" type="none"/>
            <a:tailEnd len="sm" w="sm" type="none"/>
          </a:ln>
        </p:spPr>
      </p:cxnSp>
      <p:sp>
        <p:nvSpPr>
          <p:cNvPr id="1378" name="Google Shape;1378;p166"/>
          <p:cNvSpPr txBox="1"/>
          <p:nvPr>
            <p:ph idx="8" type="body"/>
          </p:nvPr>
        </p:nvSpPr>
        <p:spPr>
          <a:xfrm>
            <a:off x="12474743" y="6043600"/>
            <a:ext cx="4850349" cy="720080"/>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9" name="Google Shape;1379;p166"/>
          <p:cNvSpPr/>
          <p:nvPr/>
        </p:nvSpPr>
        <p:spPr>
          <a:xfrm>
            <a:off x="13296022" y="2315840"/>
            <a:ext cx="3187700" cy="3187700"/>
          </a:xfrm>
          <a:prstGeom prst="ellipse">
            <a:avLst/>
          </a:prstGeom>
          <a:solidFill>
            <a:srgbClr val="004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80" name="Google Shape;1380;p166"/>
          <p:cNvSpPr txBox="1"/>
          <p:nvPr>
            <p:ph idx="9" type="body"/>
          </p:nvPr>
        </p:nvSpPr>
        <p:spPr>
          <a:xfrm>
            <a:off x="13384308" y="3459640"/>
            <a:ext cx="3011127" cy="90010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1" name="Google Shape;1381;p166"/>
          <p:cNvSpPr/>
          <p:nvPr/>
        </p:nvSpPr>
        <p:spPr>
          <a:xfrm rot="5400000">
            <a:off x="1447350" y="2171533"/>
            <a:ext cx="848875" cy="848875"/>
          </a:xfrm>
          <a:prstGeom prst="teardrop">
            <a:avLst>
              <a:gd fmla="val 100000" name="adj"/>
            </a:avLst>
          </a:prstGeom>
          <a:solidFill>
            <a:srgbClr val="BFF1FF"/>
          </a:solidFill>
          <a:ln cap="flat" cmpd="sng" w="76200">
            <a:solidFill>
              <a:srgbClr val="7FE4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82" name="Google Shape;1382;p166"/>
          <p:cNvSpPr txBox="1"/>
          <p:nvPr/>
        </p:nvSpPr>
        <p:spPr>
          <a:xfrm>
            <a:off x="1665641" y="2315840"/>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Roboto Light"/>
                <a:ea typeface="Roboto Light"/>
                <a:cs typeface="Roboto Light"/>
                <a:sym typeface="Roboto Light"/>
              </a:rPr>
              <a:t>1</a:t>
            </a:r>
            <a:endParaRPr sz="3200">
              <a:solidFill>
                <a:schemeClr val="accent1"/>
              </a:solidFill>
              <a:latin typeface="Roboto Light"/>
              <a:ea typeface="Roboto Light"/>
              <a:cs typeface="Roboto Light"/>
              <a:sym typeface="Roboto Light"/>
            </a:endParaRPr>
          </a:p>
        </p:txBody>
      </p:sp>
      <p:sp>
        <p:nvSpPr>
          <p:cNvPr id="1383" name="Google Shape;1383;p166"/>
          <p:cNvSpPr/>
          <p:nvPr/>
        </p:nvSpPr>
        <p:spPr>
          <a:xfrm rot="5400000">
            <a:off x="7214211" y="2171532"/>
            <a:ext cx="848875" cy="848875"/>
          </a:xfrm>
          <a:prstGeom prst="teardrop">
            <a:avLst>
              <a:gd fmla="val 100000" name="adj"/>
            </a:avLst>
          </a:prstGeom>
          <a:solidFill>
            <a:srgbClr val="BFF1FF"/>
          </a:solidFill>
          <a:ln cap="flat" cmpd="sng" w="76200">
            <a:solidFill>
              <a:srgbClr val="7FE4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84" name="Google Shape;1384;p166"/>
          <p:cNvSpPr txBox="1"/>
          <p:nvPr/>
        </p:nvSpPr>
        <p:spPr>
          <a:xfrm>
            <a:off x="7432502" y="2315839"/>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Roboto Light"/>
                <a:ea typeface="Roboto Light"/>
                <a:cs typeface="Roboto Light"/>
                <a:sym typeface="Roboto Light"/>
              </a:rPr>
              <a:t>2</a:t>
            </a:r>
            <a:endParaRPr sz="3200">
              <a:solidFill>
                <a:schemeClr val="accent1"/>
              </a:solidFill>
              <a:latin typeface="Roboto Light"/>
              <a:ea typeface="Roboto Light"/>
              <a:cs typeface="Roboto Light"/>
              <a:sym typeface="Roboto Light"/>
            </a:endParaRPr>
          </a:p>
        </p:txBody>
      </p:sp>
      <p:sp>
        <p:nvSpPr>
          <p:cNvPr id="1385" name="Google Shape;1385;p166"/>
          <p:cNvSpPr/>
          <p:nvPr/>
        </p:nvSpPr>
        <p:spPr>
          <a:xfrm rot="5400000">
            <a:off x="13006902" y="2198824"/>
            <a:ext cx="848875" cy="848875"/>
          </a:xfrm>
          <a:prstGeom prst="teardrop">
            <a:avLst>
              <a:gd fmla="val 100000" name="adj"/>
            </a:avLst>
          </a:prstGeom>
          <a:solidFill>
            <a:srgbClr val="BFF1FF"/>
          </a:solidFill>
          <a:ln cap="flat" cmpd="sng" w="76200">
            <a:solidFill>
              <a:srgbClr val="7FE4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86" name="Google Shape;1386;p166"/>
          <p:cNvSpPr txBox="1"/>
          <p:nvPr/>
        </p:nvSpPr>
        <p:spPr>
          <a:xfrm>
            <a:off x="13225193" y="2343131"/>
            <a:ext cx="4122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Roboto Light"/>
                <a:ea typeface="Roboto Light"/>
                <a:cs typeface="Roboto Light"/>
                <a:sym typeface="Roboto Light"/>
              </a:rPr>
              <a:t>3</a:t>
            </a:r>
            <a:endParaRPr sz="3200">
              <a:solidFill>
                <a:schemeClr val="accen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500"/>
                                        <p:tgtEl>
                                          <p:spTgt spid="1369"/>
                                        </p:tgtEl>
                                      </p:cBhvr>
                                    </p:animEffect>
                                  </p:childTnLst>
                                </p:cTn>
                              </p:par>
                              <p:par>
                                <p:cTn fill="hold" nodeType="withEffect" presetClass="entr" presetID="10" presetSubtype="0">
                                  <p:stCondLst>
                                    <p:cond delay="0"/>
                                  </p:stCondLst>
                                  <p:childTnLst>
                                    <p:set>
                                      <p:cBhvr>
                                        <p:cTn dur="1" fill="hold">
                                          <p:stCondLst>
                                            <p:cond delay="0"/>
                                          </p:stCondLst>
                                        </p:cTn>
                                        <p:tgtEl>
                                          <p:spTgt spid="1370">
                                            <p:txEl>
                                              <p:pRg end="0" st="0"/>
                                            </p:txEl>
                                          </p:spTgt>
                                        </p:tgtEl>
                                        <p:attrNameLst>
                                          <p:attrName>style.visibility</p:attrName>
                                        </p:attrNameLst>
                                      </p:cBhvr>
                                      <p:to>
                                        <p:strVal val="visible"/>
                                      </p:to>
                                    </p:set>
                                    <p:animEffect filter="fade" transition="in">
                                      <p:cBhvr>
                                        <p:cTn dur="500"/>
                                        <p:tgtEl>
                                          <p:spTgt spid="137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0">
                                            <p:txEl>
                                              <p:pRg end="1" st="1"/>
                                            </p:txEl>
                                          </p:spTgt>
                                        </p:tgtEl>
                                        <p:attrNameLst>
                                          <p:attrName>style.visibility</p:attrName>
                                        </p:attrNameLst>
                                      </p:cBhvr>
                                      <p:to>
                                        <p:strVal val="visible"/>
                                      </p:to>
                                    </p:set>
                                    <p:animEffect filter="fade" transition="in">
                                      <p:cBhvr>
                                        <p:cTn dur="500"/>
                                        <p:tgtEl>
                                          <p:spTgt spid="137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0">
                                            <p:txEl>
                                              <p:pRg end="2" st="2"/>
                                            </p:txEl>
                                          </p:spTgt>
                                        </p:tgtEl>
                                        <p:attrNameLst>
                                          <p:attrName>style.visibility</p:attrName>
                                        </p:attrNameLst>
                                      </p:cBhvr>
                                      <p:to>
                                        <p:strVal val="visible"/>
                                      </p:to>
                                    </p:set>
                                    <p:animEffect filter="fade" transition="in">
                                      <p:cBhvr>
                                        <p:cTn dur="500"/>
                                        <p:tgtEl>
                                          <p:spTgt spid="137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0">
                                            <p:txEl>
                                              <p:pRg end="3" st="3"/>
                                            </p:txEl>
                                          </p:spTgt>
                                        </p:tgtEl>
                                        <p:attrNameLst>
                                          <p:attrName>style.visibility</p:attrName>
                                        </p:attrNameLst>
                                      </p:cBhvr>
                                      <p:to>
                                        <p:strVal val="visible"/>
                                      </p:to>
                                    </p:set>
                                    <p:animEffect filter="fade" transition="in">
                                      <p:cBhvr>
                                        <p:cTn dur="500"/>
                                        <p:tgtEl>
                                          <p:spTgt spid="137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0">
                                            <p:txEl>
                                              <p:pRg end="4" st="4"/>
                                            </p:txEl>
                                          </p:spTgt>
                                        </p:tgtEl>
                                        <p:attrNameLst>
                                          <p:attrName>style.visibility</p:attrName>
                                        </p:attrNameLst>
                                      </p:cBhvr>
                                      <p:to>
                                        <p:strVal val="visible"/>
                                      </p:to>
                                    </p:set>
                                    <p:animEffect filter="fade" transition="in">
                                      <p:cBhvr>
                                        <p:cTn dur="500"/>
                                        <p:tgtEl>
                                          <p:spTgt spid="137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0">
                                            <p:txEl>
                                              <p:pRg end="5" st="5"/>
                                            </p:txEl>
                                          </p:spTgt>
                                        </p:tgtEl>
                                        <p:attrNameLst>
                                          <p:attrName>style.visibility</p:attrName>
                                        </p:attrNameLst>
                                      </p:cBhvr>
                                      <p:to>
                                        <p:strVal val="visible"/>
                                      </p:to>
                                    </p:set>
                                    <p:animEffect filter="fade" transition="in">
                                      <p:cBhvr>
                                        <p:cTn dur="500"/>
                                        <p:tgtEl>
                                          <p:spTgt spid="137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0">
                                            <p:txEl>
                                              <p:pRg end="6" st="6"/>
                                            </p:txEl>
                                          </p:spTgt>
                                        </p:tgtEl>
                                        <p:attrNameLst>
                                          <p:attrName>style.visibility</p:attrName>
                                        </p:attrNameLst>
                                      </p:cBhvr>
                                      <p:to>
                                        <p:strVal val="visible"/>
                                      </p:to>
                                    </p:set>
                                    <p:animEffect filter="fade" transition="in">
                                      <p:cBhvr>
                                        <p:cTn dur="500"/>
                                        <p:tgtEl>
                                          <p:spTgt spid="137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0">
                                            <p:txEl>
                                              <p:pRg end="7" st="7"/>
                                            </p:txEl>
                                          </p:spTgt>
                                        </p:tgtEl>
                                        <p:attrNameLst>
                                          <p:attrName>style.visibility</p:attrName>
                                        </p:attrNameLst>
                                      </p:cBhvr>
                                      <p:to>
                                        <p:strVal val="visible"/>
                                      </p:to>
                                    </p:set>
                                    <p:animEffect filter="fade" transition="in">
                                      <p:cBhvr>
                                        <p:cTn dur="500"/>
                                        <p:tgtEl>
                                          <p:spTgt spid="137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0">
                                            <p:txEl>
                                              <p:pRg end="8" st="8"/>
                                            </p:txEl>
                                          </p:spTgt>
                                        </p:tgtEl>
                                        <p:attrNameLst>
                                          <p:attrName>style.visibility</p:attrName>
                                        </p:attrNameLst>
                                      </p:cBhvr>
                                      <p:to>
                                        <p:strVal val="visible"/>
                                      </p:to>
                                    </p:set>
                                    <p:animEffect filter="fade" transition="in">
                                      <p:cBhvr>
                                        <p:cTn dur="500"/>
                                        <p:tgtEl>
                                          <p:spTgt spid="1370">
                                            <p:txEl>
                                              <p:pRg end="8" st="8"/>
                                            </p:txEl>
                                          </p:spTgt>
                                        </p:tgtEl>
                                      </p:cBhvr>
                                    </p:animEffect>
                                  </p:childTnLst>
                                </p:cTn>
                              </p:par>
                              <p:par>
                                <p:cTn fill="hold" nodeType="withEffect" presetClass="entr" presetID="2" presetSubtype="8">
                                  <p:stCondLst>
                                    <p:cond delay="0"/>
                                  </p:stCondLst>
                                  <p:childTnLst>
                                    <p:set>
                                      <p:cBhvr>
                                        <p:cTn dur="1" fill="hold">
                                          <p:stCondLst>
                                            <p:cond delay="0"/>
                                          </p:stCondLst>
                                        </p:cTn>
                                        <p:tgtEl>
                                          <p:spTgt spid="1381"/>
                                        </p:tgtEl>
                                        <p:attrNameLst>
                                          <p:attrName>style.visibility</p:attrName>
                                        </p:attrNameLst>
                                      </p:cBhvr>
                                      <p:to>
                                        <p:strVal val="visible"/>
                                      </p:to>
                                    </p:set>
                                    <p:anim calcmode="lin" valueType="num">
                                      <p:cBhvr additive="base">
                                        <p:cTn dur="500"/>
                                        <p:tgtEl>
                                          <p:spTgt spid="13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82"/>
                                        </p:tgtEl>
                                        <p:attrNameLst>
                                          <p:attrName>style.visibility</p:attrName>
                                        </p:attrNameLst>
                                      </p:cBhvr>
                                      <p:to>
                                        <p:strVal val="visible"/>
                                      </p:to>
                                    </p:set>
                                    <p:anim calcmode="lin" valueType="num">
                                      <p:cBhvr additive="base">
                                        <p:cTn dur="500"/>
                                        <p:tgtEl>
                                          <p:spTgt spid="1382"/>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500"/>
                                        <p:tgtEl>
                                          <p:spTgt spid="1367"/>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500"/>
                                        <p:tgtEl>
                                          <p:spTgt spid="13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66"/>
                                        </p:tgtEl>
                                        <p:attrNameLst>
                                          <p:attrName>style.visibility</p:attrName>
                                        </p:attrNameLst>
                                      </p:cBhvr>
                                      <p:to>
                                        <p:strVal val="visible"/>
                                      </p:to>
                                    </p:set>
                                    <p:anim calcmode="lin" valueType="num">
                                      <p:cBhvr additive="base">
                                        <p:cTn dur="500"/>
                                        <p:tgtEl>
                                          <p:spTgt spid="1366"/>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1374"/>
                                        </p:tgtEl>
                                        <p:attrNameLst>
                                          <p:attrName>style.visibility</p:attrName>
                                        </p:attrNameLst>
                                      </p:cBhvr>
                                      <p:to>
                                        <p:strVal val="visible"/>
                                      </p:to>
                                    </p:set>
                                    <p:animEffect filter="fade" transition="in">
                                      <p:cBhvr>
                                        <p:cTn dur="500"/>
                                        <p:tgtEl>
                                          <p:spTgt spid="1374"/>
                                        </p:tgtEl>
                                      </p:cBhvr>
                                    </p:animEffect>
                                  </p:childTnLst>
                                </p:cTn>
                              </p:par>
                              <p:par>
                                <p:cTn fill="hold" nodeType="withEffect" presetClass="entr" presetID="10" presetSubtype="0">
                                  <p:stCondLst>
                                    <p:cond delay="250"/>
                                  </p:stCondLst>
                                  <p:childTnLst>
                                    <p:set>
                                      <p:cBhvr>
                                        <p:cTn dur="1" fill="hold">
                                          <p:stCondLst>
                                            <p:cond delay="0"/>
                                          </p:stCondLst>
                                        </p:cTn>
                                        <p:tgtEl>
                                          <p:spTgt spid="1375">
                                            <p:txEl>
                                              <p:pRg end="0" st="0"/>
                                            </p:txEl>
                                          </p:spTgt>
                                        </p:tgtEl>
                                        <p:attrNameLst>
                                          <p:attrName>style.visibility</p:attrName>
                                        </p:attrNameLst>
                                      </p:cBhvr>
                                      <p:to>
                                        <p:strVal val="visible"/>
                                      </p:to>
                                    </p:set>
                                    <p:animEffect filter="fade" transition="in">
                                      <p:cBhvr>
                                        <p:cTn dur="500"/>
                                        <p:tgtEl>
                                          <p:spTgt spid="1375">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375">
                                            <p:txEl>
                                              <p:pRg end="1" st="1"/>
                                            </p:txEl>
                                          </p:spTgt>
                                        </p:tgtEl>
                                        <p:attrNameLst>
                                          <p:attrName>style.visibility</p:attrName>
                                        </p:attrNameLst>
                                      </p:cBhvr>
                                      <p:to>
                                        <p:strVal val="visible"/>
                                      </p:to>
                                    </p:set>
                                    <p:animEffect filter="fade" transition="in">
                                      <p:cBhvr>
                                        <p:cTn dur="500"/>
                                        <p:tgtEl>
                                          <p:spTgt spid="1375">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375">
                                            <p:txEl>
                                              <p:pRg end="2" st="2"/>
                                            </p:txEl>
                                          </p:spTgt>
                                        </p:tgtEl>
                                        <p:attrNameLst>
                                          <p:attrName>style.visibility</p:attrName>
                                        </p:attrNameLst>
                                      </p:cBhvr>
                                      <p:to>
                                        <p:strVal val="visible"/>
                                      </p:to>
                                    </p:set>
                                    <p:animEffect filter="fade" transition="in">
                                      <p:cBhvr>
                                        <p:cTn dur="500"/>
                                        <p:tgtEl>
                                          <p:spTgt spid="1375">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375">
                                            <p:txEl>
                                              <p:pRg end="3" st="3"/>
                                            </p:txEl>
                                          </p:spTgt>
                                        </p:tgtEl>
                                        <p:attrNameLst>
                                          <p:attrName>style.visibility</p:attrName>
                                        </p:attrNameLst>
                                      </p:cBhvr>
                                      <p:to>
                                        <p:strVal val="visible"/>
                                      </p:to>
                                    </p:set>
                                    <p:animEffect filter="fade" transition="in">
                                      <p:cBhvr>
                                        <p:cTn dur="500"/>
                                        <p:tgtEl>
                                          <p:spTgt spid="1375">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375">
                                            <p:txEl>
                                              <p:pRg end="4" st="4"/>
                                            </p:txEl>
                                          </p:spTgt>
                                        </p:tgtEl>
                                        <p:attrNameLst>
                                          <p:attrName>style.visibility</p:attrName>
                                        </p:attrNameLst>
                                      </p:cBhvr>
                                      <p:to>
                                        <p:strVal val="visible"/>
                                      </p:to>
                                    </p:set>
                                    <p:animEffect filter="fade" transition="in">
                                      <p:cBhvr>
                                        <p:cTn dur="500"/>
                                        <p:tgtEl>
                                          <p:spTgt spid="1375">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375">
                                            <p:txEl>
                                              <p:pRg end="5" st="5"/>
                                            </p:txEl>
                                          </p:spTgt>
                                        </p:tgtEl>
                                        <p:attrNameLst>
                                          <p:attrName>style.visibility</p:attrName>
                                        </p:attrNameLst>
                                      </p:cBhvr>
                                      <p:to>
                                        <p:strVal val="visible"/>
                                      </p:to>
                                    </p:set>
                                    <p:animEffect filter="fade" transition="in">
                                      <p:cBhvr>
                                        <p:cTn dur="500"/>
                                        <p:tgtEl>
                                          <p:spTgt spid="1375">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375">
                                            <p:txEl>
                                              <p:pRg end="6" st="6"/>
                                            </p:txEl>
                                          </p:spTgt>
                                        </p:tgtEl>
                                        <p:attrNameLst>
                                          <p:attrName>style.visibility</p:attrName>
                                        </p:attrNameLst>
                                      </p:cBhvr>
                                      <p:to>
                                        <p:strVal val="visible"/>
                                      </p:to>
                                    </p:set>
                                    <p:animEffect filter="fade" transition="in">
                                      <p:cBhvr>
                                        <p:cTn dur="500"/>
                                        <p:tgtEl>
                                          <p:spTgt spid="1375">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375">
                                            <p:txEl>
                                              <p:pRg end="7" st="7"/>
                                            </p:txEl>
                                          </p:spTgt>
                                        </p:tgtEl>
                                        <p:attrNameLst>
                                          <p:attrName>style.visibility</p:attrName>
                                        </p:attrNameLst>
                                      </p:cBhvr>
                                      <p:to>
                                        <p:strVal val="visible"/>
                                      </p:to>
                                    </p:set>
                                    <p:animEffect filter="fade" transition="in">
                                      <p:cBhvr>
                                        <p:cTn dur="500"/>
                                        <p:tgtEl>
                                          <p:spTgt spid="1375">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375">
                                            <p:txEl>
                                              <p:pRg end="8" st="8"/>
                                            </p:txEl>
                                          </p:spTgt>
                                        </p:tgtEl>
                                        <p:attrNameLst>
                                          <p:attrName>style.visibility</p:attrName>
                                        </p:attrNameLst>
                                      </p:cBhvr>
                                      <p:to>
                                        <p:strVal val="visible"/>
                                      </p:to>
                                    </p:set>
                                    <p:animEffect filter="fade" transition="in">
                                      <p:cBhvr>
                                        <p:cTn dur="500"/>
                                        <p:tgtEl>
                                          <p:spTgt spid="1375">
                                            <p:txEl>
                                              <p:pRg end="8" st="8"/>
                                            </p:txEl>
                                          </p:spTgt>
                                        </p:tgtEl>
                                      </p:cBhvr>
                                    </p:animEffect>
                                  </p:childTnLst>
                                </p:cTn>
                              </p:par>
                              <p:par>
                                <p:cTn fill="hold" nodeType="withEffect" presetClass="entr" presetID="2" presetSubtype="8">
                                  <p:stCondLst>
                                    <p:cond delay="25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500"/>
                                        <p:tgtEl>
                                          <p:spTgt spid="13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384"/>
                                        </p:tgtEl>
                                        <p:attrNameLst>
                                          <p:attrName>style.visibility</p:attrName>
                                        </p:attrNameLst>
                                      </p:cBhvr>
                                      <p:to>
                                        <p:strVal val="visible"/>
                                      </p:to>
                                    </p:set>
                                    <p:anim calcmode="lin" valueType="num">
                                      <p:cBhvr additive="base">
                                        <p:cTn dur="500"/>
                                        <p:tgtEl>
                                          <p:spTgt spid="138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500"/>
                                        <p:tgtEl>
                                          <p:spTgt spid="1372"/>
                                        </p:tgtEl>
                                      </p:cBhvr>
                                    </p:animEffect>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371"/>
                                        </p:tgtEl>
                                        <p:attrNameLst>
                                          <p:attrName>style.visibility</p:attrName>
                                        </p:attrNameLst>
                                      </p:cBhvr>
                                      <p:to>
                                        <p:strVal val="visible"/>
                                      </p:to>
                                    </p:set>
                                    <p:anim calcmode="lin" valueType="num">
                                      <p:cBhvr additive="base">
                                        <p:cTn dur="500"/>
                                        <p:tgtEl>
                                          <p:spTgt spid="13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73"/>
                                        </p:tgtEl>
                                        <p:attrNameLst>
                                          <p:attrName>style.visibility</p:attrName>
                                        </p:attrNameLst>
                                      </p:cBhvr>
                                      <p:to>
                                        <p:strVal val="visible"/>
                                      </p:to>
                                    </p:set>
                                    <p:anim calcmode="lin" valueType="num">
                                      <p:cBhvr additive="base">
                                        <p:cTn dur="500"/>
                                        <p:tgtEl>
                                          <p:spTgt spid="1373"/>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1380">
                                            <p:txEl>
                                              <p:pRg end="0" st="0"/>
                                            </p:txEl>
                                          </p:spTgt>
                                        </p:tgtEl>
                                        <p:attrNameLst>
                                          <p:attrName>style.visibility</p:attrName>
                                        </p:attrNameLst>
                                      </p:cBhvr>
                                      <p:to>
                                        <p:strVal val="visible"/>
                                      </p:to>
                                    </p:set>
                                    <p:animEffect filter="fade" transition="in">
                                      <p:cBhvr>
                                        <p:cTn dur="500"/>
                                        <p:tgtEl>
                                          <p:spTgt spid="1380">
                                            <p:txEl>
                                              <p:pRg end="0" st="0"/>
                                            </p:txEl>
                                          </p:spTgt>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1380">
                                            <p:txEl>
                                              <p:pRg end="1" st="1"/>
                                            </p:txEl>
                                          </p:spTgt>
                                        </p:tgtEl>
                                        <p:attrNameLst>
                                          <p:attrName>style.visibility</p:attrName>
                                        </p:attrNameLst>
                                      </p:cBhvr>
                                      <p:to>
                                        <p:strVal val="visible"/>
                                      </p:to>
                                    </p:set>
                                    <p:animEffect filter="fade" transition="in">
                                      <p:cBhvr>
                                        <p:cTn dur="500"/>
                                        <p:tgtEl>
                                          <p:spTgt spid="1380">
                                            <p:txEl>
                                              <p:pRg end="1" st="1"/>
                                            </p:txEl>
                                          </p:spTgt>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1380">
                                            <p:txEl>
                                              <p:pRg end="2" st="2"/>
                                            </p:txEl>
                                          </p:spTgt>
                                        </p:tgtEl>
                                        <p:attrNameLst>
                                          <p:attrName>style.visibility</p:attrName>
                                        </p:attrNameLst>
                                      </p:cBhvr>
                                      <p:to>
                                        <p:strVal val="visible"/>
                                      </p:to>
                                    </p:set>
                                    <p:animEffect filter="fade" transition="in">
                                      <p:cBhvr>
                                        <p:cTn dur="500"/>
                                        <p:tgtEl>
                                          <p:spTgt spid="1380">
                                            <p:txEl>
                                              <p:pRg end="2" st="2"/>
                                            </p:txEl>
                                          </p:spTgt>
                                        </p:tgtEl>
                                      </p:cBhvr>
                                    </p:animEffect>
                                  </p:childTnLst>
                                </p:cTn>
                              </p:par>
                            </p:childTnLst>
                          </p:cTn>
                        </p:par>
                        <p:par>
                          <p:cTn fill="hold">
                            <p:stCondLst>
                              <p:cond delay="4500"/>
                            </p:stCondLst>
                            <p:childTnLst>
                              <p:par>
                                <p:cTn fill="hold" nodeType="afterEffect" presetClass="entr" presetID="10" presetSubtype="0">
                                  <p:stCondLst>
                                    <p:cond delay="250"/>
                                  </p:stCondLst>
                                  <p:childTnLst>
                                    <p:set>
                                      <p:cBhvr>
                                        <p:cTn dur="1" fill="hold">
                                          <p:stCondLst>
                                            <p:cond delay="0"/>
                                          </p:stCondLst>
                                        </p:cTn>
                                        <p:tgtEl>
                                          <p:spTgt spid="1380">
                                            <p:txEl>
                                              <p:pRg end="3" st="3"/>
                                            </p:txEl>
                                          </p:spTgt>
                                        </p:tgtEl>
                                        <p:attrNameLst>
                                          <p:attrName>style.visibility</p:attrName>
                                        </p:attrNameLst>
                                      </p:cBhvr>
                                      <p:to>
                                        <p:strVal val="visible"/>
                                      </p:to>
                                    </p:set>
                                    <p:animEffect filter="fade" transition="in">
                                      <p:cBhvr>
                                        <p:cTn dur="500"/>
                                        <p:tgtEl>
                                          <p:spTgt spid="1380">
                                            <p:txEl>
                                              <p:pRg end="3" st="3"/>
                                            </p:txEl>
                                          </p:spTgt>
                                        </p:tgtEl>
                                      </p:cBhvr>
                                    </p:animEffect>
                                  </p:childTnLst>
                                </p:cTn>
                              </p:par>
                            </p:childTnLst>
                          </p:cTn>
                        </p:par>
                        <p:par>
                          <p:cTn fill="hold">
                            <p:stCondLst>
                              <p:cond delay="5000"/>
                            </p:stCondLst>
                            <p:childTnLst>
                              <p:par>
                                <p:cTn fill="hold" nodeType="afterEffect" presetClass="entr" presetID="10" presetSubtype="0">
                                  <p:stCondLst>
                                    <p:cond delay="250"/>
                                  </p:stCondLst>
                                  <p:childTnLst>
                                    <p:set>
                                      <p:cBhvr>
                                        <p:cTn dur="1" fill="hold">
                                          <p:stCondLst>
                                            <p:cond delay="0"/>
                                          </p:stCondLst>
                                        </p:cTn>
                                        <p:tgtEl>
                                          <p:spTgt spid="1380">
                                            <p:txEl>
                                              <p:pRg end="4" st="4"/>
                                            </p:txEl>
                                          </p:spTgt>
                                        </p:tgtEl>
                                        <p:attrNameLst>
                                          <p:attrName>style.visibility</p:attrName>
                                        </p:attrNameLst>
                                      </p:cBhvr>
                                      <p:to>
                                        <p:strVal val="visible"/>
                                      </p:to>
                                    </p:set>
                                    <p:animEffect filter="fade" transition="in">
                                      <p:cBhvr>
                                        <p:cTn dur="500"/>
                                        <p:tgtEl>
                                          <p:spTgt spid="1380">
                                            <p:txEl>
                                              <p:pRg end="4" st="4"/>
                                            </p:txEl>
                                          </p:spTgt>
                                        </p:tgtEl>
                                      </p:cBhvr>
                                    </p:animEffect>
                                  </p:childTnLst>
                                </p:cTn>
                              </p:par>
                            </p:childTnLst>
                          </p:cTn>
                        </p:par>
                        <p:par>
                          <p:cTn fill="hold">
                            <p:stCondLst>
                              <p:cond delay="5500"/>
                            </p:stCondLst>
                            <p:childTnLst>
                              <p:par>
                                <p:cTn fill="hold" nodeType="afterEffect" presetClass="entr" presetID="10" presetSubtype="0">
                                  <p:stCondLst>
                                    <p:cond delay="250"/>
                                  </p:stCondLst>
                                  <p:childTnLst>
                                    <p:set>
                                      <p:cBhvr>
                                        <p:cTn dur="1" fill="hold">
                                          <p:stCondLst>
                                            <p:cond delay="0"/>
                                          </p:stCondLst>
                                        </p:cTn>
                                        <p:tgtEl>
                                          <p:spTgt spid="1380">
                                            <p:txEl>
                                              <p:pRg end="5" st="5"/>
                                            </p:txEl>
                                          </p:spTgt>
                                        </p:tgtEl>
                                        <p:attrNameLst>
                                          <p:attrName>style.visibility</p:attrName>
                                        </p:attrNameLst>
                                      </p:cBhvr>
                                      <p:to>
                                        <p:strVal val="visible"/>
                                      </p:to>
                                    </p:set>
                                    <p:animEffect filter="fade" transition="in">
                                      <p:cBhvr>
                                        <p:cTn dur="500"/>
                                        <p:tgtEl>
                                          <p:spTgt spid="1380">
                                            <p:txEl>
                                              <p:pRg end="5" st="5"/>
                                            </p:txEl>
                                          </p:spTgt>
                                        </p:tgtEl>
                                      </p:cBhvr>
                                    </p:animEffect>
                                  </p:childTnLst>
                                </p:cTn>
                              </p:par>
                            </p:childTnLst>
                          </p:cTn>
                        </p:par>
                        <p:par>
                          <p:cTn fill="hold">
                            <p:stCondLst>
                              <p:cond delay="6000"/>
                            </p:stCondLst>
                            <p:childTnLst>
                              <p:par>
                                <p:cTn fill="hold" nodeType="afterEffect" presetClass="entr" presetID="10" presetSubtype="0">
                                  <p:stCondLst>
                                    <p:cond delay="250"/>
                                  </p:stCondLst>
                                  <p:childTnLst>
                                    <p:set>
                                      <p:cBhvr>
                                        <p:cTn dur="1" fill="hold">
                                          <p:stCondLst>
                                            <p:cond delay="0"/>
                                          </p:stCondLst>
                                        </p:cTn>
                                        <p:tgtEl>
                                          <p:spTgt spid="1380">
                                            <p:txEl>
                                              <p:pRg end="6" st="6"/>
                                            </p:txEl>
                                          </p:spTgt>
                                        </p:tgtEl>
                                        <p:attrNameLst>
                                          <p:attrName>style.visibility</p:attrName>
                                        </p:attrNameLst>
                                      </p:cBhvr>
                                      <p:to>
                                        <p:strVal val="visible"/>
                                      </p:to>
                                    </p:set>
                                    <p:animEffect filter="fade" transition="in">
                                      <p:cBhvr>
                                        <p:cTn dur="500"/>
                                        <p:tgtEl>
                                          <p:spTgt spid="1380">
                                            <p:txEl>
                                              <p:pRg end="6" st="6"/>
                                            </p:txEl>
                                          </p:spTgt>
                                        </p:tgtEl>
                                      </p:cBhvr>
                                    </p:animEffect>
                                  </p:childTnLst>
                                </p:cTn>
                              </p:par>
                            </p:childTnLst>
                          </p:cTn>
                        </p:par>
                        <p:par>
                          <p:cTn fill="hold">
                            <p:stCondLst>
                              <p:cond delay="6500"/>
                            </p:stCondLst>
                            <p:childTnLst>
                              <p:par>
                                <p:cTn fill="hold" nodeType="afterEffect" presetClass="entr" presetID="10" presetSubtype="0">
                                  <p:stCondLst>
                                    <p:cond delay="250"/>
                                  </p:stCondLst>
                                  <p:childTnLst>
                                    <p:set>
                                      <p:cBhvr>
                                        <p:cTn dur="1" fill="hold">
                                          <p:stCondLst>
                                            <p:cond delay="0"/>
                                          </p:stCondLst>
                                        </p:cTn>
                                        <p:tgtEl>
                                          <p:spTgt spid="1380">
                                            <p:txEl>
                                              <p:pRg end="7" st="7"/>
                                            </p:txEl>
                                          </p:spTgt>
                                        </p:tgtEl>
                                        <p:attrNameLst>
                                          <p:attrName>style.visibility</p:attrName>
                                        </p:attrNameLst>
                                      </p:cBhvr>
                                      <p:to>
                                        <p:strVal val="visible"/>
                                      </p:to>
                                    </p:set>
                                    <p:animEffect filter="fade" transition="in">
                                      <p:cBhvr>
                                        <p:cTn dur="500"/>
                                        <p:tgtEl>
                                          <p:spTgt spid="1380">
                                            <p:txEl>
                                              <p:pRg end="7" st="7"/>
                                            </p:txEl>
                                          </p:spTgt>
                                        </p:tgtEl>
                                      </p:cBhvr>
                                    </p:animEffect>
                                  </p:childTnLst>
                                </p:cTn>
                              </p:par>
                            </p:childTnLst>
                          </p:cTn>
                        </p:par>
                        <p:par>
                          <p:cTn fill="hold">
                            <p:stCondLst>
                              <p:cond delay="7000"/>
                            </p:stCondLst>
                            <p:childTnLst>
                              <p:par>
                                <p:cTn fill="hold" nodeType="afterEffect" presetClass="entr" presetID="10" presetSubtype="0">
                                  <p:stCondLst>
                                    <p:cond delay="250"/>
                                  </p:stCondLst>
                                  <p:childTnLst>
                                    <p:set>
                                      <p:cBhvr>
                                        <p:cTn dur="1" fill="hold">
                                          <p:stCondLst>
                                            <p:cond delay="0"/>
                                          </p:stCondLst>
                                        </p:cTn>
                                        <p:tgtEl>
                                          <p:spTgt spid="1380">
                                            <p:txEl>
                                              <p:pRg end="8" st="8"/>
                                            </p:txEl>
                                          </p:spTgt>
                                        </p:tgtEl>
                                        <p:attrNameLst>
                                          <p:attrName>style.visibility</p:attrName>
                                        </p:attrNameLst>
                                      </p:cBhvr>
                                      <p:to>
                                        <p:strVal val="visible"/>
                                      </p:to>
                                    </p:set>
                                    <p:animEffect filter="fade" transition="in">
                                      <p:cBhvr>
                                        <p:cTn dur="500"/>
                                        <p:tgtEl>
                                          <p:spTgt spid="1380">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379"/>
                                        </p:tgtEl>
                                        <p:attrNameLst>
                                          <p:attrName>style.visibility</p:attrName>
                                        </p:attrNameLst>
                                      </p:cBhvr>
                                      <p:to>
                                        <p:strVal val="visible"/>
                                      </p:to>
                                    </p:set>
                                    <p:animEffect filter="fade" transition="in">
                                      <p:cBhvr>
                                        <p:cTn dur="500"/>
                                        <p:tgtEl>
                                          <p:spTgt spid="1379"/>
                                        </p:tgtEl>
                                      </p:cBhvr>
                                    </p:animEffect>
                                  </p:childTnLst>
                                </p:cTn>
                              </p:par>
                              <p:par>
                                <p:cTn fill="hold" nodeType="withEffect" presetClass="entr" presetID="2" presetSubtype="8">
                                  <p:stCondLst>
                                    <p:cond delay="25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500"/>
                                        <p:tgtEl>
                                          <p:spTgt spid="13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500"/>
                                        <p:tgtEl>
                                          <p:spTgt spid="1385"/>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500"/>
                                        <p:tgtEl>
                                          <p:spTgt spid="1377"/>
                                        </p:tgtEl>
                                      </p:cBhvr>
                                    </p:animEffect>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1376"/>
                                        </p:tgtEl>
                                        <p:attrNameLst>
                                          <p:attrName>style.visibility</p:attrName>
                                        </p:attrNameLst>
                                      </p:cBhvr>
                                      <p:to>
                                        <p:strVal val="visible"/>
                                      </p:to>
                                    </p:set>
                                    <p:anim calcmode="lin" valueType="num">
                                      <p:cBhvr additive="base">
                                        <p:cTn dur="500"/>
                                        <p:tgtEl>
                                          <p:spTgt spid="13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78"/>
                                        </p:tgtEl>
                                        <p:attrNameLst>
                                          <p:attrName>style.visibility</p:attrName>
                                        </p:attrNameLst>
                                      </p:cBhvr>
                                      <p:to>
                                        <p:strVal val="visible"/>
                                      </p:to>
                                    </p:set>
                                    <p:anim calcmode="lin" valueType="num">
                                      <p:cBhvr additive="base">
                                        <p:cTn dur="500"/>
                                        <p:tgtEl>
                                          <p:spTgt spid="13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1387" name="Shape 1387"/>
        <p:cNvGrpSpPr/>
        <p:nvPr/>
      </p:nvGrpSpPr>
      <p:grpSpPr>
        <a:xfrm>
          <a:off x="0" y="0"/>
          <a:ext cx="0" cy="0"/>
          <a:chOff x="0" y="0"/>
          <a:chExt cx="0" cy="0"/>
        </a:xfrm>
      </p:grpSpPr>
      <p:sp>
        <p:nvSpPr>
          <p:cNvPr id="1388" name="Google Shape;1388;p168"/>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9" name="Google Shape;1389;p16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0" name="Google Shape;1390;p16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91" name="Google Shape;1391;p168"/>
          <p:cNvSpPr txBox="1"/>
          <p:nvPr>
            <p:ph idx="1" type="body"/>
          </p:nvPr>
        </p:nvSpPr>
        <p:spPr>
          <a:xfrm>
            <a:off x="1096312" y="1948145"/>
            <a:ext cx="7641849" cy="1043694"/>
          </a:xfrm>
          <a:prstGeom prst="rect">
            <a:avLst/>
          </a:prstGeom>
          <a:noFill/>
          <a:ln>
            <a:noFill/>
          </a:ln>
        </p:spPr>
        <p:txBody>
          <a:bodyPr anchorCtr="0" anchor="b" bIns="81625" lIns="163275" spcFirstLastPara="1" rIns="163275" wrap="square" tIns="81625">
            <a:noAutofit/>
          </a:bodyPr>
          <a:lstStyle>
            <a:lvl1pPr indent="-228600" lvl="0" marL="457200" algn="l">
              <a:spcBef>
                <a:spcPts val="72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2" name="Google Shape;1392;p168"/>
          <p:cNvSpPr txBox="1"/>
          <p:nvPr>
            <p:ph idx="2" type="body"/>
          </p:nvPr>
        </p:nvSpPr>
        <p:spPr>
          <a:xfrm>
            <a:off x="1096312" y="3036843"/>
            <a:ext cx="7641849" cy="589565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3" name="Google Shape;1393;p168"/>
          <p:cNvSpPr txBox="1"/>
          <p:nvPr>
            <p:ph idx="3" type="body"/>
          </p:nvPr>
        </p:nvSpPr>
        <p:spPr>
          <a:xfrm>
            <a:off x="9503246" y="1948145"/>
            <a:ext cx="7641849" cy="1043694"/>
          </a:xfrm>
          <a:prstGeom prst="rect">
            <a:avLst/>
          </a:prstGeom>
          <a:noFill/>
          <a:ln>
            <a:noFill/>
          </a:ln>
        </p:spPr>
        <p:txBody>
          <a:bodyPr anchorCtr="0" anchor="b" bIns="81625" lIns="163275" spcFirstLastPara="1" rIns="163275" wrap="square" tIns="81625">
            <a:noAutofit/>
          </a:bodyPr>
          <a:lstStyle>
            <a:lvl1pPr indent="-228600" lvl="0" marL="457200" algn="l">
              <a:spcBef>
                <a:spcPts val="720"/>
              </a:spcBef>
              <a:spcAft>
                <a:spcPts val="0"/>
              </a:spcAft>
              <a:buClr>
                <a:schemeClr val="accent1"/>
              </a:buClr>
              <a:buSzPts val="3600"/>
              <a:buNone/>
              <a:defRPr sz="36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4" name="Google Shape;1394;p168"/>
          <p:cNvSpPr txBox="1"/>
          <p:nvPr>
            <p:ph idx="4" type="body"/>
          </p:nvPr>
        </p:nvSpPr>
        <p:spPr>
          <a:xfrm>
            <a:off x="9503246" y="3036843"/>
            <a:ext cx="7641849" cy="589565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12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5" name="Google Shape;1395;p168"/>
          <p:cNvSpPr/>
          <p:nvPr/>
        </p:nvSpPr>
        <p:spPr>
          <a:xfrm>
            <a:off x="907291" y="2343636"/>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396" name="Google Shape;1396;p168"/>
          <p:cNvSpPr/>
          <p:nvPr/>
        </p:nvSpPr>
        <p:spPr>
          <a:xfrm>
            <a:off x="9323226" y="2353190"/>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500"/>
                                        <p:tgtEl>
                                          <p:spTgt spid="13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500"/>
                                        <p:tgtEl>
                                          <p:spTgt spid="13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500"/>
                                        <p:tgtEl>
                                          <p:spTgt spid="139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500"/>
                                  </p:stCondLst>
                                  <p:childTnLst>
                                    <p:set>
                                      <p:cBhvr>
                                        <p:cTn dur="1" fill="hold">
                                          <p:stCondLst>
                                            <p:cond delay="0"/>
                                          </p:stCondLst>
                                        </p:cTn>
                                        <p:tgtEl>
                                          <p:spTgt spid="1396"/>
                                        </p:tgtEl>
                                        <p:attrNameLst>
                                          <p:attrName>style.visibility</p:attrName>
                                        </p:attrNameLst>
                                      </p:cBhvr>
                                      <p:to>
                                        <p:strVal val="visible"/>
                                      </p:to>
                                    </p:set>
                                    <p:anim calcmode="lin" valueType="num">
                                      <p:cBhvr additive="base">
                                        <p:cTn dur="500"/>
                                        <p:tgtEl>
                                          <p:spTgt spid="13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500"/>
                                        <p:tgtEl>
                                          <p:spTgt spid="13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500"/>
                                        <p:tgtEl>
                                          <p:spTgt spid="13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1">
  <p:cSld name="SWOT 1">
    <p:spTree>
      <p:nvGrpSpPr>
        <p:cNvPr id="1397" name="Shape 1397"/>
        <p:cNvGrpSpPr/>
        <p:nvPr/>
      </p:nvGrpSpPr>
      <p:grpSpPr>
        <a:xfrm>
          <a:off x="0" y="0"/>
          <a:ext cx="0" cy="0"/>
          <a:chOff x="0" y="0"/>
          <a:chExt cx="0" cy="0"/>
        </a:xfrm>
      </p:grpSpPr>
      <p:sp>
        <p:nvSpPr>
          <p:cNvPr id="1398" name="Google Shape;1398;p171"/>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9" name="Google Shape;1399;p171"/>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0" name="Google Shape;1400;p171"/>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401" name="Google Shape;1401;p171"/>
          <p:cNvSpPr/>
          <p:nvPr/>
        </p:nvSpPr>
        <p:spPr>
          <a:xfrm>
            <a:off x="10837992" y="5592511"/>
            <a:ext cx="7448421" cy="315035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02" name="Google Shape;1402;p171"/>
          <p:cNvSpPr/>
          <p:nvPr/>
        </p:nvSpPr>
        <p:spPr>
          <a:xfrm>
            <a:off x="0" y="5582770"/>
            <a:ext cx="7448421" cy="315035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03" name="Google Shape;1403;p171"/>
          <p:cNvSpPr/>
          <p:nvPr/>
        </p:nvSpPr>
        <p:spPr>
          <a:xfrm>
            <a:off x="10837992" y="2184073"/>
            <a:ext cx="7448421" cy="315035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04" name="Google Shape;1404;p171"/>
          <p:cNvSpPr/>
          <p:nvPr/>
        </p:nvSpPr>
        <p:spPr>
          <a:xfrm>
            <a:off x="0" y="2184073"/>
            <a:ext cx="7448421" cy="3150350"/>
          </a:xfrm>
          <a:prstGeom prst="rect">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405" name="Google Shape;1405;p171"/>
          <p:cNvGrpSpPr/>
          <p:nvPr/>
        </p:nvGrpSpPr>
        <p:grpSpPr>
          <a:xfrm>
            <a:off x="5863506" y="5582771"/>
            <a:ext cx="3160090" cy="3150350"/>
            <a:chOff x="6037861" y="5413530"/>
            <a:chExt cx="2889225" cy="2880320"/>
          </a:xfrm>
        </p:grpSpPr>
        <p:sp>
          <p:nvSpPr>
            <p:cNvPr id="1406" name="Google Shape;1406;p171"/>
            <p:cNvSpPr/>
            <p:nvPr/>
          </p:nvSpPr>
          <p:spPr>
            <a:xfrm>
              <a:off x="6037861" y="5413530"/>
              <a:ext cx="2880320" cy="2880320"/>
            </a:xfrm>
            <a:prstGeom prst="teardrop">
              <a:avLst>
                <a:gd fmla="val 10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07" name="Google Shape;1407;p171"/>
            <p:cNvSpPr/>
            <p:nvPr/>
          </p:nvSpPr>
          <p:spPr>
            <a:xfrm>
              <a:off x="6046766" y="5413530"/>
              <a:ext cx="2880320" cy="2880320"/>
            </a:xfrm>
            <a:prstGeom prst="teardrop">
              <a:avLst>
                <a:gd fmla="val 10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08" name="Google Shape;1408;p171"/>
            <p:cNvSpPr/>
            <p:nvPr/>
          </p:nvSpPr>
          <p:spPr>
            <a:xfrm>
              <a:off x="6037861" y="5413530"/>
              <a:ext cx="2880320" cy="2880320"/>
            </a:xfrm>
            <a:prstGeom prst="teardrop">
              <a:avLst>
                <a:gd fmla="val 100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09" name="Google Shape;1409;p171"/>
            <p:cNvSpPr/>
            <p:nvPr/>
          </p:nvSpPr>
          <p:spPr>
            <a:xfrm>
              <a:off x="6172876" y="5548545"/>
              <a:ext cx="2610290" cy="2610290"/>
            </a:xfrm>
            <a:prstGeom prst="teardrop">
              <a:avLst>
                <a:gd fmla="val 10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410" name="Google Shape;1410;p171"/>
          <p:cNvGrpSpPr/>
          <p:nvPr/>
        </p:nvGrpSpPr>
        <p:grpSpPr>
          <a:xfrm rot="5400000">
            <a:off x="5868376" y="2188943"/>
            <a:ext cx="3160090" cy="3150350"/>
            <a:chOff x="6037861" y="5413530"/>
            <a:chExt cx="2889225" cy="2880320"/>
          </a:xfrm>
        </p:grpSpPr>
        <p:sp>
          <p:nvSpPr>
            <p:cNvPr id="1411" name="Google Shape;1411;p171"/>
            <p:cNvSpPr/>
            <p:nvPr/>
          </p:nvSpPr>
          <p:spPr>
            <a:xfrm>
              <a:off x="6037861" y="5413530"/>
              <a:ext cx="2880320" cy="2880320"/>
            </a:xfrm>
            <a:prstGeom prst="teardrop">
              <a:avLst>
                <a:gd fmla="val 10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12" name="Google Shape;1412;p171"/>
            <p:cNvSpPr/>
            <p:nvPr/>
          </p:nvSpPr>
          <p:spPr>
            <a:xfrm>
              <a:off x="6046766" y="5413530"/>
              <a:ext cx="2880320" cy="2880320"/>
            </a:xfrm>
            <a:prstGeom prst="teardrop">
              <a:avLst>
                <a:gd fmla="val 10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13" name="Google Shape;1413;p171"/>
            <p:cNvSpPr/>
            <p:nvPr/>
          </p:nvSpPr>
          <p:spPr>
            <a:xfrm>
              <a:off x="6037861" y="5413530"/>
              <a:ext cx="2880320" cy="2880320"/>
            </a:xfrm>
            <a:prstGeom prst="teardrop">
              <a:avLst>
                <a:gd fmla="val 100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14" name="Google Shape;1414;p171"/>
            <p:cNvSpPr/>
            <p:nvPr/>
          </p:nvSpPr>
          <p:spPr>
            <a:xfrm>
              <a:off x="6172876" y="5548545"/>
              <a:ext cx="2610290" cy="2610290"/>
            </a:xfrm>
            <a:prstGeom prst="teardrop">
              <a:avLst>
                <a:gd fmla="val 10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415" name="Google Shape;1415;p171"/>
          <p:cNvGrpSpPr/>
          <p:nvPr/>
        </p:nvGrpSpPr>
        <p:grpSpPr>
          <a:xfrm rot="10800000">
            <a:off x="9278221" y="2193813"/>
            <a:ext cx="3160090" cy="3150350"/>
            <a:chOff x="6037861" y="5413530"/>
            <a:chExt cx="2889225" cy="2880320"/>
          </a:xfrm>
        </p:grpSpPr>
        <p:sp>
          <p:nvSpPr>
            <p:cNvPr id="1416" name="Google Shape;1416;p171"/>
            <p:cNvSpPr/>
            <p:nvPr/>
          </p:nvSpPr>
          <p:spPr>
            <a:xfrm>
              <a:off x="6037861" y="5413530"/>
              <a:ext cx="2880320" cy="2880320"/>
            </a:xfrm>
            <a:prstGeom prst="teardrop">
              <a:avLst>
                <a:gd fmla="val 10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17" name="Google Shape;1417;p171"/>
            <p:cNvSpPr/>
            <p:nvPr/>
          </p:nvSpPr>
          <p:spPr>
            <a:xfrm>
              <a:off x="6046766" y="5413530"/>
              <a:ext cx="2880320" cy="2880320"/>
            </a:xfrm>
            <a:prstGeom prst="teardrop">
              <a:avLst>
                <a:gd fmla="val 10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18" name="Google Shape;1418;p171"/>
            <p:cNvSpPr/>
            <p:nvPr/>
          </p:nvSpPr>
          <p:spPr>
            <a:xfrm>
              <a:off x="6037861" y="5413530"/>
              <a:ext cx="2880320" cy="2880320"/>
            </a:xfrm>
            <a:prstGeom prst="teardrop">
              <a:avLst>
                <a:gd fmla="val 100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19" name="Google Shape;1419;p171"/>
            <p:cNvSpPr/>
            <p:nvPr/>
          </p:nvSpPr>
          <p:spPr>
            <a:xfrm>
              <a:off x="6172876" y="5548545"/>
              <a:ext cx="2610290" cy="2610290"/>
            </a:xfrm>
            <a:prstGeom prst="teardrop">
              <a:avLst>
                <a:gd fmla="val 10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420" name="Google Shape;1420;p171"/>
          <p:cNvGrpSpPr/>
          <p:nvPr/>
        </p:nvGrpSpPr>
        <p:grpSpPr>
          <a:xfrm rot="-5400000">
            <a:off x="9273351" y="5587641"/>
            <a:ext cx="3160090" cy="3150350"/>
            <a:chOff x="6037861" y="5413530"/>
            <a:chExt cx="2889225" cy="2880320"/>
          </a:xfrm>
        </p:grpSpPr>
        <p:sp>
          <p:nvSpPr>
            <p:cNvPr id="1421" name="Google Shape;1421;p171"/>
            <p:cNvSpPr/>
            <p:nvPr/>
          </p:nvSpPr>
          <p:spPr>
            <a:xfrm>
              <a:off x="6037861" y="5413530"/>
              <a:ext cx="2880320" cy="2880320"/>
            </a:xfrm>
            <a:prstGeom prst="teardrop">
              <a:avLst>
                <a:gd fmla="val 10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22" name="Google Shape;1422;p171"/>
            <p:cNvSpPr/>
            <p:nvPr/>
          </p:nvSpPr>
          <p:spPr>
            <a:xfrm>
              <a:off x="6046766" y="5413530"/>
              <a:ext cx="2880320" cy="2880320"/>
            </a:xfrm>
            <a:prstGeom prst="teardrop">
              <a:avLst>
                <a:gd fmla="val 100000" name="adj"/>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23" name="Google Shape;1423;p171"/>
            <p:cNvSpPr/>
            <p:nvPr/>
          </p:nvSpPr>
          <p:spPr>
            <a:xfrm>
              <a:off x="6037861" y="5413530"/>
              <a:ext cx="2880320" cy="2880320"/>
            </a:xfrm>
            <a:prstGeom prst="teardrop">
              <a:avLst>
                <a:gd fmla="val 100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24" name="Google Shape;1424;p171"/>
            <p:cNvSpPr/>
            <p:nvPr/>
          </p:nvSpPr>
          <p:spPr>
            <a:xfrm>
              <a:off x="6172876" y="5548545"/>
              <a:ext cx="2610290" cy="2610290"/>
            </a:xfrm>
            <a:prstGeom prst="teardrop">
              <a:avLst>
                <a:gd fmla="val 10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
        <p:nvSpPr>
          <p:cNvPr id="1425" name="Google Shape;1425;p171"/>
          <p:cNvSpPr txBox="1"/>
          <p:nvPr>
            <p:ph idx="1" type="body"/>
          </p:nvPr>
        </p:nvSpPr>
        <p:spPr>
          <a:xfrm>
            <a:off x="6262886" y="4066561"/>
            <a:ext cx="2394497" cy="7619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dk1"/>
              </a:buClr>
              <a:buSzPts val="2400"/>
              <a:buNone/>
              <a:defRPr sz="24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26" name="Google Shape;1426;p171"/>
          <p:cNvSpPr txBox="1"/>
          <p:nvPr>
            <p:ph idx="2" type="body"/>
          </p:nvPr>
        </p:nvSpPr>
        <p:spPr>
          <a:xfrm>
            <a:off x="6262886" y="2713230"/>
            <a:ext cx="2394497" cy="1631084"/>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8800"/>
              <a:buNone/>
              <a:defRPr sz="8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27" name="Google Shape;1427;p171"/>
          <p:cNvSpPr txBox="1"/>
          <p:nvPr>
            <p:ph idx="3" type="body"/>
          </p:nvPr>
        </p:nvSpPr>
        <p:spPr>
          <a:xfrm>
            <a:off x="9674034" y="4066561"/>
            <a:ext cx="2394497" cy="7619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dk1"/>
              </a:buClr>
              <a:buSzPts val="2400"/>
              <a:buNone/>
              <a:defRPr sz="24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28" name="Google Shape;1428;p171"/>
          <p:cNvSpPr txBox="1"/>
          <p:nvPr>
            <p:ph idx="4" type="body"/>
          </p:nvPr>
        </p:nvSpPr>
        <p:spPr>
          <a:xfrm>
            <a:off x="9674034" y="2713230"/>
            <a:ext cx="2394497" cy="1631084"/>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8800"/>
              <a:buNone/>
              <a:defRPr sz="8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29" name="Google Shape;1429;p171"/>
          <p:cNvSpPr txBox="1"/>
          <p:nvPr>
            <p:ph idx="5" type="body"/>
          </p:nvPr>
        </p:nvSpPr>
        <p:spPr>
          <a:xfrm>
            <a:off x="6244999" y="7351926"/>
            <a:ext cx="2394497" cy="7619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dk1"/>
              </a:buClr>
              <a:buSzPts val="2400"/>
              <a:buNone/>
              <a:defRPr sz="24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0" name="Google Shape;1430;p171"/>
          <p:cNvSpPr txBox="1"/>
          <p:nvPr>
            <p:ph idx="6" type="body"/>
          </p:nvPr>
        </p:nvSpPr>
        <p:spPr>
          <a:xfrm>
            <a:off x="6244999" y="5998595"/>
            <a:ext cx="2394497" cy="1631084"/>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8800"/>
              <a:buNone/>
              <a:defRPr sz="8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1" name="Google Shape;1431;p171"/>
          <p:cNvSpPr txBox="1"/>
          <p:nvPr>
            <p:ph idx="7" type="body"/>
          </p:nvPr>
        </p:nvSpPr>
        <p:spPr>
          <a:xfrm>
            <a:off x="9656147" y="7351926"/>
            <a:ext cx="2394497" cy="7619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480"/>
              </a:spcBef>
              <a:spcAft>
                <a:spcPts val="0"/>
              </a:spcAft>
              <a:buClr>
                <a:schemeClr val="dk1"/>
              </a:buClr>
              <a:buSzPts val="2400"/>
              <a:buNone/>
              <a:defRPr sz="24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2" name="Google Shape;1432;p171"/>
          <p:cNvSpPr txBox="1"/>
          <p:nvPr>
            <p:ph idx="8" type="body"/>
          </p:nvPr>
        </p:nvSpPr>
        <p:spPr>
          <a:xfrm>
            <a:off x="9656147" y="5998595"/>
            <a:ext cx="2394497" cy="1631084"/>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8800"/>
              <a:buNone/>
              <a:defRPr sz="8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3" name="Google Shape;1433;p171"/>
          <p:cNvSpPr txBox="1"/>
          <p:nvPr>
            <p:ph idx="9" type="body"/>
          </p:nvPr>
        </p:nvSpPr>
        <p:spPr>
          <a:xfrm>
            <a:off x="637261" y="2769138"/>
            <a:ext cx="5040560" cy="2205245"/>
          </a:xfrm>
          <a:prstGeom prst="rect">
            <a:avLst/>
          </a:prstGeom>
          <a:noFill/>
          <a:ln>
            <a:noFill/>
          </a:ln>
        </p:spPr>
        <p:txBody>
          <a:bodyPr anchorCtr="0" anchor="ctr" bIns="81625" lIns="163275" spcFirstLastPara="1" rIns="163275" wrap="square" tIns="81625">
            <a:noAutofit/>
          </a:bodyPr>
          <a:lstStyle>
            <a:lvl1pPr indent="-355600" lvl="0" marL="457200" algn="l">
              <a:lnSpc>
                <a:spcPct val="120000"/>
              </a:lnSpc>
              <a:spcBef>
                <a:spcPts val="400"/>
              </a:spcBef>
              <a:spcAft>
                <a:spcPts val="0"/>
              </a:spcAft>
              <a:buClr>
                <a:schemeClr val="accent1"/>
              </a:buClr>
              <a:buSzPts val="2000"/>
              <a:buFont typeface="Noto Sans Symbols"/>
              <a:buChar char="◆"/>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4" name="Google Shape;1434;p171"/>
          <p:cNvSpPr txBox="1"/>
          <p:nvPr>
            <p:ph idx="13" type="body"/>
          </p:nvPr>
        </p:nvSpPr>
        <p:spPr>
          <a:xfrm>
            <a:off x="637261" y="5964493"/>
            <a:ext cx="5040560" cy="2205245"/>
          </a:xfrm>
          <a:prstGeom prst="rect">
            <a:avLst/>
          </a:prstGeom>
          <a:noFill/>
          <a:ln>
            <a:noFill/>
          </a:ln>
        </p:spPr>
        <p:txBody>
          <a:bodyPr anchorCtr="0" anchor="ctr" bIns="81625" lIns="163275" spcFirstLastPara="1" rIns="163275" wrap="square" tIns="81625">
            <a:noAutofit/>
          </a:bodyPr>
          <a:lstStyle>
            <a:lvl1pPr indent="-355600" lvl="0" marL="457200" algn="l">
              <a:lnSpc>
                <a:spcPct val="120000"/>
              </a:lnSpc>
              <a:spcBef>
                <a:spcPts val="400"/>
              </a:spcBef>
              <a:spcAft>
                <a:spcPts val="0"/>
              </a:spcAft>
              <a:buClr>
                <a:schemeClr val="accent1"/>
              </a:buClr>
              <a:buSzPts val="2000"/>
              <a:buFont typeface="Noto Sans Symbols"/>
              <a:buChar char="◆"/>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5" name="Google Shape;1435;p171"/>
          <p:cNvSpPr txBox="1"/>
          <p:nvPr>
            <p:ph idx="14" type="body"/>
          </p:nvPr>
        </p:nvSpPr>
        <p:spPr>
          <a:xfrm>
            <a:off x="12608591" y="2814143"/>
            <a:ext cx="5040560" cy="2205245"/>
          </a:xfrm>
          <a:prstGeom prst="rect">
            <a:avLst/>
          </a:prstGeom>
          <a:noFill/>
          <a:ln>
            <a:noFill/>
          </a:ln>
        </p:spPr>
        <p:txBody>
          <a:bodyPr anchorCtr="0" anchor="ctr" bIns="81625" lIns="163275" spcFirstLastPara="1" rIns="163275" wrap="square" tIns="81625">
            <a:noAutofit/>
          </a:bodyPr>
          <a:lstStyle>
            <a:lvl1pPr indent="-355600" lvl="0" marL="457200" algn="l">
              <a:lnSpc>
                <a:spcPct val="120000"/>
              </a:lnSpc>
              <a:spcBef>
                <a:spcPts val="400"/>
              </a:spcBef>
              <a:spcAft>
                <a:spcPts val="0"/>
              </a:spcAft>
              <a:buClr>
                <a:schemeClr val="accent1"/>
              </a:buClr>
              <a:buSzPts val="2000"/>
              <a:buFont typeface="Noto Sans Symbols"/>
              <a:buChar char="◆"/>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6" name="Google Shape;1436;p171"/>
          <p:cNvSpPr txBox="1"/>
          <p:nvPr>
            <p:ph idx="15" type="body"/>
          </p:nvPr>
        </p:nvSpPr>
        <p:spPr>
          <a:xfrm>
            <a:off x="12608591" y="6009498"/>
            <a:ext cx="5040560" cy="2205245"/>
          </a:xfrm>
          <a:prstGeom prst="rect">
            <a:avLst/>
          </a:prstGeom>
          <a:noFill/>
          <a:ln>
            <a:noFill/>
          </a:ln>
        </p:spPr>
        <p:txBody>
          <a:bodyPr anchorCtr="0" anchor="ctr" bIns="81625" lIns="163275" spcFirstLastPara="1" rIns="163275" wrap="square" tIns="81625">
            <a:noAutofit/>
          </a:bodyPr>
          <a:lstStyle>
            <a:lvl1pPr indent="-355600" lvl="0" marL="457200" algn="l">
              <a:lnSpc>
                <a:spcPct val="120000"/>
              </a:lnSpc>
              <a:spcBef>
                <a:spcPts val="400"/>
              </a:spcBef>
              <a:spcAft>
                <a:spcPts val="0"/>
              </a:spcAft>
              <a:buClr>
                <a:schemeClr val="accent1"/>
              </a:buClr>
              <a:buSzPts val="2000"/>
              <a:buFont typeface="Noto Sans Symbols"/>
              <a:buChar char="◆"/>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7" name="Google Shape;1437;p171"/>
          <p:cNvSpPr/>
          <p:nvPr>
            <p:ph idx="16" type="pic"/>
          </p:nvPr>
        </p:nvSpPr>
        <p:spPr>
          <a:xfrm>
            <a:off x="637261" y="1546270"/>
            <a:ext cx="1222868" cy="1222868"/>
          </a:xfrm>
          <a:prstGeom prst="rect">
            <a:avLst/>
          </a:prstGeom>
          <a:noFill/>
          <a:ln>
            <a:noFill/>
          </a:ln>
        </p:spPr>
      </p:sp>
      <p:sp>
        <p:nvSpPr>
          <p:cNvPr id="1438" name="Google Shape;1438;p171"/>
          <p:cNvSpPr/>
          <p:nvPr>
            <p:ph idx="17" type="pic"/>
          </p:nvPr>
        </p:nvSpPr>
        <p:spPr>
          <a:xfrm>
            <a:off x="16434016" y="1572639"/>
            <a:ext cx="1222868" cy="1222868"/>
          </a:xfrm>
          <a:prstGeom prst="rect">
            <a:avLst/>
          </a:prstGeom>
          <a:noFill/>
          <a:ln>
            <a:noFill/>
          </a:ln>
        </p:spPr>
      </p:sp>
      <p:sp>
        <p:nvSpPr>
          <p:cNvPr id="1439" name="Google Shape;1439;p171"/>
          <p:cNvSpPr/>
          <p:nvPr>
            <p:ph idx="18" type="pic"/>
          </p:nvPr>
        </p:nvSpPr>
        <p:spPr>
          <a:xfrm>
            <a:off x="637261" y="8169738"/>
            <a:ext cx="1222868" cy="1222868"/>
          </a:xfrm>
          <a:prstGeom prst="rect">
            <a:avLst/>
          </a:prstGeom>
          <a:noFill/>
          <a:ln>
            <a:noFill/>
          </a:ln>
        </p:spPr>
      </p:sp>
      <p:sp>
        <p:nvSpPr>
          <p:cNvPr id="1440" name="Google Shape;1440;p171"/>
          <p:cNvSpPr/>
          <p:nvPr>
            <p:ph idx="19" type="pic"/>
          </p:nvPr>
        </p:nvSpPr>
        <p:spPr>
          <a:xfrm>
            <a:off x="16434016" y="8196107"/>
            <a:ext cx="1222868" cy="1222868"/>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10"/>
                                        </p:tgtEl>
                                        <p:attrNameLst>
                                          <p:attrName>style.visibility</p:attrName>
                                        </p:attrNameLst>
                                      </p:cBhvr>
                                      <p:to>
                                        <p:strVal val="visible"/>
                                      </p:to>
                                    </p:set>
                                    <p:anim calcmode="lin" valueType="num">
                                      <p:cBhvr additive="base">
                                        <p:cTn dur="500"/>
                                        <p:tgtEl>
                                          <p:spTgt spid="14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5">
                                            <p:txEl>
                                              <p:pRg end="0" st="0"/>
                                            </p:txEl>
                                          </p:spTgt>
                                        </p:tgtEl>
                                        <p:attrNameLst>
                                          <p:attrName>style.visibility</p:attrName>
                                        </p:attrNameLst>
                                      </p:cBhvr>
                                      <p:to>
                                        <p:strVal val="visible"/>
                                      </p:to>
                                    </p:set>
                                    <p:anim calcmode="lin" valueType="num">
                                      <p:cBhvr additive="base">
                                        <p:cTn dur="500"/>
                                        <p:tgtEl>
                                          <p:spTgt spid="142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5">
                                            <p:txEl>
                                              <p:pRg end="1" st="1"/>
                                            </p:txEl>
                                          </p:spTgt>
                                        </p:tgtEl>
                                        <p:attrNameLst>
                                          <p:attrName>style.visibility</p:attrName>
                                        </p:attrNameLst>
                                      </p:cBhvr>
                                      <p:to>
                                        <p:strVal val="visible"/>
                                      </p:to>
                                    </p:set>
                                    <p:anim calcmode="lin" valueType="num">
                                      <p:cBhvr additive="base">
                                        <p:cTn dur="500"/>
                                        <p:tgtEl>
                                          <p:spTgt spid="142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5">
                                            <p:txEl>
                                              <p:pRg end="2" st="2"/>
                                            </p:txEl>
                                          </p:spTgt>
                                        </p:tgtEl>
                                        <p:attrNameLst>
                                          <p:attrName>style.visibility</p:attrName>
                                        </p:attrNameLst>
                                      </p:cBhvr>
                                      <p:to>
                                        <p:strVal val="visible"/>
                                      </p:to>
                                    </p:set>
                                    <p:anim calcmode="lin" valueType="num">
                                      <p:cBhvr additive="base">
                                        <p:cTn dur="500"/>
                                        <p:tgtEl>
                                          <p:spTgt spid="142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5">
                                            <p:txEl>
                                              <p:pRg end="3" st="3"/>
                                            </p:txEl>
                                          </p:spTgt>
                                        </p:tgtEl>
                                        <p:attrNameLst>
                                          <p:attrName>style.visibility</p:attrName>
                                        </p:attrNameLst>
                                      </p:cBhvr>
                                      <p:to>
                                        <p:strVal val="visible"/>
                                      </p:to>
                                    </p:set>
                                    <p:anim calcmode="lin" valueType="num">
                                      <p:cBhvr additive="base">
                                        <p:cTn dur="500"/>
                                        <p:tgtEl>
                                          <p:spTgt spid="142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5">
                                            <p:txEl>
                                              <p:pRg end="4" st="4"/>
                                            </p:txEl>
                                          </p:spTgt>
                                        </p:tgtEl>
                                        <p:attrNameLst>
                                          <p:attrName>style.visibility</p:attrName>
                                        </p:attrNameLst>
                                      </p:cBhvr>
                                      <p:to>
                                        <p:strVal val="visible"/>
                                      </p:to>
                                    </p:set>
                                    <p:anim calcmode="lin" valueType="num">
                                      <p:cBhvr additive="base">
                                        <p:cTn dur="500"/>
                                        <p:tgtEl>
                                          <p:spTgt spid="142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5">
                                            <p:txEl>
                                              <p:pRg end="5" st="5"/>
                                            </p:txEl>
                                          </p:spTgt>
                                        </p:tgtEl>
                                        <p:attrNameLst>
                                          <p:attrName>style.visibility</p:attrName>
                                        </p:attrNameLst>
                                      </p:cBhvr>
                                      <p:to>
                                        <p:strVal val="visible"/>
                                      </p:to>
                                    </p:set>
                                    <p:anim calcmode="lin" valueType="num">
                                      <p:cBhvr additive="base">
                                        <p:cTn dur="500"/>
                                        <p:tgtEl>
                                          <p:spTgt spid="142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5">
                                            <p:txEl>
                                              <p:pRg end="6" st="6"/>
                                            </p:txEl>
                                          </p:spTgt>
                                        </p:tgtEl>
                                        <p:attrNameLst>
                                          <p:attrName>style.visibility</p:attrName>
                                        </p:attrNameLst>
                                      </p:cBhvr>
                                      <p:to>
                                        <p:strVal val="visible"/>
                                      </p:to>
                                    </p:set>
                                    <p:anim calcmode="lin" valueType="num">
                                      <p:cBhvr additive="base">
                                        <p:cTn dur="500"/>
                                        <p:tgtEl>
                                          <p:spTgt spid="142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5">
                                            <p:txEl>
                                              <p:pRg end="7" st="7"/>
                                            </p:txEl>
                                          </p:spTgt>
                                        </p:tgtEl>
                                        <p:attrNameLst>
                                          <p:attrName>style.visibility</p:attrName>
                                        </p:attrNameLst>
                                      </p:cBhvr>
                                      <p:to>
                                        <p:strVal val="visible"/>
                                      </p:to>
                                    </p:set>
                                    <p:anim calcmode="lin" valueType="num">
                                      <p:cBhvr additive="base">
                                        <p:cTn dur="500"/>
                                        <p:tgtEl>
                                          <p:spTgt spid="142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5">
                                            <p:txEl>
                                              <p:pRg end="8" st="8"/>
                                            </p:txEl>
                                          </p:spTgt>
                                        </p:tgtEl>
                                        <p:attrNameLst>
                                          <p:attrName>style.visibility</p:attrName>
                                        </p:attrNameLst>
                                      </p:cBhvr>
                                      <p:to>
                                        <p:strVal val="visible"/>
                                      </p:to>
                                    </p:set>
                                    <p:anim calcmode="lin" valueType="num">
                                      <p:cBhvr additive="base">
                                        <p:cTn dur="500"/>
                                        <p:tgtEl>
                                          <p:spTgt spid="142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xEl>
                                              <p:pRg end="0" st="0"/>
                                            </p:txEl>
                                          </p:spTgt>
                                        </p:tgtEl>
                                        <p:attrNameLst>
                                          <p:attrName>style.visibility</p:attrName>
                                        </p:attrNameLst>
                                      </p:cBhvr>
                                      <p:to>
                                        <p:strVal val="visible"/>
                                      </p:to>
                                    </p:set>
                                    <p:anim calcmode="lin" valueType="num">
                                      <p:cBhvr additive="base">
                                        <p:cTn dur="500"/>
                                        <p:tgtEl>
                                          <p:spTgt spid="1426">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xEl>
                                              <p:pRg end="1" st="1"/>
                                            </p:txEl>
                                          </p:spTgt>
                                        </p:tgtEl>
                                        <p:attrNameLst>
                                          <p:attrName>style.visibility</p:attrName>
                                        </p:attrNameLst>
                                      </p:cBhvr>
                                      <p:to>
                                        <p:strVal val="visible"/>
                                      </p:to>
                                    </p:set>
                                    <p:anim calcmode="lin" valueType="num">
                                      <p:cBhvr additive="base">
                                        <p:cTn dur="500"/>
                                        <p:tgtEl>
                                          <p:spTgt spid="1426">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xEl>
                                              <p:pRg end="2" st="2"/>
                                            </p:txEl>
                                          </p:spTgt>
                                        </p:tgtEl>
                                        <p:attrNameLst>
                                          <p:attrName>style.visibility</p:attrName>
                                        </p:attrNameLst>
                                      </p:cBhvr>
                                      <p:to>
                                        <p:strVal val="visible"/>
                                      </p:to>
                                    </p:set>
                                    <p:anim calcmode="lin" valueType="num">
                                      <p:cBhvr additive="base">
                                        <p:cTn dur="500"/>
                                        <p:tgtEl>
                                          <p:spTgt spid="1426">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xEl>
                                              <p:pRg end="3" st="3"/>
                                            </p:txEl>
                                          </p:spTgt>
                                        </p:tgtEl>
                                        <p:attrNameLst>
                                          <p:attrName>style.visibility</p:attrName>
                                        </p:attrNameLst>
                                      </p:cBhvr>
                                      <p:to>
                                        <p:strVal val="visible"/>
                                      </p:to>
                                    </p:set>
                                    <p:anim calcmode="lin" valueType="num">
                                      <p:cBhvr additive="base">
                                        <p:cTn dur="500"/>
                                        <p:tgtEl>
                                          <p:spTgt spid="1426">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xEl>
                                              <p:pRg end="4" st="4"/>
                                            </p:txEl>
                                          </p:spTgt>
                                        </p:tgtEl>
                                        <p:attrNameLst>
                                          <p:attrName>style.visibility</p:attrName>
                                        </p:attrNameLst>
                                      </p:cBhvr>
                                      <p:to>
                                        <p:strVal val="visible"/>
                                      </p:to>
                                    </p:set>
                                    <p:anim calcmode="lin" valueType="num">
                                      <p:cBhvr additive="base">
                                        <p:cTn dur="500"/>
                                        <p:tgtEl>
                                          <p:spTgt spid="1426">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xEl>
                                              <p:pRg end="5" st="5"/>
                                            </p:txEl>
                                          </p:spTgt>
                                        </p:tgtEl>
                                        <p:attrNameLst>
                                          <p:attrName>style.visibility</p:attrName>
                                        </p:attrNameLst>
                                      </p:cBhvr>
                                      <p:to>
                                        <p:strVal val="visible"/>
                                      </p:to>
                                    </p:set>
                                    <p:anim calcmode="lin" valueType="num">
                                      <p:cBhvr additive="base">
                                        <p:cTn dur="500"/>
                                        <p:tgtEl>
                                          <p:spTgt spid="1426">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xEl>
                                              <p:pRg end="6" st="6"/>
                                            </p:txEl>
                                          </p:spTgt>
                                        </p:tgtEl>
                                        <p:attrNameLst>
                                          <p:attrName>style.visibility</p:attrName>
                                        </p:attrNameLst>
                                      </p:cBhvr>
                                      <p:to>
                                        <p:strVal val="visible"/>
                                      </p:to>
                                    </p:set>
                                    <p:anim calcmode="lin" valueType="num">
                                      <p:cBhvr additive="base">
                                        <p:cTn dur="500"/>
                                        <p:tgtEl>
                                          <p:spTgt spid="1426">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xEl>
                                              <p:pRg end="7" st="7"/>
                                            </p:txEl>
                                          </p:spTgt>
                                        </p:tgtEl>
                                        <p:attrNameLst>
                                          <p:attrName>style.visibility</p:attrName>
                                        </p:attrNameLst>
                                      </p:cBhvr>
                                      <p:to>
                                        <p:strVal val="visible"/>
                                      </p:to>
                                    </p:set>
                                    <p:anim calcmode="lin" valueType="num">
                                      <p:cBhvr additive="base">
                                        <p:cTn dur="500"/>
                                        <p:tgtEl>
                                          <p:spTgt spid="1426">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6">
                                            <p:txEl>
                                              <p:pRg end="8" st="8"/>
                                            </p:txEl>
                                          </p:spTgt>
                                        </p:tgtEl>
                                        <p:attrNameLst>
                                          <p:attrName>style.visibility</p:attrName>
                                        </p:attrNameLst>
                                      </p:cBhvr>
                                      <p:to>
                                        <p:strVal val="visible"/>
                                      </p:to>
                                    </p:set>
                                    <p:anim calcmode="lin" valueType="num">
                                      <p:cBhvr additive="base">
                                        <p:cTn dur="500"/>
                                        <p:tgtEl>
                                          <p:spTgt spid="1426">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15"/>
                                        </p:tgtEl>
                                        <p:attrNameLst>
                                          <p:attrName>style.visibility</p:attrName>
                                        </p:attrNameLst>
                                      </p:cBhvr>
                                      <p:to>
                                        <p:strVal val="visible"/>
                                      </p:to>
                                    </p:set>
                                    <p:anim calcmode="lin" valueType="num">
                                      <p:cBhvr additive="base">
                                        <p:cTn dur="500"/>
                                        <p:tgtEl>
                                          <p:spTgt spid="14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7">
                                            <p:txEl>
                                              <p:pRg end="0" st="0"/>
                                            </p:txEl>
                                          </p:spTgt>
                                        </p:tgtEl>
                                        <p:attrNameLst>
                                          <p:attrName>style.visibility</p:attrName>
                                        </p:attrNameLst>
                                      </p:cBhvr>
                                      <p:to>
                                        <p:strVal val="visible"/>
                                      </p:to>
                                    </p:set>
                                    <p:anim calcmode="lin" valueType="num">
                                      <p:cBhvr additive="base">
                                        <p:cTn dur="500"/>
                                        <p:tgtEl>
                                          <p:spTgt spid="1427">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7">
                                            <p:txEl>
                                              <p:pRg end="1" st="1"/>
                                            </p:txEl>
                                          </p:spTgt>
                                        </p:tgtEl>
                                        <p:attrNameLst>
                                          <p:attrName>style.visibility</p:attrName>
                                        </p:attrNameLst>
                                      </p:cBhvr>
                                      <p:to>
                                        <p:strVal val="visible"/>
                                      </p:to>
                                    </p:set>
                                    <p:anim calcmode="lin" valueType="num">
                                      <p:cBhvr additive="base">
                                        <p:cTn dur="500"/>
                                        <p:tgtEl>
                                          <p:spTgt spid="1427">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7">
                                            <p:txEl>
                                              <p:pRg end="2" st="2"/>
                                            </p:txEl>
                                          </p:spTgt>
                                        </p:tgtEl>
                                        <p:attrNameLst>
                                          <p:attrName>style.visibility</p:attrName>
                                        </p:attrNameLst>
                                      </p:cBhvr>
                                      <p:to>
                                        <p:strVal val="visible"/>
                                      </p:to>
                                    </p:set>
                                    <p:anim calcmode="lin" valueType="num">
                                      <p:cBhvr additive="base">
                                        <p:cTn dur="500"/>
                                        <p:tgtEl>
                                          <p:spTgt spid="1427">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7">
                                            <p:txEl>
                                              <p:pRg end="3" st="3"/>
                                            </p:txEl>
                                          </p:spTgt>
                                        </p:tgtEl>
                                        <p:attrNameLst>
                                          <p:attrName>style.visibility</p:attrName>
                                        </p:attrNameLst>
                                      </p:cBhvr>
                                      <p:to>
                                        <p:strVal val="visible"/>
                                      </p:to>
                                    </p:set>
                                    <p:anim calcmode="lin" valueType="num">
                                      <p:cBhvr additive="base">
                                        <p:cTn dur="500"/>
                                        <p:tgtEl>
                                          <p:spTgt spid="1427">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7">
                                            <p:txEl>
                                              <p:pRg end="4" st="4"/>
                                            </p:txEl>
                                          </p:spTgt>
                                        </p:tgtEl>
                                        <p:attrNameLst>
                                          <p:attrName>style.visibility</p:attrName>
                                        </p:attrNameLst>
                                      </p:cBhvr>
                                      <p:to>
                                        <p:strVal val="visible"/>
                                      </p:to>
                                    </p:set>
                                    <p:anim calcmode="lin" valueType="num">
                                      <p:cBhvr additive="base">
                                        <p:cTn dur="500"/>
                                        <p:tgtEl>
                                          <p:spTgt spid="1427">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7">
                                            <p:txEl>
                                              <p:pRg end="5" st="5"/>
                                            </p:txEl>
                                          </p:spTgt>
                                        </p:tgtEl>
                                        <p:attrNameLst>
                                          <p:attrName>style.visibility</p:attrName>
                                        </p:attrNameLst>
                                      </p:cBhvr>
                                      <p:to>
                                        <p:strVal val="visible"/>
                                      </p:to>
                                    </p:set>
                                    <p:anim calcmode="lin" valueType="num">
                                      <p:cBhvr additive="base">
                                        <p:cTn dur="500"/>
                                        <p:tgtEl>
                                          <p:spTgt spid="1427">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7">
                                            <p:txEl>
                                              <p:pRg end="6" st="6"/>
                                            </p:txEl>
                                          </p:spTgt>
                                        </p:tgtEl>
                                        <p:attrNameLst>
                                          <p:attrName>style.visibility</p:attrName>
                                        </p:attrNameLst>
                                      </p:cBhvr>
                                      <p:to>
                                        <p:strVal val="visible"/>
                                      </p:to>
                                    </p:set>
                                    <p:anim calcmode="lin" valueType="num">
                                      <p:cBhvr additive="base">
                                        <p:cTn dur="500"/>
                                        <p:tgtEl>
                                          <p:spTgt spid="1427">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7">
                                            <p:txEl>
                                              <p:pRg end="7" st="7"/>
                                            </p:txEl>
                                          </p:spTgt>
                                        </p:tgtEl>
                                        <p:attrNameLst>
                                          <p:attrName>style.visibility</p:attrName>
                                        </p:attrNameLst>
                                      </p:cBhvr>
                                      <p:to>
                                        <p:strVal val="visible"/>
                                      </p:to>
                                    </p:set>
                                    <p:anim calcmode="lin" valueType="num">
                                      <p:cBhvr additive="base">
                                        <p:cTn dur="500"/>
                                        <p:tgtEl>
                                          <p:spTgt spid="1427">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7">
                                            <p:txEl>
                                              <p:pRg end="8" st="8"/>
                                            </p:txEl>
                                          </p:spTgt>
                                        </p:tgtEl>
                                        <p:attrNameLst>
                                          <p:attrName>style.visibility</p:attrName>
                                        </p:attrNameLst>
                                      </p:cBhvr>
                                      <p:to>
                                        <p:strVal val="visible"/>
                                      </p:to>
                                    </p:set>
                                    <p:anim calcmode="lin" valueType="num">
                                      <p:cBhvr additive="base">
                                        <p:cTn dur="500"/>
                                        <p:tgtEl>
                                          <p:spTgt spid="1427">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8">
                                            <p:txEl>
                                              <p:pRg end="0" st="0"/>
                                            </p:txEl>
                                          </p:spTgt>
                                        </p:tgtEl>
                                        <p:attrNameLst>
                                          <p:attrName>style.visibility</p:attrName>
                                        </p:attrNameLst>
                                      </p:cBhvr>
                                      <p:to>
                                        <p:strVal val="visible"/>
                                      </p:to>
                                    </p:set>
                                    <p:anim calcmode="lin" valueType="num">
                                      <p:cBhvr additive="base">
                                        <p:cTn dur="500"/>
                                        <p:tgtEl>
                                          <p:spTgt spid="1428">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8">
                                            <p:txEl>
                                              <p:pRg end="1" st="1"/>
                                            </p:txEl>
                                          </p:spTgt>
                                        </p:tgtEl>
                                        <p:attrNameLst>
                                          <p:attrName>style.visibility</p:attrName>
                                        </p:attrNameLst>
                                      </p:cBhvr>
                                      <p:to>
                                        <p:strVal val="visible"/>
                                      </p:to>
                                    </p:set>
                                    <p:anim calcmode="lin" valueType="num">
                                      <p:cBhvr additive="base">
                                        <p:cTn dur="500"/>
                                        <p:tgtEl>
                                          <p:spTgt spid="1428">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8">
                                            <p:txEl>
                                              <p:pRg end="2" st="2"/>
                                            </p:txEl>
                                          </p:spTgt>
                                        </p:tgtEl>
                                        <p:attrNameLst>
                                          <p:attrName>style.visibility</p:attrName>
                                        </p:attrNameLst>
                                      </p:cBhvr>
                                      <p:to>
                                        <p:strVal val="visible"/>
                                      </p:to>
                                    </p:set>
                                    <p:anim calcmode="lin" valueType="num">
                                      <p:cBhvr additive="base">
                                        <p:cTn dur="500"/>
                                        <p:tgtEl>
                                          <p:spTgt spid="1428">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8">
                                            <p:txEl>
                                              <p:pRg end="3" st="3"/>
                                            </p:txEl>
                                          </p:spTgt>
                                        </p:tgtEl>
                                        <p:attrNameLst>
                                          <p:attrName>style.visibility</p:attrName>
                                        </p:attrNameLst>
                                      </p:cBhvr>
                                      <p:to>
                                        <p:strVal val="visible"/>
                                      </p:to>
                                    </p:set>
                                    <p:anim calcmode="lin" valueType="num">
                                      <p:cBhvr additive="base">
                                        <p:cTn dur="500"/>
                                        <p:tgtEl>
                                          <p:spTgt spid="1428">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8">
                                            <p:txEl>
                                              <p:pRg end="4" st="4"/>
                                            </p:txEl>
                                          </p:spTgt>
                                        </p:tgtEl>
                                        <p:attrNameLst>
                                          <p:attrName>style.visibility</p:attrName>
                                        </p:attrNameLst>
                                      </p:cBhvr>
                                      <p:to>
                                        <p:strVal val="visible"/>
                                      </p:to>
                                    </p:set>
                                    <p:anim calcmode="lin" valueType="num">
                                      <p:cBhvr additive="base">
                                        <p:cTn dur="500"/>
                                        <p:tgtEl>
                                          <p:spTgt spid="1428">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8">
                                            <p:txEl>
                                              <p:pRg end="5" st="5"/>
                                            </p:txEl>
                                          </p:spTgt>
                                        </p:tgtEl>
                                        <p:attrNameLst>
                                          <p:attrName>style.visibility</p:attrName>
                                        </p:attrNameLst>
                                      </p:cBhvr>
                                      <p:to>
                                        <p:strVal val="visible"/>
                                      </p:to>
                                    </p:set>
                                    <p:anim calcmode="lin" valueType="num">
                                      <p:cBhvr additive="base">
                                        <p:cTn dur="500"/>
                                        <p:tgtEl>
                                          <p:spTgt spid="1428">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8">
                                            <p:txEl>
                                              <p:pRg end="6" st="6"/>
                                            </p:txEl>
                                          </p:spTgt>
                                        </p:tgtEl>
                                        <p:attrNameLst>
                                          <p:attrName>style.visibility</p:attrName>
                                        </p:attrNameLst>
                                      </p:cBhvr>
                                      <p:to>
                                        <p:strVal val="visible"/>
                                      </p:to>
                                    </p:set>
                                    <p:anim calcmode="lin" valueType="num">
                                      <p:cBhvr additive="base">
                                        <p:cTn dur="500"/>
                                        <p:tgtEl>
                                          <p:spTgt spid="1428">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8">
                                            <p:txEl>
                                              <p:pRg end="7" st="7"/>
                                            </p:txEl>
                                          </p:spTgt>
                                        </p:tgtEl>
                                        <p:attrNameLst>
                                          <p:attrName>style.visibility</p:attrName>
                                        </p:attrNameLst>
                                      </p:cBhvr>
                                      <p:to>
                                        <p:strVal val="visible"/>
                                      </p:to>
                                    </p:set>
                                    <p:anim calcmode="lin" valueType="num">
                                      <p:cBhvr additive="base">
                                        <p:cTn dur="500"/>
                                        <p:tgtEl>
                                          <p:spTgt spid="1428">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28">
                                            <p:txEl>
                                              <p:pRg end="8" st="8"/>
                                            </p:txEl>
                                          </p:spTgt>
                                        </p:tgtEl>
                                        <p:attrNameLst>
                                          <p:attrName>style.visibility</p:attrName>
                                        </p:attrNameLst>
                                      </p:cBhvr>
                                      <p:to>
                                        <p:strVal val="visible"/>
                                      </p:to>
                                    </p:set>
                                    <p:anim calcmode="lin" valueType="num">
                                      <p:cBhvr additive="base">
                                        <p:cTn dur="500"/>
                                        <p:tgtEl>
                                          <p:spTgt spid="142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05"/>
                                        </p:tgtEl>
                                        <p:attrNameLst>
                                          <p:attrName>style.visibility</p:attrName>
                                        </p:attrNameLst>
                                      </p:cBhvr>
                                      <p:to>
                                        <p:strVal val="visible"/>
                                      </p:to>
                                    </p:set>
                                    <p:anim calcmode="lin" valueType="num">
                                      <p:cBhvr additive="base">
                                        <p:cTn dur="500"/>
                                        <p:tgtEl>
                                          <p:spTgt spid="14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29">
                                            <p:txEl>
                                              <p:pRg end="0" st="0"/>
                                            </p:txEl>
                                          </p:spTgt>
                                        </p:tgtEl>
                                        <p:attrNameLst>
                                          <p:attrName>style.visibility</p:attrName>
                                        </p:attrNameLst>
                                      </p:cBhvr>
                                      <p:to>
                                        <p:strVal val="visible"/>
                                      </p:to>
                                    </p:set>
                                    <p:anim calcmode="lin" valueType="num">
                                      <p:cBhvr additive="base">
                                        <p:cTn dur="500"/>
                                        <p:tgtEl>
                                          <p:spTgt spid="142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29">
                                            <p:txEl>
                                              <p:pRg end="1" st="1"/>
                                            </p:txEl>
                                          </p:spTgt>
                                        </p:tgtEl>
                                        <p:attrNameLst>
                                          <p:attrName>style.visibility</p:attrName>
                                        </p:attrNameLst>
                                      </p:cBhvr>
                                      <p:to>
                                        <p:strVal val="visible"/>
                                      </p:to>
                                    </p:set>
                                    <p:anim calcmode="lin" valueType="num">
                                      <p:cBhvr additive="base">
                                        <p:cTn dur="500"/>
                                        <p:tgtEl>
                                          <p:spTgt spid="142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29">
                                            <p:txEl>
                                              <p:pRg end="2" st="2"/>
                                            </p:txEl>
                                          </p:spTgt>
                                        </p:tgtEl>
                                        <p:attrNameLst>
                                          <p:attrName>style.visibility</p:attrName>
                                        </p:attrNameLst>
                                      </p:cBhvr>
                                      <p:to>
                                        <p:strVal val="visible"/>
                                      </p:to>
                                    </p:set>
                                    <p:anim calcmode="lin" valueType="num">
                                      <p:cBhvr additive="base">
                                        <p:cTn dur="500"/>
                                        <p:tgtEl>
                                          <p:spTgt spid="142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29">
                                            <p:txEl>
                                              <p:pRg end="3" st="3"/>
                                            </p:txEl>
                                          </p:spTgt>
                                        </p:tgtEl>
                                        <p:attrNameLst>
                                          <p:attrName>style.visibility</p:attrName>
                                        </p:attrNameLst>
                                      </p:cBhvr>
                                      <p:to>
                                        <p:strVal val="visible"/>
                                      </p:to>
                                    </p:set>
                                    <p:anim calcmode="lin" valueType="num">
                                      <p:cBhvr additive="base">
                                        <p:cTn dur="500"/>
                                        <p:tgtEl>
                                          <p:spTgt spid="142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29">
                                            <p:txEl>
                                              <p:pRg end="4" st="4"/>
                                            </p:txEl>
                                          </p:spTgt>
                                        </p:tgtEl>
                                        <p:attrNameLst>
                                          <p:attrName>style.visibility</p:attrName>
                                        </p:attrNameLst>
                                      </p:cBhvr>
                                      <p:to>
                                        <p:strVal val="visible"/>
                                      </p:to>
                                    </p:set>
                                    <p:anim calcmode="lin" valueType="num">
                                      <p:cBhvr additive="base">
                                        <p:cTn dur="500"/>
                                        <p:tgtEl>
                                          <p:spTgt spid="142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29">
                                            <p:txEl>
                                              <p:pRg end="5" st="5"/>
                                            </p:txEl>
                                          </p:spTgt>
                                        </p:tgtEl>
                                        <p:attrNameLst>
                                          <p:attrName>style.visibility</p:attrName>
                                        </p:attrNameLst>
                                      </p:cBhvr>
                                      <p:to>
                                        <p:strVal val="visible"/>
                                      </p:to>
                                    </p:set>
                                    <p:anim calcmode="lin" valueType="num">
                                      <p:cBhvr additive="base">
                                        <p:cTn dur="500"/>
                                        <p:tgtEl>
                                          <p:spTgt spid="142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29">
                                            <p:txEl>
                                              <p:pRg end="6" st="6"/>
                                            </p:txEl>
                                          </p:spTgt>
                                        </p:tgtEl>
                                        <p:attrNameLst>
                                          <p:attrName>style.visibility</p:attrName>
                                        </p:attrNameLst>
                                      </p:cBhvr>
                                      <p:to>
                                        <p:strVal val="visible"/>
                                      </p:to>
                                    </p:set>
                                    <p:anim calcmode="lin" valueType="num">
                                      <p:cBhvr additive="base">
                                        <p:cTn dur="500"/>
                                        <p:tgtEl>
                                          <p:spTgt spid="142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29">
                                            <p:txEl>
                                              <p:pRg end="7" st="7"/>
                                            </p:txEl>
                                          </p:spTgt>
                                        </p:tgtEl>
                                        <p:attrNameLst>
                                          <p:attrName>style.visibility</p:attrName>
                                        </p:attrNameLst>
                                      </p:cBhvr>
                                      <p:to>
                                        <p:strVal val="visible"/>
                                      </p:to>
                                    </p:set>
                                    <p:anim calcmode="lin" valueType="num">
                                      <p:cBhvr additive="base">
                                        <p:cTn dur="500"/>
                                        <p:tgtEl>
                                          <p:spTgt spid="142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29">
                                            <p:txEl>
                                              <p:pRg end="8" st="8"/>
                                            </p:txEl>
                                          </p:spTgt>
                                        </p:tgtEl>
                                        <p:attrNameLst>
                                          <p:attrName>style.visibility</p:attrName>
                                        </p:attrNameLst>
                                      </p:cBhvr>
                                      <p:to>
                                        <p:strVal val="visible"/>
                                      </p:to>
                                    </p:set>
                                    <p:anim calcmode="lin" valueType="num">
                                      <p:cBhvr additive="base">
                                        <p:cTn dur="500"/>
                                        <p:tgtEl>
                                          <p:spTgt spid="1429">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30">
                                            <p:txEl>
                                              <p:pRg end="0" st="0"/>
                                            </p:txEl>
                                          </p:spTgt>
                                        </p:tgtEl>
                                        <p:attrNameLst>
                                          <p:attrName>style.visibility</p:attrName>
                                        </p:attrNameLst>
                                      </p:cBhvr>
                                      <p:to>
                                        <p:strVal val="visible"/>
                                      </p:to>
                                    </p:set>
                                    <p:anim calcmode="lin" valueType="num">
                                      <p:cBhvr additive="base">
                                        <p:cTn dur="500"/>
                                        <p:tgtEl>
                                          <p:spTgt spid="1430">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30">
                                            <p:txEl>
                                              <p:pRg end="1" st="1"/>
                                            </p:txEl>
                                          </p:spTgt>
                                        </p:tgtEl>
                                        <p:attrNameLst>
                                          <p:attrName>style.visibility</p:attrName>
                                        </p:attrNameLst>
                                      </p:cBhvr>
                                      <p:to>
                                        <p:strVal val="visible"/>
                                      </p:to>
                                    </p:set>
                                    <p:anim calcmode="lin" valueType="num">
                                      <p:cBhvr additive="base">
                                        <p:cTn dur="500"/>
                                        <p:tgtEl>
                                          <p:spTgt spid="1430">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30">
                                            <p:txEl>
                                              <p:pRg end="2" st="2"/>
                                            </p:txEl>
                                          </p:spTgt>
                                        </p:tgtEl>
                                        <p:attrNameLst>
                                          <p:attrName>style.visibility</p:attrName>
                                        </p:attrNameLst>
                                      </p:cBhvr>
                                      <p:to>
                                        <p:strVal val="visible"/>
                                      </p:to>
                                    </p:set>
                                    <p:anim calcmode="lin" valueType="num">
                                      <p:cBhvr additive="base">
                                        <p:cTn dur="500"/>
                                        <p:tgtEl>
                                          <p:spTgt spid="1430">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30">
                                            <p:txEl>
                                              <p:pRg end="3" st="3"/>
                                            </p:txEl>
                                          </p:spTgt>
                                        </p:tgtEl>
                                        <p:attrNameLst>
                                          <p:attrName>style.visibility</p:attrName>
                                        </p:attrNameLst>
                                      </p:cBhvr>
                                      <p:to>
                                        <p:strVal val="visible"/>
                                      </p:to>
                                    </p:set>
                                    <p:anim calcmode="lin" valueType="num">
                                      <p:cBhvr additive="base">
                                        <p:cTn dur="500"/>
                                        <p:tgtEl>
                                          <p:spTgt spid="1430">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30">
                                            <p:txEl>
                                              <p:pRg end="4" st="4"/>
                                            </p:txEl>
                                          </p:spTgt>
                                        </p:tgtEl>
                                        <p:attrNameLst>
                                          <p:attrName>style.visibility</p:attrName>
                                        </p:attrNameLst>
                                      </p:cBhvr>
                                      <p:to>
                                        <p:strVal val="visible"/>
                                      </p:to>
                                    </p:set>
                                    <p:anim calcmode="lin" valueType="num">
                                      <p:cBhvr additive="base">
                                        <p:cTn dur="500"/>
                                        <p:tgtEl>
                                          <p:spTgt spid="1430">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30">
                                            <p:txEl>
                                              <p:pRg end="5" st="5"/>
                                            </p:txEl>
                                          </p:spTgt>
                                        </p:tgtEl>
                                        <p:attrNameLst>
                                          <p:attrName>style.visibility</p:attrName>
                                        </p:attrNameLst>
                                      </p:cBhvr>
                                      <p:to>
                                        <p:strVal val="visible"/>
                                      </p:to>
                                    </p:set>
                                    <p:anim calcmode="lin" valueType="num">
                                      <p:cBhvr additive="base">
                                        <p:cTn dur="500"/>
                                        <p:tgtEl>
                                          <p:spTgt spid="1430">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30">
                                            <p:txEl>
                                              <p:pRg end="6" st="6"/>
                                            </p:txEl>
                                          </p:spTgt>
                                        </p:tgtEl>
                                        <p:attrNameLst>
                                          <p:attrName>style.visibility</p:attrName>
                                        </p:attrNameLst>
                                      </p:cBhvr>
                                      <p:to>
                                        <p:strVal val="visible"/>
                                      </p:to>
                                    </p:set>
                                    <p:anim calcmode="lin" valueType="num">
                                      <p:cBhvr additive="base">
                                        <p:cTn dur="500"/>
                                        <p:tgtEl>
                                          <p:spTgt spid="1430">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30">
                                            <p:txEl>
                                              <p:pRg end="7" st="7"/>
                                            </p:txEl>
                                          </p:spTgt>
                                        </p:tgtEl>
                                        <p:attrNameLst>
                                          <p:attrName>style.visibility</p:attrName>
                                        </p:attrNameLst>
                                      </p:cBhvr>
                                      <p:to>
                                        <p:strVal val="visible"/>
                                      </p:to>
                                    </p:set>
                                    <p:anim calcmode="lin" valueType="num">
                                      <p:cBhvr additive="base">
                                        <p:cTn dur="500"/>
                                        <p:tgtEl>
                                          <p:spTgt spid="1430">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430">
                                            <p:txEl>
                                              <p:pRg end="8" st="8"/>
                                            </p:txEl>
                                          </p:spTgt>
                                        </p:tgtEl>
                                        <p:attrNameLst>
                                          <p:attrName>style.visibility</p:attrName>
                                        </p:attrNameLst>
                                      </p:cBhvr>
                                      <p:to>
                                        <p:strVal val="visible"/>
                                      </p:to>
                                    </p:set>
                                    <p:anim calcmode="lin" valueType="num">
                                      <p:cBhvr additive="base">
                                        <p:cTn dur="500"/>
                                        <p:tgtEl>
                                          <p:spTgt spid="1430">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20"/>
                                        </p:tgtEl>
                                        <p:attrNameLst>
                                          <p:attrName>style.visibility</p:attrName>
                                        </p:attrNameLst>
                                      </p:cBhvr>
                                      <p:to>
                                        <p:strVal val="visible"/>
                                      </p:to>
                                    </p:set>
                                    <p:anim calcmode="lin" valueType="num">
                                      <p:cBhvr additive="base">
                                        <p:cTn dur="500"/>
                                        <p:tgtEl>
                                          <p:spTgt spid="14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1">
                                            <p:txEl>
                                              <p:pRg end="0" st="0"/>
                                            </p:txEl>
                                          </p:spTgt>
                                        </p:tgtEl>
                                        <p:attrNameLst>
                                          <p:attrName>style.visibility</p:attrName>
                                        </p:attrNameLst>
                                      </p:cBhvr>
                                      <p:to>
                                        <p:strVal val="visible"/>
                                      </p:to>
                                    </p:set>
                                    <p:anim calcmode="lin" valueType="num">
                                      <p:cBhvr additive="base">
                                        <p:cTn dur="500"/>
                                        <p:tgtEl>
                                          <p:spTgt spid="143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1">
                                            <p:txEl>
                                              <p:pRg end="1" st="1"/>
                                            </p:txEl>
                                          </p:spTgt>
                                        </p:tgtEl>
                                        <p:attrNameLst>
                                          <p:attrName>style.visibility</p:attrName>
                                        </p:attrNameLst>
                                      </p:cBhvr>
                                      <p:to>
                                        <p:strVal val="visible"/>
                                      </p:to>
                                    </p:set>
                                    <p:anim calcmode="lin" valueType="num">
                                      <p:cBhvr additive="base">
                                        <p:cTn dur="500"/>
                                        <p:tgtEl>
                                          <p:spTgt spid="143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1">
                                            <p:txEl>
                                              <p:pRg end="2" st="2"/>
                                            </p:txEl>
                                          </p:spTgt>
                                        </p:tgtEl>
                                        <p:attrNameLst>
                                          <p:attrName>style.visibility</p:attrName>
                                        </p:attrNameLst>
                                      </p:cBhvr>
                                      <p:to>
                                        <p:strVal val="visible"/>
                                      </p:to>
                                    </p:set>
                                    <p:anim calcmode="lin" valueType="num">
                                      <p:cBhvr additive="base">
                                        <p:cTn dur="500"/>
                                        <p:tgtEl>
                                          <p:spTgt spid="143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1">
                                            <p:txEl>
                                              <p:pRg end="3" st="3"/>
                                            </p:txEl>
                                          </p:spTgt>
                                        </p:tgtEl>
                                        <p:attrNameLst>
                                          <p:attrName>style.visibility</p:attrName>
                                        </p:attrNameLst>
                                      </p:cBhvr>
                                      <p:to>
                                        <p:strVal val="visible"/>
                                      </p:to>
                                    </p:set>
                                    <p:anim calcmode="lin" valueType="num">
                                      <p:cBhvr additive="base">
                                        <p:cTn dur="500"/>
                                        <p:tgtEl>
                                          <p:spTgt spid="143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1">
                                            <p:txEl>
                                              <p:pRg end="4" st="4"/>
                                            </p:txEl>
                                          </p:spTgt>
                                        </p:tgtEl>
                                        <p:attrNameLst>
                                          <p:attrName>style.visibility</p:attrName>
                                        </p:attrNameLst>
                                      </p:cBhvr>
                                      <p:to>
                                        <p:strVal val="visible"/>
                                      </p:to>
                                    </p:set>
                                    <p:anim calcmode="lin" valueType="num">
                                      <p:cBhvr additive="base">
                                        <p:cTn dur="500"/>
                                        <p:tgtEl>
                                          <p:spTgt spid="143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1">
                                            <p:txEl>
                                              <p:pRg end="5" st="5"/>
                                            </p:txEl>
                                          </p:spTgt>
                                        </p:tgtEl>
                                        <p:attrNameLst>
                                          <p:attrName>style.visibility</p:attrName>
                                        </p:attrNameLst>
                                      </p:cBhvr>
                                      <p:to>
                                        <p:strVal val="visible"/>
                                      </p:to>
                                    </p:set>
                                    <p:anim calcmode="lin" valueType="num">
                                      <p:cBhvr additive="base">
                                        <p:cTn dur="500"/>
                                        <p:tgtEl>
                                          <p:spTgt spid="143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1">
                                            <p:txEl>
                                              <p:pRg end="6" st="6"/>
                                            </p:txEl>
                                          </p:spTgt>
                                        </p:tgtEl>
                                        <p:attrNameLst>
                                          <p:attrName>style.visibility</p:attrName>
                                        </p:attrNameLst>
                                      </p:cBhvr>
                                      <p:to>
                                        <p:strVal val="visible"/>
                                      </p:to>
                                    </p:set>
                                    <p:anim calcmode="lin" valueType="num">
                                      <p:cBhvr additive="base">
                                        <p:cTn dur="500"/>
                                        <p:tgtEl>
                                          <p:spTgt spid="143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1">
                                            <p:txEl>
                                              <p:pRg end="7" st="7"/>
                                            </p:txEl>
                                          </p:spTgt>
                                        </p:tgtEl>
                                        <p:attrNameLst>
                                          <p:attrName>style.visibility</p:attrName>
                                        </p:attrNameLst>
                                      </p:cBhvr>
                                      <p:to>
                                        <p:strVal val="visible"/>
                                      </p:to>
                                    </p:set>
                                    <p:anim calcmode="lin" valueType="num">
                                      <p:cBhvr additive="base">
                                        <p:cTn dur="500"/>
                                        <p:tgtEl>
                                          <p:spTgt spid="143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1">
                                            <p:txEl>
                                              <p:pRg end="8" st="8"/>
                                            </p:txEl>
                                          </p:spTgt>
                                        </p:tgtEl>
                                        <p:attrNameLst>
                                          <p:attrName>style.visibility</p:attrName>
                                        </p:attrNameLst>
                                      </p:cBhvr>
                                      <p:to>
                                        <p:strVal val="visible"/>
                                      </p:to>
                                    </p:set>
                                    <p:anim calcmode="lin" valueType="num">
                                      <p:cBhvr additive="base">
                                        <p:cTn dur="500"/>
                                        <p:tgtEl>
                                          <p:spTgt spid="143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2">
                                            <p:txEl>
                                              <p:pRg end="0" st="0"/>
                                            </p:txEl>
                                          </p:spTgt>
                                        </p:tgtEl>
                                        <p:attrNameLst>
                                          <p:attrName>style.visibility</p:attrName>
                                        </p:attrNameLst>
                                      </p:cBhvr>
                                      <p:to>
                                        <p:strVal val="visible"/>
                                      </p:to>
                                    </p:set>
                                    <p:anim calcmode="lin" valueType="num">
                                      <p:cBhvr additive="base">
                                        <p:cTn dur="500"/>
                                        <p:tgtEl>
                                          <p:spTgt spid="1432">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2">
                                            <p:txEl>
                                              <p:pRg end="1" st="1"/>
                                            </p:txEl>
                                          </p:spTgt>
                                        </p:tgtEl>
                                        <p:attrNameLst>
                                          <p:attrName>style.visibility</p:attrName>
                                        </p:attrNameLst>
                                      </p:cBhvr>
                                      <p:to>
                                        <p:strVal val="visible"/>
                                      </p:to>
                                    </p:set>
                                    <p:anim calcmode="lin" valueType="num">
                                      <p:cBhvr additive="base">
                                        <p:cTn dur="500"/>
                                        <p:tgtEl>
                                          <p:spTgt spid="1432">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2">
                                            <p:txEl>
                                              <p:pRg end="2" st="2"/>
                                            </p:txEl>
                                          </p:spTgt>
                                        </p:tgtEl>
                                        <p:attrNameLst>
                                          <p:attrName>style.visibility</p:attrName>
                                        </p:attrNameLst>
                                      </p:cBhvr>
                                      <p:to>
                                        <p:strVal val="visible"/>
                                      </p:to>
                                    </p:set>
                                    <p:anim calcmode="lin" valueType="num">
                                      <p:cBhvr additive="base">
                                        <p:cTn dur="500"/>
                                        <p:tgtEl>
                                          <p:spTgt spid="143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2">
                                            <p:txEl>
                                              <p:pRg end="3" st="3"/>
                                            </p:txEl>
                                          </p:spTgt>
                                        </p:tgtEl>
                                        <p:attrNameLst>
                                          <p:attrName>style.visibility</p:attrName>
                                        </p:attrNameLst>
                                      </p:cBhvr>
                                      <p:to>
                                        <p:strVal val="visible"/>
                                      </p:to>
                                    </p:set>
                                    <p:anim calcmode="lin" valueType="num">
                                      <p:cBhvr additive="base">
                                        <p:cTn dur="500"/>
                                        <p:tgtEl>
                                          <p:spTgt spid="1432">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2">
                                            <p:txEl>
                                              <p:pRg end="4" st="4"/>
                                            </p:txEl>
                                          </p:spTgt>
                                        </p:tgtEl>
                                        <p:attrNameLst>
                                          <p:attrName>style.visibility</p:attrName>
                                        </p:attrNameLst>
                                      </p:cBhvr>
                                      <p:to>
                                        <p:strVal val="visible"/>
                                      </p:to>
                                    </p:set>
                                    <p:anim calcmode="lin" valueType="num">
                                      <p:cBhvr additive="base">
                                        <p:cTn dur="500"/>
                                        <p:tgtEl>
                                          <p:spTgt spid="1432">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2">
                                            <p:txEl>
                                              <p:pRg end="5" st="5"/>
                                            </p:txEl>
                                          </p:spTgt>
                                        </p:tgtEl>
                                        <p:attrNameLst>
                                          <p:attrName>style.visibility</p:attrName>
                                        </p:attrNameLst>
                                      </p:cBhvr>
                                      <p:to>
                                        <p:strVal val="visible"/>
                                      </p:to>
                                    </p:set>
                                    <p:anim calcmode="lin" valueType="num">
                                      <p:cBhvr additive="base">
                                        <p:cTn dur="500"/>
                                        <p:tgtEl>
                                          <p:spTgt spid="1432">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2">
                                            <p:txEl>
                                              <p:pRg end="6" st="6"/>
                                            </p:txEl>
                                          </p:spTgt>
                                        </p:tgtEl>
                                        <p:attrNameLst>
                                          <p:attrName>style.visibility</p:attrName>
                                        </p:attrNameLst>
                                      </p:cBhvr>
                                      <p:to>
                                        <p:strVal val="visible"/>
                                      </p:to>
                                    </p:set>
                                    <p:anim calcmode="lin" valueType="num">
                                      <p:cBhvr additive="base">
                                        <p:cTn dur="500"/>
                                        <p:tgtEl>
                                          <p:spTgt spid="1432">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2">
                                            <p:txEl>
                                              <p:pRg end="7" st="7"/>
                                            </p:txEl>
                                          </p:spTgt>
                                        </p:tgtEl>
                                        <p:attrNameLst>
                                          <p:attrName>style.visibility</p:attrName>
                                        </p:attrNameLst>
                                      </p:cBhvr>
                                      <p:to>
                                        <p:strVal val="visible"/>
                                      </p:to>
                                    </p:set>
                                    <p:anim calcmode="lin" valueType="num">
                                      <p:cBhvr additive="base">
                                        <p:cTn dur="500"/>
                                        <p:tgtEl>
                                          <p:spTgt spid="1432">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50"/>
                                  </p:stCondLst>
                                  <p:childTnLst>
                                    <p:set>
                                      <p:cBhvr>
                                        <p:cTn dur="1" fill="hold">
                                          <p:stCondLst>
                                            <p:cond delay="0"/>
                                          </p:stCondLst>
                                        </p:cTn>
                                        <p:tgtEl>
                                          <p:spTgt spid="1432">
                                            <p:txEl>
                                              <p:pRg end="8" st="8"/>
                                            </p:txEl>
                                          </p:spTgt>
                                        </p:tgtEl>
                                        <p:attrNameLst>
                                          <p:attrName>style.visibility</p:attrName>
                                        </p:attrNameLst>
                                      </p:cBhvr>
                                      <p:to>
                                        <p:strVal val="visible"/>
                                      </p:to>
                                    </p:set>
                                    <p:anim calcmode="lin" valueType="num">
                                      <p:cBhvr additive="base">
                                        <p:cTn dur="500"/>
                                        <p:tgtEl>
                                          <p:spTgt spid="1432">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1404"/>
                                        </p:tgtEl>
                                        <p:attrNameLst>
                                          <p:attrName>style.visibility</p:attrName>
                                        </p:attrNameLst>
                                      </p:cBhvr>
                                      <p:to>
                                        <p:strVal val="visible"/>
                                      </p:to>
                                    </p:set>
                                    <p:animEffect filter="fade" transition="in">
                                      <p:cBhvr>
                                        <p:cTn dur="500"/>
                                        <p:tgtEl>
                                          <p:spTgt spid="1404"/>
                                        </p:tgtEl>
                                      </p:cBhvr>
                                    </p:animEffect>
                                  </p:childTnLst>
                                </p:cTn>
                              </p:par>
                              <p:par>
                                <p:cTn fill="hold" nodeType="withEffect" presetClass="entr" presetID="10" presetSubtype="0">
                                  <p:stCondLst>
                                    <p:cond delay="500"/>
                                  </p:stCondLst>
                                  <p:childTnLst>
                                    <p:set>
                                      <p:cBhvr>
                                        <p:cTn dur="1" fill="hold">
                                          <p:stCondLst>
                                            <p:cond delay="0"/>
                                          </p:stCondLst>
                                        </p:cTn>
                                        <p:tgtEl>
                                          <p:spTgt spid="1437"/>
                                        </p:tgtEl>
                                        <p:attrNameLst>
                                          <p:attrName>style.visibility</p:attrName>
                                        </p:attrNameLst>
                                      </p:cBhvr>
                                      <p:to>
                                        <p:strVal val="visible"/>
                                      </p:to>
                                    </p:set>
                                    <p:animEffect filter="fade" transition="in">
                                      <p:cBhvr>
                                        <p:cTn dur="500"/>
                                        <p:tgtEl>
                                          <p:spTgt spid="1437"/>
                                        </p:tgtEl>
                                      </p:cBhvr>
                                    </p:animEffect>
                                  </p:childTnLst>
                                </p:cTn>
                              </p:par>
                              <p:par>
                                <p:cTn fill="hold" nodeType="withEffect" presetClass="entr" presetID="10" presetSubtype="0">
                                  <p:stCondLst>
                                    <p:cond delay="500"/>
                                  </p:stCondLst>
                                  <p:childTnLst>
                                    <p:set>
                                      <p:cBhvr>
                                        <p:cTn dur="1" fill="hold">
                                          <p:stCondLst>
                                            <p:cond delay="0"/>
                                          </p:stCondLst>
                                        </p:cTn>
                                        <p:tgtEl>
                                          <p:spTgt spid="1433"/>
                                        </p:tgtEl>
                                        <p:attrNameLst>
                                          <p:attrName>style.visibility</p:attrName>
                                        </p:attrNameLst>
                                      </p:cBhvr>
                                      <p:to>
                                        <p:strVal val="visible"/>
                                      </p:to>
                                    </p:set>
                                    <p:animEffect filter="fade" transition="in">
                                      <p:cBhvr>
                                        <p:cTn dur="500"/>
                                        <p:tgtEl>
                                          <p:spTgt spid="1433"/>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403"/>
                                        </p:tgtEl>
                                        <p:attrNameLst>
                                          <p:attrName>style.visibility</p:attrName>
                                        </p:attrNameLst>
                                      </p:cBhvr>
                                      <p:to>
                                        <p:strVal val="visible"/>
                                      </p:to>
                                    </p:set>
                                    <p:animEffect filter="fade" transition="in">
                                      <p:cBhvr>
                                        <p:cTn dur="500"/>
                                        <p:tgtEl>
                                          <p:spTgt spid="1403"/>
                                        </p:tgtEl>
                                      </p:cBhvr>
                                    </p:animEffect>
                                  </p:childTnLst>
                                </p:cTn>
                              </p:par>
                              <p:par>
                                <p:cTn fill="hold" nodeType="withEffect" presetClass="entr" presetID="10" presetSubtype="0">
                                  <p:stCondLst>
                                    <p:cond delay="500"/>
                                  </p:stCondLst>
                                  <p:childTnLst>
                                    <p:set>
                                      <p:cBhvr>
                                        <p:cTn dur="1" fill="hold">
                                          <p:stCondLst>
                                            <p:cond delay="0"/>
                                          </p:stCondLst>
                                        </p:cTn>
                                        <p:tgtEl>
                                          <p:spTgt spid="1435"/>
                                        </p:tgtEl>
                                        <p:attrNameLst>
                                          <p:attrName>style.visibility</p:attrName>
                                        </p:attrNameLst>
                                      </p:cBhvr>
                                      <p:to>
                                        <p:strVal val="visible"/>
                                      </p:to>
                                    </p:set>
                                    <p:animEffect filter="fade" transition="in">
                                      <p:cBhvr>
                                        <p:cTn dur="500"/>
                                        <p:tgtEl>
                                          <p:spTgt spid="1435"/>
                                        </p:tgtEl>
                                      </p:cBhvr>
                                    </p:animEffect>
                                  </p:childTnLst>
                                </p:cTn>
                              </p:par>
                              <p:par>
                                <p:cTn fill="hold" nodeType="withEffect" presetClass="entr" presetID="10" presetSubtype="0">
                                  <p:stCondLst>
                                    <p:cond delay="500"/>
                                  </p:stCondLst>
                                  <p:childTnLst>
                                    <p:set>
                                      <p:cBhvr>
                                        <p:cTn dur="1" fill="hold">
                                          <p:stCondLst>
                                            <p:cond delay="0"/>
                                          </p:stCondLst>
                                        </p:cTn>
                                        <p:tgtEl>
                                          <p:spTgt spid="1438"/>
                                        </p:tgtEl>
                                        <p:attrNameLst>
                                          <p:attrName>style.visibility</p:attrName>
                                        </p:attrNameLst>
                                      </p:cBhvr>
                                      <p:to>
                                        <p:strVal val="visible"/>
                                      </p:to>
                                    </p:set>
                                    <p:animEffect filter="fade" transition="in">
                                      <p:cBhvr>
                                        <p:cTn dur="500"/>
                                        <p:tgtEl>
                                          <p:spTgt spid="1438"/>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1402"/>
                                        </p:tgtEl>
                                        <p:attrNameLst>
                                          <p:attrName>style.visibility</p:attrName>
                                        </p:attrNameLst>
                                      </p:cBhvr>
                                      <p:to>
                                        <p:strVal val="visible"/>
                                      </p:to>
                                    </p:set>
                                    <p:animEffect filter="fade" transition="in">
                                      <p:cBhvr>
                                        <p:cTn dur="500"/>
                                        <p:tgtEl>
                                          <p:spTgt spid="1402"/>
                                        </p:tgtEl>
                                      </p:cBhvr>
                                    </p:animEffect>
                                  </p:childTnLst>
                                </p:cTn>
                              </p:par>
                              <p:par>
                                <p:cTn fill="hold" nodeType="withEffect" presetClass="entr" presetID="10" presetSubtype="0">
                                  <p:stCondLst>
                                    <p:cond delay="500"/>
                                  </p:stCondLst>
                                  <p:childTnLst>
                                    <p:set>
                                      <p:cBhvr>
                                        <p:cTn dur="1" fill="hold">
                                          <p:stCondLst>
                                            <p:cond delay="0"/>
                                          </p:stCondLst>
                                        </p:cTn>
                                        <p:tgtEl>
                                          <p:spTgt spid="1434"/>
                                        </p:tgtEl>
                                        <p:attrNameLst>
                                          <p:attrName>style.visibility</p:attrName>
                                        </p:attrNameLst>
                                      </p:cBhvr>
                                      <p:to>
                                        <p:strVal val="visible"/>
                                      </p:to>
                                    </p:set>
                                    <p:animEffect filter="fade" transition="in">
                                      <p:cBhvr>
                                        <p:cTn dur="500"/>
                                        <p:tgtEl>
                                          <p:spTgt spid="1434"/>
                                        </p:tgtEl>
                                      </p:cBhvr>
                                    </p:animEffect>
                                  </p:childTnLst>
                                </p:cTn>
                              </p:par>
                              <p:par>
                                <p:cTn fill="hold" nodeType="withEffect" presetClass="entr" presetID="10" presetSubtype="0">
                                  <p:stCondLst>
                                    <p:cond delay="500"/>
                                  </p:stCondLst>
                                  <p:childTnLst>
                                    <p:set>
                                      <p:cBhvr>
                                        <p:cTn dur="1" fill="hold">
                                          <p:stCondLst>
                                            <p:cond delay="0"/>
                                          </p:stCondLst>
                                        </p:cTn>
                                        <p:tgtEl>
                                          <p:spTgt spid="1439"/>
                                        </p:tgtEl>
                                        <p:attrNameLst>
                                          <p:attrName>style.visibility</p:attrName>
                                        </p:attrNameLst>
                                      </p:cBhvr>
                                      <p:to>
                                        <p:strVal val="visible"/>
                                      </p:to>
                                    </p:set>
                                    <p:animEffect filter="fade" transition="in">
                                      <p:cBhvr>
                                        <p:cTn dur="500"/>
                                        <p:tgtEl>
                                          <p:spTgt spid="1439"/>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401"/>
                                        </p:tgtEl>
                                        <p:attrNameLst>
                                          <p:attrName>style.visibility</p:attrName>
                                        </p:attrNameLst>
                                      </p:cBhvr>
                                      <p:to>
                                        <p:strVal val="visible"/>
                                      </p:to>
                                    </p:set>
                                    <p:animEffect filter="fade" transition="in">
                                      <p:cBhvr>
                                        <p:cTn dur="500"/>
                                        <p:tgtEl>
                                          <p:spTgt spid="1401"/>
                                        </p:tgtEl>
                                      </p:cBhvr>
                                    </p:animEffect>
                                  </p:childTnLst>
                                </p:cTn>
                              </p:par>
                              <p:par>
                                <p:cTn fill="hold" nodeType="withEffect" presetClass="entr" presetID="10" presetSubtype="0">
                                  <p:stCondLst>
                                    <p:cond delay="500"/>
                                  </p:stCondLst>
                                  <p:childTnLst>
                                    <p:set>
                                      <p:cBhvr>
                                        <p:cTn dur="1" fill="hold">
                                          <p:stCondLst>
                                            <p:cond delay="0"/>
                                          </p:stCondLst>
                                        </p:cTn>
                                        <p:tgtEl>
                                          <p:spTgt spid="1436"/>
                                        </p:tgtEl>
                                        <p:attrNameLst>
                                          <p:attrName>style.visibility</p:attrName>
                                        </p:attrNameLst>
                                      </p:cBhvr>
                                      <p:to>
                                        <p:strVal val="visible"/>
                                      </p:to>
                                    </p:set>
                                    <p:animEffect filter="fade" transition="in">
                                      <p:cBhvr>
                                        <p:cTn dur="500"/>
                                        <p:tgtEl>
                                          <p:spTgt spid="1436"/>
                                        </p:tgtEl>
                                      </p:cBhvr>
                                    </p:animEffect>
                                  </p:childTnLst>
                                </p:cTn>
                              </p:par>
                              <p:par>
                                <p:cTn fill="hold" nodeType="withEffect" presetClass="entr" presetID="10" presetSubtype="0">
                                  <p:stCondLst>
                                    <p:cond delay="50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oints">
  <p:cSld name="5 Points">
    <p:spTree>
      <p:nvGrpSpPr>
        <p:cNvPr id="1441" name="Shape 1441"/>
        <p:cNvGrpSpPr/>
        <p:nvPr/>
      </p:nvGrpSpPr>
      <p:grpSpPr>
        <a:xfrm>
          <a:off x="0" y="0"/>
          <a:ext cx="0" cy="0"/>
          <a:chOff x="0" y="0"/>
          <a:chExt cx="0" cy="0"/>
        </a:xfrm>
      </p:grpSpPr>
      <p:sp>
        <p:nvSpPr>
          <p:cNvPr id="1442" name="Google Shape;1442;p172"/>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3" name="Google Shape;1443;p172"/>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4" name="Google Shape;1444;p172"/>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445" name="Google Shape;1445;p172"/>
          <p:cNvSpPr txBox="1"/>
          <p:nvPr>
            <p:ph idx="1" type="body"/>
          </p:nvPr>
        </p:nvSpPr>
        <p:spPr>
          <a:xfrm>
            <a:off x="907291" y="1966589"/>
            <a:ext cx="3600400" cy="773203"/>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6" name="Google Shape;1446;p172"/>
          <p:cNvSpPr/>
          <p:nvPr/>
        </p:nvSpPr>
        <p:spPr>
          <a:xfrm>
            <a:off x="4642706" y="1678115"/>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47" name="Google Shape;1447;p172"/>
          <p:cNvSpPr txBox="1"/>
          <p:nvPr>
            <p:ph idx="2" type="body"/>
          </p:nvPr>
        </p:nvSpPr>
        <p:spPr>
          <a:xfrm>
            <a:off x="4822726" y="1678115"/>
            <a:ext cx="11611290" cy="135015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8" name="Google Shape;1448;p172"/>
          <p:cNvSpPr txBox="1"/>
          <p:nvPr>
            <p:ph idx="3" type="body"/>
          </p:nvPr>
        </p:nvSpPr>
        <p:spPr>
          <a:xfrm>
            <a:off x="907291" y="3530513"/>
            <a:ext cx="3600400" cy="773203"/>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9" name="Google Shape;1449;p172"/>
          <p:cNvSpPr/>
          <p:nvPr/>
        </p:nvSpPr>
        <p:spPr>
          <a:xfrm>
            <a:off x="4642706" y="3242039"/>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50" name="Google Shape;1450;p172"/>
          <p:cNvSpPr txBox="1"/>
          <p:nvPr>
            <p:ph idx="4" type="body"/>
          </p:nvPr>
        </p:nvSpPr>
        <p:spPr>
          <a:xfrm>
            <a:off x="4822726" y="3242039"/>
            <a:ext cx="11611290" cy="135015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1" name="Google Shape;1451;p172"/>
          <p:cNvSpPr txBox="1"/>
          <p:nvPr>
            <p:ph idx="5" type="body"/>
          </p:nvPr>
        </p:nvSpPr>
        <p:spPr>
          <a:xfrm>
            <a:off x="907291" y="5094437"/>
            <a:ext cx="3600400" cy="773203"/>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2" name="Google Shape;1452;p172"/>
          <p:cNvSpPr/>
          <p:nvPr/>
        </p:nvSpPr>
        <p:spPr>
          <a:xfrm>
            <a:off x="4642706" y="4805963"/>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53" name="Google Shape;1453;p172"/>
          <p:cNvSpPr txBox="1"/>
          <p:nvPr>
            <p:ph idx="6" type="body"/>
          </p:nvPr>
        </p:nvSpPr>
        <p:spPr>
          <a:xfrm>
            <a:off x="4822726" y="4805963"/>
            <a:ext cx="11611290" cy="135015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4" name="Google Shape;1454;p172"/>
          <p:cNvSpPr txBox="1"/>
          <p:nvPr>
            <p:ph idx="7" type="body"/>
          </p:nvPr>
        </p:nvSpPr>
        <p:spPr>
          <a:xfrm>
            <a:off x="907291" y="6658361"/>
            <a:ext cx="3600400" cy="773203"/>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5" name="Google Shape;1455;p172"/>
          <p:cNvSpPr/>
          <p:nvPr/>
        </p:nvSpPr>
        <p:spPr>
          <a:xfrm>
            <a:off x="4642706" y="6369887"/>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56" name="Google Shape;1456;p172"/>
          <p:cNvSpPr txBox="1"/>
          <p:nvPr>
            <p:ph idx="8" type="body"/>
          </p:nvPr>
        </p:nvSpPr>
        <p:spPr>
          <a:xfrm>
            <a:off x="4822726" y="6369887"/>
            <a:ext cx="11611290" cy="135015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7" name="Google Shape;1457;p172"/>
          <p:cNvSpPr txBox="1"/>
          <p:nvPr>
            <p:ph idx="9" type="body"/>
          </p:nvPr>
        </p:nvSpPr>
        <p:spPr>
          <a:xfrm>
            <a:off x="907291" y="8222284"/>
            <a:ext cx="3600400" cy="773203"/>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8" name="Google Shape;1458;p172"/>
          <p:cNvSpPr/>
          <p:nvPr/>
        </p:nvSpPr>
        <p:spPr>
          <a:xfrm>
            <a:off x="4642706" y="7933810"/>
            <a:ext cx="72000" cy="1350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59" name="Google Shape;1459;p172"/>
          <p:cNvSpPr txBox="1"/>
          <p:nvPr>
            <p:ph idx="13" type="body"/>
          </p:nvPr>
        </p:nvSpPr>
        <p:spPr>
          <a:xfrm>
            <a:off x="4822726" y="7933810"/>
            <a:ext cx="11611290" cy="135015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45">
                                            <p:txEl>
                                              <p:pRg end="0" st="0"/>
                                            </p:txEl>
                                          </p:spTgt>
                                        </p:tgtEl>
                                        <p:attrNameLst>
                                          <p:attrName>style.visibility</p:attrName>
                                        </p:attrNameLst>
                                      </p:cBhvr>
                                      <p:to>
                                        <p:strVal val="visible"/>
                                      </p:to>
                                    </p:set>
                                    <p:anim calcmode="lin" valueType="num">
                                      <p:cBhvr additive="base">
                                        <p:cTn dur="500"/>
                                        <p:tgtEl>
                                          <p:spTgt spid="144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5">
                                            <p:txEl>
                                              <p:pRg end="1" st="1"/>
                                            </p:txEl>
                                          </p:spTgt>
                                        </p:tgtEl>
                                        <p:attrNameLst>
                                          <p:attrName>style.visibility</p:attrName>
                                        </p:attrNameLst>
                                      </p:cBhvr>
                                      <p:to>
                                        <p:strVal val="visible"/>
                                      </p:to>
                                    </p:set>
                                    <p:anim calcmode="lin" valueType="num">
                                      <p:cBhvr additive="base">
                                        <p:cTn dur="500"/>
                                        <p:tgtEl>
                                          <p:spTgt spid="144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5">
                                            <p:txEl>
                                              <p:pRg end="2" st="2"/>
                                            </p:txEl>
                                          </p:spTgt>
                                        </p:tgtEl>
                                        <p:attrNameLst>
                                          <p:attrName>style.visibility</p:attrName>
                                        </p:attrNameLst>
                                      </p:cBhvr>
                                      <p:to>
                                        <p:strVal val="visible"/>
                                      </p:to>
                                    </p:set>
                                    <p:anim calcmode="lin" valueType="num">
                                      <p:cBhvr additive="base">
                                        <p:cTn dur="500"/>
                                        <p:tgtEl>
                                          <p:spTgt spid="144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5">
                                            <p:txEl>
                                              <p:pRg end="3" st="3"/>
                                            </p:txEl>
                                          </p:spTgt>
                                        </p:tgtEl>
                                        <p:attrNameLst>
                                          <p:attrName>style.visibility</p:attrName>
                                        </p:attrNameLst>
                                      </p:cBhvr>
                                      <p:to>
                                        <p:strVal val="visible"/>
                                      </p:to>
                                    </p:set>
                                    <p:anim calcmode="lin" valueType="num">
                                      <p:cBhvr additive="base">
                                        <p:cTn dur="500"/>
                                        <p:tgtEl>
                                          <p:spTgt spid="144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5">
                                            <p:txEl>
                                              <p:pRg end="4" st="4"/>
                                            </p:txEl>
                                          </p:spTgt>
                                        </p:tgtEl>
                                        <p:attrNameLst>
                                          <p:attrName>style.visibility</p:attrName>
                                        </p:attrNameLst>
                                      </p:cBhvr>
                                      <p:to>
                                        <p:strVal val="visible"/>
                                      </p:to>
                                    </p:set>
                                    <p:anim calcmode="lin" valueType="num">
                                      <p:cBhvr additive="base">
                                        <p:cTn dur="500"/>
                                        <p:tgtEl>
                                          <p:spTgt spid="144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5">
                                            <p:txEl>
                                              <p:pRg end="5" st="5"/>
                                            </p:txEl>
                                          </p:spTgt>
                                        </p:tgtEl>
                                        <p:attrNameLst>
                                          <p:attrName>style.visibility</p:attrName>
                                        </p:attrNameLst>
                                      </p:cBhvr>
                                      <p:to>
                                        <p:strVal val="visible"/>
                                      </p:to>
                                    </p:set>
                                    <p:anim calcmode="lin" valueType="num">
                                      <p:cBhvr additive="base">
                                        <p:cTn dur="500"/>
                                        <p:tgtEl>
                                          <p:spTgt spid="144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5">
                                            <p:txEl>
                                              <p:pRg end="6" st="6"/>
                                            </p:txEl>
                                          </p:spTgt>
                                        </p:tgtEl>
                                        <p:attrNameLst>
                                          <p:attrName>style.visibility</p:attrName>
                                        </p:attrNameLst>
                                      </p:cBhvr>
                                      <p:to>
                                        <p:strVal val="visible"/>
                                      </p:to>
                                    </p:set>
                                    <p:anim calcmode="lin" valueType="num">
                                      <p:cBhvr additive="base">
                                        <p:cTn dur="500"/>
                                        <p:tgtEl>
                                          <p:spTgt spid="144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5">
                                            <p:txEl>
                                              <p:pRg end="7" st="7"/>
                                            </p:txEl>
                                          </p:spTgt>
                                        </p:tgtEl>
                                        <p:attrNameLst>
                                          <p:attrName>style.visibility</p:attrName>
                                        </p:attrNameLst>
                                      </p:cBhvr>
                                      <p:to>
                                        <p:strVal val="visible"/>
                                      </p:to>
                                    </p:set>
                                    <p:anim calcmode="lin" valueType="num">
                                      <p:cBhvr additive="base">
                                        <p:cTn dur="500"/>
                                        <p:tgtEl>
                                          <p:spTgt spid="144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5">
                                            <p:txEl>
                                              <p:pRg end="8" st="8"/>
                                            </p:txEl>
                                          </p:spTgt>
                                        </p:tgtEl>
                                        <p:attrNameLst>
                                          <p:attrName>style.visibility</p:attrName>
                                        </p:attrNameLst>
                                      </p:cBhvr>
                                      <p:to>
                                        <p:strVal val="visible"/>
                                      </p:to>
                                    </p:set>
                                    <p:anim calcmode="lin" valueType="num">
                                      <p:cBhvr additive="base">
                                        <p:cTn dur="500"/>
                                        <p:tgtEl>
                                          <p:spTgt spid="144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446"/>
                                        </p:tgtEl>
                                        <p:attrNameLst>
                                          <p:attrName>style.visibility</p:attrName>
                                        </p:attrNameLst>
                                      </p:cBhvr>
                                      <p:to>
                                        <p:strVal val="visible"/>
                                      </p:to>
                                    </p:set>
                                    <p:anim calcmode="lin" valueType="num">
                                      <p:cBhvr additive="base">
                                        <p:cTn dur="500"/>
                                        <p:tgtEl>
                                          <p:spTgt spid="14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447"/>
                                        </p:tgtEl>
                                        <p:attrNameLst>
                                          <p:attrName>style.visibility</p:attrName>
                                        </p:attrNameLst>
                                      </p:cBhvr>
                                      <p:to>
                                        <p:strVal val="visible"/>
                                      </p:to>
                                    </p:set>
                                    <p:anim calcmode="lin" valueType="num">
                                      <p:cBhvr additive="base">
                                        <p:cTn dur="500"/>
                                        <p:tgtEl>
                                          <p:spTgt spid="1447"/>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250"/>
                                  </p:stCondLst>
                                  <p:childTnLst>
                                    <p:set>
                                      <p:cBhvr>
                                        <p:cTn dur="1" fill="hold">
                                          <p:stCondLst>
                                            <p:cond delay="0"/>
                                          </p:stCondLst>
                                        </p:cTn>
                                        <p:tgtEl>
                                          <p:spTgt spid="1448">
                                            <p:txEl>
                                              <p:pRg end="0" st="0"/>
                                            </p:txEl>
                                          </p:spTgt>
                                        </p:tgtEl>
                                        <p:attrNameLst>
                                          <p:attrName>style.visibility</p:attrName>
                                        </p:attrNameLst>
                                      </p:cBhvr>
                                      <p:to>
                                        <p:strVal val="visible"/>
                                      </p:to>
                                    </p:set>
                                    <p:anim calcmode="lin" valueType="num">
                                      <p:cBhvr additive="base">
                                        <p:cTn dur="500"/>
                                        <p:tgtEl>
                                          <p:spTgt spid="144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250"/>
                                  </p:stCondLst>
                                  <p:childTnLst>
                                    <p:set>
                                      <p:cBhvr>
                                        <p:cTn dur="1" fill="hold">
                                          <p:stCondLst>
                                            <p:cond delay="0"/>
                                          </p:stCondLst>
                                        </p:cTn>
                                        <p:tgtEl>
                                          <p:spTgt spid="1448">
                                            <p:txEl>
                                              <p:pRg end="1" st="1"/>
                                            </p:txEl>
                                          </p:spTgt>
                                        </p:tgtEl>
                                        <p:attrNameLst>
                                          <p:attrName>style.visibility</p:attrName>
                                        </p:attrNameLst>
                                      </p:cBhvr>
                                      <p:to>
                                        <p:strVal val="visible"/>
                                      </p:to>
                                    </p:set>
                                    <p:anim calcmode="lin" valueType="num">
                                      <p:cBhvr additive="base">
                                        <p:cTn dur="500"/>
                                        <p:tgtEl>
                                          <p:spTgt spid="144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250"/>
                                  </p:stCondLst>
                                  <p:childTnLst>
                                    <p:set>
                                      <p:cBhvr>
                                        <p:cTn dur="1" fill="hold">
                                          <p:stCondLst>
                                            <p:cond delay="0"/>
                                          </p:stCondLst>
                                        </p:cTn>
                                        <p:tgtEl>
                                          <p:spTgt spid="1448">
                                            <p:txEl>
                                              <p:pRg end="2" st="2"/>
                                            </p:txEl>
                                          </p:spTgt>
                                        </p:tgtEl>
                                        <p:attrNameLst>
                                          <p:attrName>style.visibility</p:attrName>
                                        </p:attrNameLst>
                                      </p:cBhvr>
                                      <p:to>
                                        <p:strVal val="visible"/>
                                      </p:to>
                                    </p:set>
                                    <p:anim calcmode="lin" valueType="num">
                                      <p:cBhvr additive="base">
                                        <p:cTn dur="500"/>
                                        <p:tgtEl>
                                          <p:spTgt spid="144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250"/>
                                  </p:stCondLst>
                                  <p:childTnLst>
                                    <p:set>
                                      <p:cBhvr>
                                        <p:cTn dur="1" fill="hold">
                                          <p:stCondLst>
                                            <p:cond delay="0"/>
                                          </p:stCondLst>
                                        </p:cTn>
                                        <p:tgtEl>
                                          <p:spTgt spid="1448">
                                            <p:txEl>
                                              <p:pRg end="3" st="3"/>
                                            </p:txEl>
                                          </p:spTgt>
                                        </p:tgtEl>
                                        <p:attrNameLst>
                                          <p:attrName>style.visibility</p:attrName>
                                        </p:attrNameLst>
                                      </p:cBhvr>
                                      <p:to>
                                        <p:strVal val="visible"/>
                                      </p:to>
                                    </p:set>
                                    <p:anim calcmode="lin" valueType="num">
                                      <p:cBhvr additive="base">
                                        <p:cTn dur="500"/>
                                        <p:tgtEl>
                                          <p:spTgt spid="144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250"/>
                                  </p:stCondLst>
                                  <p:childTnLst>
                                    <p:set>
                                      <p:cBhvr>
                                        <p:cTn dur="1" fill="hold">
                                          <p:stCondLst>
                                            <p:cond delay="0"/>
                                          </p:stCondLst>
                                        </p:cTn>
                                        <p:tgtEl>
                                          <p:spTgt spid="1448">
                                            <p:txEl>
                                              <p:pRg end="4" st="4"/>
                                            </p:txEl>
                                          </p:spTgt>
                                        </p:tgtEl>
                                        <p:attrNameLst>
                                          <p:attrName>style.visibility</p:attrName>
                                        </p:attrNameLst>
                                      </p:cBhvr>
                                      <p:to>
                                        <p:strVal val="visible"/>
                                      </p:to>
                                    </p:set>
                                    <p:anim calcmode="lin" valueType="num">
                                      <p:cBhvr additive="base">
                                        <p:cTn dur="500"/>
                                        <p:tgtEl>
                                          <p:spTgt spid="144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250"/>
                                  </p:stCondLst>
                                  <p:childTnLst>
                                    <p:set>
                                      <p:cBhvr>
                                        <p:cTn dur="1" fill="hold">
                                          <p:stCondLst>
                                            <p:cond delay="0"/>
                                          </p:stCondLst>
                                        </p:cTn>
                                        <p:tgtEl>
                                          <p:spTgt spid="1448">
                                            <p:txEl>
                                              <p:pRg end="5" st="5"/>
                                            </p:txEl>
                                          </p:spTgt>
                                        </p:tgtEl>
                                        <p:attrNameLst>
                                          <p:attrName>style.visibility</p:attrName>
                                        </p:attrNameLst>
                                      </p:cBhvr>
                                      <p:to>
                                        <p:strVal val="visible"/>
                                      </p:to>
                                    </p:set>
                                    <p:anim calcmode="lin" valueType="num">
                                      <p:cBhvr additive="base">
                                        <p:cTn dur="500"/>
                                        <p:tgtEl>
                                          <p:spTgt spid="144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250"/>
                                  </p:stCondLst>
                                  <p:childTnLst>
                                    <p:set>
                                      <p:cBhvr>
                                        <p:cTn dur="1" fill="hold">
                                          <p:stCondLst>
                                            <p:cond delay="0"/>
                                          </p:stCondLst>
                                        </p:cTn>
                                        <p:tgtEl>
                                          <p:spTgt spid="1448">
                                            <p:txEl>
                                              <p:pRg end="6" st="6"/>
                                            </p:txEl>
                                          </p:spTgt>
                                        </p:tgtEl>
                                        <p:attrNameLst>
                                          <p:attrName>style.visibility</p:attrName>
                                        </p:attrNameLst>
                                      </p:cBhvr>
                                      <p:to>
                                        <p:strVal val="visible"/>
                                      </p:to>
                                    </p:set>
                                    <p:anim calcmode="lin" valueType="num">
                                      <p:cBhvr additive="base">
                                        <p:cTn dur="500"/>
                                        <p:tgtEl>
                                          <p:spTgt spid="144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250"/>
                                  </p:stCondLst>
                                  <p:childTnLst>
                                    <p:set>
                                      <p:cBhvr>
                                        <p:cTn dur="1" fill="hold">
                                          <p:stCondLst>
                                            <p:cond delay="0"/>
                                          </p:stCondLst>
                                        </p:cTn>
                                        <p:tgtEl>
                                          <p:spTgt spid="1448">
                                            <p:txEl>
                                              <p:pRg end="7" st="7"/>
                                            </p:txEl>
                                          </p:spTgt>
                                        </p:tgtEl>
                                        <p:attrNameLst>
                                          <p:attrName>style.visibility</p:attrName>
                                        </p:attrNameLst>
                                      </p:cBhvr>
                                      <p:to>
                                        <p:strVal val="visible"/>
                                      </p:to>
                                    </p:set>
                                    <p:anim calcmode="lin" valueType="num">
                                      <p:cBhvr additive="base">
                                        <p:cTn dur="500"/>
                                        <p:tgtEl>
                                          <p:spTgt spid="144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250"/>
                                  </p:stCondLst>
                                  <p:childTnLst>
                                    <p:set>
                                      <p:cBhvr>
                                        <p:cTn dur="1" fill="hold">
                                          <p:stCondLst>
                                            <p:cond delay="0"/>
                                          </p:stCondLst>
                                        </p:cTn>
                                        <p:tgtEl>
                                          <p:spTgt spid="1448">
                                            <p:txEl>
                                              <p:pRg end="8" st="8"/>
                                            </p:txEl>
                                          </p:spTgt>
                                        </p:tgtEl>
                                        <p:attrNameLst>
                                          <p:attrName>style.visibility</p:attrName>
                                        </p:attrNameLst>
                                      </p:cBhvr>
                                      <p:to>
                                        <p:strVal val="visible"/>
                                      </p:to>
                                    </p:set>
                                    <p:anim calcmode="lin" valueType="num">
                                      <p:cBhvr additive="base">
                                        <p:cTn dur="500"/>
                                        <p:tgtEl>
                                          <p:spTgt spid="144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1449"/>
                                        </p:tgtEl>
                                        <p:attrNameLst>
                                          <p:attrName>style.visibility</p:attrName>
                                        </p:attrNameLst>
                                      </p:cBhvr>
                                      <p:to>
                                        <p:strVal val="visible"/>
                                      </p:to>
                                    </p:set>
                                    <p:anim calcmode="lin" valueType="num">
                                      <p:cBhvr additive="base">
                                        <p:cTn dur="500"/>
                                        <p:tgtEl>
                                          <p:spTgt spid="14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250"/>
                                  </p:stCondLst>
                                  <p:childTnLst>
                                    <p:set>
                                      <p:cBhvr>
                                        <p:cTn dur="1" fill="hold">
                                          <p:stCondLst>
                                            <p:cond delay="0"/>
                                          </p:stCondLst>
                                        </p:cTn>
                                        <p:tgtEl>
                                          <p:spTgt spid="1450"/>
                                        </p:tgtEl>
                                        <p:attrNameLst>
                                          <p:attrName>style.visibility</p:attrName>
                                        </p:attrNameLst>
                                      </p:cBhvr>
                                      <p:to>
                                        <p:strVal val="visible"/>
                                      </p:to>
                                    </p:set>
                                    <p:anim calcmode="lin" valueType="num">
                                      <p:cBhvr additive="base">
                                        <p:cTn dur="500"/>
                                        <p:tgtEl>
                                          <p:spTgt spid="1450"/>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250"/>
                                  </p:stCondLst>
                                  <p:childTnLst>
                                    <p:set>
                                      <p:cBhvr>
                                        <p:cTn dur="1" fill="hold">
                                          <p:stCondLst>
                                            <p:cond delay="0"/>
                                          </p:stCondLst>
                                        </p:cTn>
                                        <p:tgtEl>
                                          <p:spTgt spid="1451">
                                            <p:txEl>
                                              <p:pRg end="0" st="0"/>
                                            </p:txEl>
                                          </p:spTgt>
                                        </p:tgtEl>
                                        <p:attrNameLst>
                                          <p:attrName>style.visibility</p:attrName>
                                        </p:attrNameLst>
                                      </p:cBhvr>
                                      <p:to>
                                        <p:strVal val="visible"/>
                                      </p:to>
                                    </p:set>
                                    <p:anim calcmode="lin" valueType="num">
                                      <p:cBhvr additive="base">
                                        <p:cTn dur="500"/>
                                        <p:tgtEl>
                                          <p:spTgt spid="145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8">
                                  <p:stCondLst>
                                    <p:cond delay="250"/>
                                  </p:stCondLst>
                                  <p:childTnLst>
                                    <p:set>
                                      <p:cBhvr>
                                        <p:cTn dur="1" fill="hold">
                                          <p:stCondLst>
                                            <p:cond delay="0"/>
                                          </p:stCondLst>
                                        </p:cTn>
                                        <p:tgtEl>
                                          <p:spTgt spid="1451">
                                            <p:txEl>
                                              <p:pRg end="1" st="1"/>
                                            </p:txEl>
                                          </p:spTgt>
                                        </p:tgtEl>
                                        <p:attrNameLst>
                                          <p:attrName>style.visibility</p:attrName>
                                        </p:attrNameLst>
                                      </p:cBhvr>
                                      <p:to>
                                        <p:strVal val="visible"/>
                                      </p:to>
                                    </p:set>
                                    <p:anim calcmode="lin" valueType="num">
                                      <p:cBhvr additive="base">
                                        <p:cTn dur="500"/>
                                        <p:tgtEl>
                                          <p:spTgt spid="145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250"/>
                                  </p:stCondLst>
                                  <p:childTnLst>
                                    <p:set>
                                      <p:cBhvr>
                                        <p:cTn dur="1" fill="hold">
                                          <p:stCondLst>
                                            <p:cond delay="0"/>
                                          </p:stCondLst>
                                        </p:cTn>
                                        <p:tgtEl>
                                          <p:spTgt spid="1451">
                                            <p:txEl>
                                              <p:pRg end="2" st="2"/>
                                            </p:txEl>
                                          </p:spTgt>
                                        </p:tgtEl>
                                        <p:attrNameLst>
                                          <p:attrName>style.visibility</p:attrName>
                                        </p:attrNameLst>
                                      </p:cBhvr>
                                      <p:to>
                                        <p:strVal val="visible"/>
                                      </p:to>
                                    </p:set>
                                    <p:anim calcmode="lin" valueType="num">
                                      <p:cBhvr additive="base">
                                        <p:cTn dur="500"/>
                                        <p:tgtEl>
                                          <p:spTgt spid="145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8">
                                  <p:stCondLst>
                                    <p:cond delay="250"/>
                                  </p:stCondLst>
                                  <p:childTnLst>
                                    <p:set>
                                      <p:cBhvr>
                                        <p:cTn dur="1" fill="hold">
                                          <p:stCondLst>
                                            <p:cond delay="0"/>
                                          </p:stCondLst>
                                        </p:cTn>
                                        <p:tgtEl>
                                          <p:spTgt spid="1451">
                                            <p:txEl>
                                              <p:pRg end="3" st="3"/>
                                            </p:txEl>
                                          </p:spTgt>
                                        </p:tgtEl>
                                        <p:attrNameLst>
                                          <p:attrName>style.visibility</p:attrName>
                                        </p:attrNameLst>
                                      </p:cBhvr>
                                      <p:to>
                                        <p:strVal val="visible"/>
                                      </p:to>
                                    </p:set>
                                    <p:anim calcmode="lin" valueType="num">
                                      <p:cBhvr additive="base">
                                        <p:cTn dur="500"/>
                                        <p:tgtEl>
                                          <p:spTgt spid="1451">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8">
                                  <p:stCondLst>
                                    <p:cond delay="250"/>
                                  </p:stCondLst>
                                  <p:childTnLst>
                                    <p:set>
                                      <p:cBhvr>
                                        <p:cTn dur="1" fill="hold">
                                          <p:stCondLst>
                                            <p:cond delay="0"/>
                                          </p:stCondLst>
                                        </p:cTn>
                                        <p:tgtEl>
                                          <p:spTgt spid="1451">
                                            <p:txEl>
                                              <p:pRg end="4" st="4"/>
                                            </p:txEl>
                                          </p:spTgt>
                                        </p:tgtEl>
                                        <p:attrNameLst>
                                          <p:attrName>style.visibility</p:attrName>
                                        </p:attrNameLst>
                                      </p:cBhvr>
                                      <p:to>
                                        <p:strVal val="visible"/>
                                      </p:to>
                                    </p:set>
                                    <p:anim calcmode="lin" valueType="num">
                                      <p:cBhvr additive="base">
                                        <p:cTn dur="500"/>
                                        <p:tgtEl>
                                          <p:spTgt spid="1451">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8">
                                  <p:stCondLst>
                                    <p:cond delay="250"/>
                                  </p:stCondLst>
                                  <p:childTnLst>
                                    <p:set>
                                      <p:cBhvr>
                                        <p:cTn dur="1" fill="hold">
                                          <p:stCondLst>
                                            <p:cond delay="0"/>
                                          </p:stCondLst>
                                        </p:cTn>
                                        <p:tgtEl>
                                          <p:spTgt spid="1451">
                                            <p:txEl>
                                              <p:pRg end="5" st="5"/>
                                            </p:txEl>
                                          </p:spTgt>
                                        </p:tgtEl>
                                        <p:attrNameLst>
                                          <p:attrName>style.visibility</p:attrName>
                                        </p:attrNameLst>
                                      </p:cBhvr>
                                      <p:to>
                                        <p:strVal val="visible"/>
                                      </p:to>
                                    </p:set>
                                    <p:anim calcmode="lin" valueType="num">
                                      <p:cBhvr additive="base">
                                        <p:cTn dur="500"/>
                                        <p:tgtEl>
                                          <p:spTgt spid="1451">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250"/>
                                  </p:stCondLst>
                                  <p:childTnLst>
                                    <p:set>
                                      <p:cBhvr>
                                        <p:cTn dur="1" fill="hold">
                                          <p:stCondLst>
                                            <p:cond delay="0"/>
                                          </p:stCondLst>
                                        </p:cTn>
                                        <p:tgtEl>
                                          <p:spTgt spid="1451">
                                            <p:txEl>
                                              <p:pRg end="6" st="6"/>
                                            </p:txEl>
                                          </p:spTgt>
                                        </p:tgtEl>
                                        <p:attrNameLst>
                                          <p:attrName>style.visibility</p:attrName>
                                        </p:attrNameLst>
                                      </p:cBhvr>
                                      <p:to>
                                        <p:strVal val="visible"/>
                                      </p:to>
                                    </p:set>
                                    <p:anim calcmode="lin" valueType="num">
                                      <p:cBhvr additive="base">
                                        <p:cTn dur="500"/>
                                        <p:tgtEl>
                                          <p:spTgt spid="1451">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8">
                                  <p:stCondLst>
                                    <p:cond delay="250"/>
                                  </p:stCondLst>
                                  <p:childTnLst>
                                    <p:set>
                                      <p:cBhvr>
                                        <p:cTn dur="1" fill="hold">
                                          <p:stCondLst>
                                            <p:cond delay="0"/>
                                          </p:stCondLst>
                                        </p:cTn>
                                        <p:tgtEl>
                                          <p:spTgt spid="1451">
                                            <p:txEl>
                                              <p:pRg end="7" st="7"/>
                                            </p:txEl>
                                          </p:spTgt>
                                        </p:tgtEl>
                                        <p:attrNameLst>
                                          <p:attrName>style.visibility</p:attrName>
                                        </p:attrNameLst>
                                      </p:cBhvr>
                                      <p:to>
                                        <p:strVal val="visible"/>
                                      </p:to>
                                    </p:set>
                                    <p:anim calcmode="lin" valueType="num">
                                      <p:cBhvr additive="base">
                                        <p:cTn dur="500"/>
                                        <p:tgtEl>
                                          <p:spTgt spid="1451">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8">
                                  <p:stCondLst>
                                    <p:cond delay="250"/>
                                  </p:stCondLst>
                                  <p:childTnLst>
                                    <p:set>
                                      <p:cBhvr>
                                        <p:cTn dur="1" fill="hold">
                                          <p:stCondLst>
                                            <p:cond delay="0"/>
                                          </p:stCondLst>
                                        </p:cTn>
                                        <p:tgtEl>
                                          <p:spTgt spid="1451">
                                            <p:txEl>
                                              <p:pRg end="8" st="8"/>
                                            </p:txEl>
                                          </p:spTgt>
                                        </p:tgtEl>
                                        <p:attrNameLst>
                                          <p:attrName>style.visibility</p:attrName>
                                        </p:attrNameLst>
                                      </p:cBhvr>
                                      <p:to>
                                        <p:strVal val="visible"/>
                                      </p:to>
                                    </p:set>
                                    <p:anim calcmode="lin" valueType="num">
                                      <p:cBhvr additive="base">
                                        <p:cTn dur="500"/>
                                        <p:tgtEl>
                                          <p:spTgt spid="145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1452"/>
                                        </p:tgtEl>
                                        <p:attrNameLst>
                                          <p:attrName>style.visibility</p:attrName>
                                        </p:attrNameLst>
                                      </p:cBhvr>
                                      <p:to>
                                        <p:strVal val="visible"/>
                                      </p:to>
                                    </p:set>
                                    <p:anim calcmode="lin" valueType="num">
                                      <p:cBhvr additive="base">
                                        <p:cTn dur="500"/>
                                        <p:tgtEl>
                                          <p:spTgt spid="14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250"/>
                                  </p:stCondLst>
                                  <p:childTnLst>
                                    <p:set>
                                      <p:cBhvr>
                                        <p:cTn dur="1" fill="hold">
                                          <p:stCondLst>
                                            <p:cond delay="0"/>
                                          </p:stCondLst>
                                        </p:cTn>
                                        <p:tgtEl>
                                          <p:spTgt spid="1453"/>
                                        </p:tgtEl>
                                        <p:attrNameLst>
                                          <p:attrName>style.visibility</p:attrName>
                                        </p:attrNameLst>
                                      </p:cBhvr>
                                      <p:to>
                                        <p:strVal val="visible"/>
                                      </p:to>
                                    </p:set>
                                    <p:anim calcmode="lin" valueType="num">
                                      <p:cBhvr additive="base">
                                        <p:cTn dur="500"/>
                                        <p:tgtEl>
                                          <p:spTgt spid="1453"/>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8">
                                  <p:stCondLst>
                                    <p:cond delay="250"/>
                                  </p:stCondLst>
                                  <p:childTnLst>
                                    <p:set>
                                      <p:cBhvr>
                                        <p:cTn dur="1" fill="hold">
                                          <p:stCondLst>
                                            <p:cond delay="0"/>
                                          </p:stCondLst>
                                        </p:cTn>
                                        <p:tgtEl>
                                          <p:spTgt spid="1454">
                                            <p:txEl>
                                              <p:pRg end="0" st="0"/>
                                            </p:txEl>
                                          </p:spTgt>
                                        </p:tgtEl>
                                        <p:attrNameLst>
                                          <p:attrName>style.visibility</p:attrName>
                                        </p:attrNameLst>
                                      </p:cBhvr>
                                      <p:to>
                                        <p:strVal val="visible"/>
                                      </p:to>
                                    </p:set>
                                    <p:anim calcmode="lin" valueType="num">
                                      <p:cBhvr additive="base">
                                        <p:cTn dur="500"/>
                                        <p:tgtEl>
                                          <p:spTgt spid="145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8">
                                  <p:stCondLst>
                                    <p:cond delay="250"/>
                                  </p:stCondLst>
                                  <p:childTnLst>
                                    <p:set>
                                      <p:cBhvr>
                                        <p:cTn dur="1" fill="hold">
                                          <p:stCondLst>
                                            <p:cond delay="0"/>
                                          </p:stCondLst>
                                        </p:cTn>
                                        <p:tgtEl>
                                          <p:spTgt spid="1454">
                                            <p:txEl>
                                              <p:pRg end="1" st="1"/>
                                            </p:txEl>
                                          </p:spTgt>
                                        </p:tgtEl>
                                        <p:attrNameLst>
                                          <p:attrName>style.visibility</p:attrName>
                                        </p:attrNameLst>
                                      </p:cBhvr>
                                      <p:to>
                                        <p:strVal val="visible"/>
                                      </p:to>
                                    </p:set>
                                    <p:anim calcmode="lin" valueType="num">
                                      <p:cBhvr additive="base">
                                        <p:cTn dur="500"/>
                                        <p:tgtEl>
                                          <p:spTgt spid="145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8">
                                  <p:stCondLst>
                                    <p:cond delay="250"/>
                                  </p:stCondLst>
                                  <p:childTnLst>
                                    <p:set>
                                      <p:cBhvr>
                                        <p:cTn dur="1" fill="hold">
                                          <p:stCondLst>
                                            <p:cond delay="0"/>
                                          </p:stCondLst>
                                        </p:cTn>
                                        <p:tgtEl>
                                          <p:spTgt spid="1454">
                                            <p:txEl>
                                              <p:pRg end="2" st="2"/>
                                            </p:txEl>
                                          </p:spTgt>
                                        </p:tgtEl>
                                        <p:attrNameLst>
                                          <p:attrName>style.visibility</p:attrName>
                                        </p:attrNameLst>
                                      </p:cBhvr>
                                      <p:to>
                                        <p:strVal val="visible"/>
                                      </p:to>
                                    </p:set>
                                    <p:anim calcmode="lin" valueType="num">
                                      <p:cBhvr additive="base">
                                        <p:cTn dur="500"/>
                                        <p:tgtEl>
                                          <p:spTgt spid="1454">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8">
                                  <p:stCondLst>
                                    <p:cond delay="250"/>
                                  </p:stCondLst>
                                  <p:childTnLst>
                                    <p:set>
                                      <p:cBhvr>
                                        <p:cTn dur="1" fill="hold">
                                          <p:stCondLst>
                                            <p:cond delay="0"/>
                                          </p:stCondLst>
                                        </p:cTn>
                                        <p:tgtEl>
                                          <p:spTgt spid="1454">
                                            <p:txEl>
                                              <p:pRg end="3" st="3"/>
                                            </p:txEl>
                                          </p:spTgt>
                                        </p:tgtEl>
                                        <p:attrNameLst>
                                          <p:attrName>style.visibility</p:attrName>
                                        </p:attrNameLst>
                                      </p:cBhvr>
                                      <p:to>
                                        <p:strVal val="visible"/>
                                      </p:to>
                                    </p:set>
                                    <p:anim calcmode="lin" valueType="num">
                                      <p:cBhvr additive="base">
                                        <p:cTn dur="500"/>
                                        <p:tgtEl>
                                          <p:spTgt spid="1454">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8">
                                  <p:stCondLst>
                                    <p:cond delay="250"/>
                                  </p:stCondLst>
                                  <p:childTnLst>
                                    <p:set>
                                      <p:cBhvr>
                                        <p:cTn dur="1" fill="hold">
                                          <p:stCondLst>
                                            <p:cond delay="0"/>
                                          </p:stCondLst>
                                        </p:cTn>
                                        <p:tgtEl>
                                          <p:spTgt spid="1454">
                                            <p:txEl>
                                              <p:pRg end="4" st="4"/>
                                            </p:txEl>
                                          </p:spTgt>
                                        </p:tgtEl>
                                        <p:attrNameLst>
                                          <p:attrName>style.visibility</p:attrName>
                                        </p:attrNameLst>
                                      </p:cBhvr>
                                      <p:to>
                                        <p:strVal val="visible"/>
                                      </p:to>
                                    </p:set>
                                    <p:anim calcmode="lin" valueType="num">
                                      <p:cBhvr additive="base">
                                        <p:cTn dur="500"/>
                                        <p:tgtEl>
                                          <p:spTgt spid="1454">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8">
                                  <p:stCondLst>
                                    <p:cond delay="250"/>
                                  </p:stCondLst>
                                  <p:childTnLst>
                                    <p:set>
                                      <p:cBhvr>
                                        <p:cTn dur="1" fill="hold">
                                          <p:stCondLst>
                                            <p:cond delay="0"/>
                                          </p:stCondLst>
                                        </p:cTn>
                                        <p:tgtEl>
                                          <p:spTgt spid="1454">
                                            <p:txEl>
                                              <p:pRg end="5" st="5"/>
                                            </p:txEl>
                                          </p:spTgt>
                                        </p:tgtEl>
                                        <p:attrNameLst>
                                          <p:attrName>style.visibility</p:attrName>
                                        </p:attrNameLst>
                                      </p:cBhvr>
                                      <p:to>
                                        <p:strVal val="visible"/>
                                      </p:to>
                                    </p:set>
                                    <p:anim calcmode="lin" valueType="num">
                                      <p:cBhvr additive="base">
                                        <p:cTn dur="500"/>
                                        <p:tgtEl>
                                          <p:spTgt spid="1454">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8">
                                  <p:stCondLst>
                                    <p:cond delay="250"/>
                                  </p:stCondLst>
                                  <p:childTnLst>
                                    <p:set>
                                      <p:cBhvr>
                                        <p:cTn dur="1" fill="hold">
                                          <p:stCondLst>
                                            <p:cond delay="0"/>
                                          </p:stCondLst>
                                        </p:cTn>
                                        <p:tgtEl>
                                          <p:spTgt spid="1454">
                                            <p:txEl>
                                              <p:pRg end="6" st="6"/>
                                            </p:txEl>
                                          </p:spTgt>
                                        </p:tgtEl>
                                        <p:attrNameLst>
                                          <p:attrName>style.visibility</p:attrName>
                                        </p:attrNameLst>
                                      </p:cBhvr>
                                      <p:to>
                                        <p:strVal val="visible"/>
                                      </p:to>
                                    </p:set>
                                    <p:anim calcmode="lin" valueType="num">
                                      <p:cBhvr additive="base">
                                        <p:cTn dur="500"/>
                                        <p:tgtEl>
                                          <p:spTgt spid="1454">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 presetSubtype="8">
                                  <p:stCondLst>
                                    <p:cond delay="250"/>
                                  </p:stCondLst>
                                  <p:childTnLst>
                                    <p:set>
                                      <p:cBhvr>
                                        <p:cTn dur="1" fill="hold">
                                          <p:stCondLst>
                                            <p:cond delay="0"/>
                                          </p:stCondLst>
                                        </p:cTn>
                                        <p:tgtEl>
                                          <p:spTgt spid="1454">
                                            <p:txEl>
                                              <p:pRg end="7" st="7"/>
                                            </p:txEl>
                                          </p:spTgt>
                                        </p:tgtEl>
                                        <p:attrNameLst>
                                          <p:attrName>style.visibility</p:attrName>
                                        </p:attrNameLst>
                                      </p:cBhvr>
                                      <p:to>
                                        <p:strVal val="visible"/>
                                      </p:to>
                                    </p:set>
                                    <p:anim calcmode="lin" valueType="num">
                                      <p:cBhvr additive="base">
                                        <p:cTn dur="500"/>
                                        <p:tgtEl>
                                          <p:spTgt spid="1454">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8">
                                  <p:stCondLst>
                                    <p:cond delay="250"/>
                                  </p:stCondLst>
                                  <p:childTnLst>
                                    <p:set>
                                      <p:cBhvr>
                                        <p:cTn dur="1" fill="hold">
                                          <p:stCondLst>
                                            <p:cond delay="0"/>
                                          </p:stCondLst>
                                        </p:cTn>
                                        <p:tgtEl>
                                          <p:spTgt spid="1454">
                                            <p:txEl>
                                              <p:pRg end="8" st="8"/>
                                            </p:txEl>
                                          </p:spTgt>
                                        </p:tgtEl>
                                        <p:attrNameLst>
                                          <p:attrName>style.visibility</p:attrName>
                                        </p:attrNameLst>
                                      </p:cBhvr>
                                      <p:to>
                                        <p:strVal val="visible"/>
                                      </p:to>
                                    </p:set>
                                    <p:anim calcmode="lin" valueType="num">
                                      <p:cBhvr additive="base">
                                        <p:cTn dur="500"/>
                                        <p:tgtEl>
                                          <p:spTgt spid="1454">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1455"/>
                                        </p:tgtEl>
                                        <p:attrNameLst>
                                          <p:attrName>style.visibility</p:attrName>
                                        </p:attrNameLst>
                                      </p:cBhvr>
                                      <p:to>
                                        <p:strVal val="visible"/>
                                      </p:to>
                                    </p:set>
                                    <p:anim calcmode="lin" valueType="num">
                                      <p:cBhvr additive="base">
                                        <p:cTn dur="500"/>
                                        <p:tgtEl>
                                          <p:spTgt spid="14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250"/>
                                  </p:stCondLst>
                                  <p:childTnLst>
                                    <p:set>
                                      <p:cBhvr>
                                        <p:cTn dur="1" fill="hold">
                                          <p:stCondLst>
                                            <p:cond delay="0"/>
                                          </p:stCondLst>
                                        </p:cTn>
                                        <p:tgtEl>
                                          <p:spTgt spid="1456"/>
                                        </p:tgtEl>
                                        <p:attrNameLst>
                                          <p:attrName>style.visibility</p:attrName>
                                        </p:attrNameLst>
                                      </p:cBhvr>
                                      <p:to>
                                        <p:strVal val="visible"/>
                                      </p:to>
                                    </p:set>
                                    <p:anim calcmode="lin" valueType="num">
                                      <p:cBhvr additive="base">
                                        <p:cTn dur="500"/>
                                        <p:tgtEl>
                                          <p:spTgt spid="1456"/>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2" presetSubtype="8">
                                  <p:stCondLst>
                                    <p:cond delay="250"/>
                                  </p:stCondLst>
                                  <p:childTnLst>
                                    <p:set>
                                      <p:cBhvr>
                                        <p:cTn dur="1" fill="hold">
                                          <p:stCondLst>
                                            <p:cond delay="0"/>
                                          </p:stCondLst>
                                        </p:cTn>
                                        <p:tgtEl>
                                          <p:spTgt spid="1457">
                                            <p:txEl>
                                              <p:pRg end="0" st="0"/>
                                            </p:txEl>
                                          </p:spTgt>
                                        </p:tgtEl>
                                        <p:attrNameLst>
                                          <p:attrName>style.visibility</p:attrName>
                                        </p:attrNameLst>
                                      </p:cBhvr>
                                      <p:to>
                                        <p:strVal val="visible"/>
                                      </p:to>
                                    </p:set>
                                    <p:anim calcmode="lin" valueType="num">
                                      <p:cBhvr additive="base">
                                        <p:cTn dur="500"/>
                                        <p:tgtEl>
                                          <p:spTgt spid="145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500"/>
                            </p:stCondLst>
                            <p:childTnLst>
                              <p:par>
                                <p:cTn fill="hold" nodeType="afterEffect" presetClass="entr" presetID="2" presetSubtype="8">
                                  <p:stCondLst>
                                    <p:cond delay="250"/>
                                  </p:stCondLst>
                                  <p:childTnLst>
                                    <p:set>
                                      <p:cBhvr>
                                        <p:cTn dur="1" fill="hold">
                                          <p:stCondLst>
                                            <p:cond delay="0"/>
                                          </p:stCondLst>
                                        </p:cTn>
                                        <p:tgtEl>
                                          <p:spTgt spid="1457">
                                            <p:txEl>
                                              <p:pRg end="1" st="1"/>
                                            </p:txEl>
                                          </p:spTgt>
                                        </p:tgtEl>
                                        <p:attrNameLst>
                                          <p:attrName>style.visibility</p:attrName>
                                        </p:attrNameLst>
                                      </p:cBhvr>
                                      <p:to>
                                        <p:strVal val="visible"/>
                                      </p:to>
                                    </p:set>
                                    <p:anim calcmode="lin" valueType="num">
                                      <p:cBhvr additive="base">
                                        <p:cTn dur="500"/>
                                        <p:tgtEl>
                                          <p:spTgt spid="145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0"/>
                            </p:stCondLst>
                            <p:childTnLst>
                              <p:par>
                                <p:cTn fill="hold" nodeType="afterEffect" presetClass="entr" presetID="2" presetSubtype="8">
                                  <p:stCondLst>
                                    <p:cond delay="250"/>
                                  </p:stCondLst>
                                  <p:childTnLst>
                                    <p:set>
                                      <p:cBhvr>
                                        <p:cTn dur="1" fill="hold">
                                          <p:stCondLst>
                                            <p:cond delay="0"/>
                                          </p:stCondLst>
                                        </p:cTn>
                                        <p:tgtEl>
                                          <p:spTgt spid="1457">
                                            <p:txEl>
                                              <p:pRg end="2" st="2"/>
                                            </p:txEl>
                                          </p:spTgt>
                                        </p:tgtEl>
                                        <p:attrNameLst>
                                          <p:attrName>style.visibility</p:attrName>
                                        </p:attrNameLst>
                                      </p:cBhvr>
                                      <p:to>
                                        <p:strVal val="visible"/>
                                      </p:to>
                                    </p:set>
                                    <p:anim calcmode="lin" valueType="num">
                                      <p:cBhvr additive="base">
                                        <p:cTn dur="500"/>
                                        <p:tgtEl>
                                          <p:spTgt spid="145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500"/>
                            </p:stCondLst>
                            <p:childTnLst>
                              <p:par>
                                <p:cTn fill="hold" nodeType="afterEffect" presetClass="entr" presetID="2" presetSubtype="8">
                                  <p:stCondLst>
                                    <p:cond delay="250"/>
                                  </p:stCondLst>
                                  <p:childTnLst>
                                    <p:set>
                                      <p:cBhvr>
                                        <p:cTn dur="1" fill="hold">
                                          <p:stCondLst>
                                            <p:cond delay="0"/>
                                          </p:stCondLst>
                                        </p:cTn>
                                        <p:tgtEl>
                                          <p:spTgt spid="1457">
                                            <p:txEl>
                                              <p:pRg end="3" st="3"/>
                                            </p:txEl>
                                          </p:spTgt>
                                        </p:tgtEl>
                                        <p:attrNameLst>
                                          <p:attrName>style.visibility</p:attrName>
                                        </p:attrNameLst>
                                      </p:cBhvr>
                                      <p:to>
                                        <p:strVal val="visible"/>
                                      </p:to>
                                    </p:set>
                                    <p:anim calcmode="lin" valueType="num">
                                      <p:cBhvr additive="base">
                                        <p:cTn dur="500"/>
                                        <p:tgtEl>
                                          <p:spTgt spid="145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000"/>
                            </p:stCondLst>
                            <p:childTnLst>
                              <p:par>
                                <p:cTn fill="hold" nodeType="afterEffect" presetClass="entr" presetID="2" presetSubtype="8">
                                  <p:stCondLst>
                                    <p:cond delay="250"/>
                                  </p:stCondLst>
                                  <p:childTnLst>
                                    <p:set>
                                      <p:cBhvr>
                                        <p:cTn dur="1" fill="hold">
                                          <p:stCondLst>
                                            <p:cond delay="0"/>
                                          </p:stCondLst>
                                        </p:cTn>
                                        <p:tgtEl>
                                          <p:spTgt spid="1457">
                                            <p:txEl>
                                              <p:pRg end="4" st="4"/>
                                            </p:txEl>
                                          </p:spTgt>
                                        </p:tgtEl>
                                        <p:attrNameLst>
                                          <p:attrName>style.visibility</p:attrName>
                                        </p:attrNameLst>
                                      </p:cBhvr>
                                      <p:to>
                                        <p:strVal val="visible"/>
                                      </p:to>
                                    </p:set>
                                    <p:anim calcmode="lin" valueType="num">
                                      <p:cBhvr additive="base">
                                        <p:cTn dur="500"/>
                                        <p:tgtEl>
                                          <p:spTgt spid="1457">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500"/>
                            </p:stCondLst>
                            <p:childTnLst>
                              <p:par>
                                <p:cTn fill="hold" nodeType="afterEffect" presetClass="entr" presetID="2" presetSubtype="8">
                                  <p:stCondLst>
                                    <p:cond delay="250"/>
                                  </p:stCondLst>
                                  <p:childTnLst>
                                    <p:set>
                                      <p:cBhvr>
                                        <p:cTn dur="1" fill="hold">
                                          <p:stCondLst>
                                            <p:cond delay="0"/>
                                          </p:stCondLst>
                                        </p:cTn>
                                        <p:tgtEl>
                                          <p:spTgt spid="1457">
                                            <p:txEl>
                                              <p:pRg end="5" st="5"/>
                                            </p:txEl>
                                          </p:spTgt>
                                        </p:tgtEl>
                                        <p:attrNameLst>
                                          <p:attrName>style.visibility</p:attrName>
                                        </p:attrNameLst>
                                      </p:cBhvr>
                                      <p:to>
                                        <p:strVal val="visible"/>
                                      </p:to>
                                    </p:set>
                                    <p:anim calcmode="lin" valueType="num">
                                      <p:cBhvr additive="base">
                                        <p:cTn dur="500"/>
                                        <p:tgtEl>
                                          <p:spTgt spid="1457">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000"/>
                            </p:stCondLst>
                            <p:childTnLst>
                              <p:par>
                                <p:cTn fill="hold" nodeType="afterEffect" presetClass="entr" presetID="2" presetSubtype="8">
                                  <p:stCondLst>
                                    <p:cond delay="250"/>
                                  </p:stCondLst>
                                  <p:childTnLst>
                                    <p:set>
                                      <p:cBhvr>
                                        <p:cTn dur="1" fill="hold">
                                          <p:stCondLst>
                                            <p:cond delay="0"/>
                                          </p:stCondLst>
                                        </p:cTn>
                                        <p:tgtEl>
                                          <p:spTgt spid="1457">
                                            <p:txEl>
                                              <p:pRg end="6" st="6"/>
                                            </p:txEl>
                                          </p:spTgt>
                                        </p:tgtEl>
                                        <p:attrNameLst>
                                          <p:attrName>style.visibility</p:attrName>
                                        </p:attrNameLst>
                                      </p:cBhvr>
                                      <p:to>
                                        <p:strVal val="visible"/>
                                      </p:to>
                                    </p:set>
                                    <p:anim calcmode="lin" valueType="num">
                                      <p:cBhvr additive="base">
                                        <p:cTn dur="500"/>
                                        <p:tgtEl>
                                          <p:spTgt spid="1457">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500"/>
                            </p:stCondLst>
                            <p:childTnLst>
                              <p:par>
                                <p:cTn fill="hold" nodeType="afterEffect" presetClass="entr" presetID="2" presetSubtype="8">
                                  <p:stCondLst>
                                    <p:cond delay="250"/>
                                  </p:stCondLst>
                                  <p:childTnLst>
                                    <p:set>
                                      <p:cBhvr>
                                        <p:cTn dur="1" fill="hold">
                                          <p:stCondLst>
                                            <p:cond delay="0"/>
                                          </p:stCondLst>
                                        </p:cTn>
                                        <p:tgtEl>
                                          <p:spTgt spid="1457">
                                            <p:txEl>
                                              <p:pRg end="7" st="7"/>
                                            </p:txEl>
                                          </p:spTgt>
                                        </p:tgtEl>
                                        <p:attrNameLst>
                                          <p:attrName>style.visibility</p:attrName>
                                        </p:attrNameLst>
                                      </p:cBhvr>
                                      <p:to>
                                        <p:strVal val="visible"/>
                                      </p:to>
                                    </p:set>
                                    <p:anim calcmode="lin" valueType="num">
                                      <p:cBhvr additive="base">
                                        <p:cTn dur="500"/>
                                        <p:tgtEl>
                                          <p:spTgt spid="1457">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000"/>
                            </p:stCondLst>
                            <p:childTnLst>
                              <p:par>
                                <p:cTn fill="hold" nodeType="afterEffect" presetClass="entr" presetID="2" presetSubtype="8">
                                  <p:stCondLst>
                                    <p:cond delay="250"/>
                                  </p:stCondLst>
                                  <p:childTnLst>
                                    <p:set>
                                      <p:cBhvr>
                                        <p:cTn dur="1" fill="hold">
                                          <p:stCondLst>
                                            <p:cond delay="0"/>
                                          </p:stCondLst>
                                        </p:cTn>
                                        <p:tgtEl>
                                          <p:spTgt spid="1457">
                                            <p:txEl>
                                              <p:pRg end="8" st="8"/>
                                            </p:txEl>
                                          </p:spTgt>
                                        </p:tgtEl>
                                        <p:attrNameLst>
                                          <p:attrName>style.visibility</p:attrName>
                                        </p:attrNameLst>
                                      </p:cBhvr>
                                      <p:to>
                                        <p:strVal val="visible"/>
                                      </p:to>
                                    </p:set>
                                    <p:anim calcmode="lin" valueType="num">
                                      <p:cBhvr additive="base">
                                        <p:cTn dur="500"/>
                                        <p:tgtEl>
                                          <p:spTgt spid="1457">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1458"/>
                                        </p:tgtEl>
                                        <p:attrNameLst>
                                          <p:attrName>style.visibility</p:attrName>
                                        </p:attrNameLst>
                                      </p:cBhvr>
                                      <p:to>
                                        <p:strVal val="visible"/>
                                      </p:to>
                                    </p:set>
                                    <p:anim calcmode="lin" valueType="num">
                                      <p:cBhvr additive="base">
                                        <p:cTn dur="500"/>
                                        <p:tgtEl>
                                          <p:spTgt spid="14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250"/>
                                  </p:stCondLst>
                                  <p:childTnLst>
                                    <p:set>
                                      <p:cBhvr>
                                        <p:cTn dur="1" fill="hold">
                                          <p:stCondLst>
                                            <p:cond delay="0"/>
                                          </p:stCondLst>
                                        </p:cTn>
                                        <p:tgtEl>
                                          <p:spTgt spid="1459"/>
                                        </p:tgtEl>
                                        <p:attrNameLst>
                                          <p:attrName>style.visibility</p:attrName>
                                        </p:attrNameLst>
                                      </p:cBhvr>
                                      <p:to>
                                        <p:strVal val="visible"/>
                                      </p:to>
                                    </p:set>
                                    <p:anim calcmode="lin" valueType="num">
                                      <p:cBhvr additive="base">
                                        <p:cTn dur="500"/>
                                        <p:tgtEl>
                                          <p:spTgt spid="14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1">
  <p:cSld name="Circle 1">
    <p:spTree>
      <p:nvGrpSpPr>
        <p:cNvPr id="1460" name="Shape 1460"/>
        <p:cNvGrpSpPr/>
        <p:nvPr/>
      </p:nvGrpSpPr>
      <p:grpSpPr>
        <a:xfrm>
          <a:off x="0" y="0"/>
          <a:ext cx="0" cy="0"/>
          <a:chOff x="0" y="0"/>
          <a:chExt cx="0" cy="0"/>
        </a:xfrm>
      </p:grpSpPr>
      <p:sp>
        <p:nvSpPr>
          <p:cNvPr id="1461" name="Google Shape;1461;p183"/>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2" name="Google Shape;1462;p18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3" name="Google Shape;1463;p18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464" name="Google Shape;1464;p183"/>
          <p:cNvSpPr/>
          <p:nvPr/>
        </p:nvSpPr>
        <p:spPr>
          <a:xfrm>
            <a:off x="6262886" y="2579009"/>
            <a:ext cx="5760642" cy="5769284"/>
          </a:xfrm>
          <a:prstGeom prst="donut">
            <a:avLst>
              <a:gd fmla="val 8728"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465" name="Google Shape;1465;p183"/>
          <p:cNvSpPr/>
          <p:nvPr/>
        </p:nvSpPr>
        <p:spPr>
          <a:xfrm>
            <a:off x="9178776" y="2579009"/>
            <a:ext cx="2844750" cy="3158992"/>
          </a:xfrm>
          <a:custGeom>
            <a:rect b="b" l="l" r="r" t="t"/>
            <a:pathLst>
              <a:path extrusionOk="0" h="3158992" w="2844750">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rgbClr val="7FE4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466" name="Google Shape;1466;p183"/>
          <p:cNvSpPr/>
          <p:nvPr/>
        </p:nvSpPr>
        <p:spPr>
          <a:xfrm rot="5400000">
            <a:off x="9021655" y="5346420"/>
            <a:ext cx="2844750" cy="3158992"/>
          </a:xfrm>
          <a:custGeom>
            <a:rect b="b" l="l" r="r" t="t"/>
            <a:pathLst>
              <a:path extrusionOk="0" h="3158992" w="2844750">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rgbClr val="7FE4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467" name="Google Shape;1467;p183"/>
          <p:cNvSpPr/>
          <p:nvPr/>
        </p:nvSpPr>
        <p:spPr>
          <a:xfrm rot="10800000">
            <a:off x="6254245" y="5189298"/>
            <a:ext cx="2844750" cy="3158992"/>
          </a:xfrm>
          <a:custGeom>
            <a:rect b="b" l="l" r="r" t="t"/>
            <a:pathLst>
              <a:path extrusionOk="0" h="3158992" w="2844750">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rgbClr val="7FE4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468" name="Google Shape;1468;p183"/>
          <p:cNvSpPr/>
          <p:nvPr/>
        </p:nvSpPr>
        <p:spPr>
          <a:xfrm rot="-5400000">
            <a:off x="6411365" y="2421095"/>
            <a:ext cx="2844750" cy="3158992"/>
          </a:xfrm>
          <a:custGeom>
            <a:rect b="b" l="l" r="r" t="t"/>
            <a:pathLst>
              <a:path extrusionOk="0" h="3158992" w="2844750">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rgbClr val="7FE4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469" name="Google Shape;1469;p183"/>
          <p:cNvSpPr txBox="1"/>
          <p:nvPr>
            <p:ph idx="1" type="body"/>
          </p:nvPr>
        </p:nvSpPr>
        <p:spPr>
          <a:xfrm>
            <a:off x="12158541" y="3397743"/>
            <a:ext cx="5490610" cy="165113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0" name="Google Shape;1470;p183"/>
          <p:cNvSpPr txBox="1"/>
          <p:nvPr>
            <p:ph idx="2" type="body"/>
          </p:nvPr>
        </p:nvSpPr>
        <p:spPr>
          <a:xfrm>
            <a:off x="12158541" y="2660883"/>
            <a:ext cx="5490610" cy="773203"/>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1" name="Google Shape;1471;p183"/>
          <p:cNvSpPr txBox="1"/>
          <p:nvPr>
            <p:ph idx="3" type="body"/>
          </p:nvPr>
        </p:nvSpPr>
        <p:spPr>
          <a:xfrm>
            <a:off x="12158541" y="6683108"/>
            <a:ext cx="5490610" cy="165113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2" name="Google Shape;1472;p183"/>
          <p:cNvSpPr txBox="1"/>
          <p:nvPr>
            <p:ph idx="4" type="body"/>
          </p:nvPr>
        </p:nvSpPr>
        <p:spPr>
          <a:xfrm>
            <a:off x="12158541" y="5946248"/>
            <a:ext cx="5490610" cy="773203"/>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3" name="Google Shape;1473;p183"/>
          <p:cNvSpPr txBox="1"/>
          <p:nvPr>
            <p:ph idx="5" type="body"/>
          </p:nvPr>
        </p:nvSpPr>
        <p:spPr>
          <a:xfrm>
            <a:off x="637261" y="3411794"/>
            <a:ext cx="5490610" cy="1651134"/>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4" name="Google Shape;1474;p183"/>
          <p:cNvSpPr txBox="1"/>
          <p:nvPr>
            <p:ph idx="6" type="body"/>
          </p:nvPr>
        </p:nvSpPr>
        <p:spPr>
          <a:xfrm>
            <a:off x="637261" y="2674934"/>
            <a:ext cx="5490610" cy="773203"/>
          </a:xfrm>
          <a:prstGeom prst="rect">
            <a:avLst/>
          </a:prstGeom>
          <a:noFill/>
          <a:ln>
            <a:noFill/>
          </a:ln>
        </p:spPr>
        <p:txBody>
          <a:bodyPr anchorCtr="0" anchor="b" bIns="81625" lIns="163275" spcFirstLastPara="1" rIns="163275" wrap="square" tIns="81625">
            <a:noAutofit/>
          </a:bodyPr>
          <a:lstStyle>
            <a:lvl1pPr indent="-228600" lvl="0" marL="457200" algn="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5" name="Google Shape;1475;p183"/>
          <p:cNvSpPr txBox="1"/>
          <p:nvPr>
            <p:ph idx="7" type="body"/>
          </p:nvPr>
        </p:nvSpPr>
        <p:spPr>
          <a:xfrm>
            <a:off x="637261" y="6697159"/>
            <a:ext cx="5490610" cy="1651134"/>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6" name="Google Shape;1476;p183"/>
          <p:cNvSpPr txBox="1"/>
          <p:nvPr>
            <p:ph idx="8" type="body"/>
          </p:nvPr>
        </p:nvSpPr>
        <p:spPr>
          <a:xfrm>
            <a:off x="637261" y="5960299"/>
            <a:ext cx="5490610" cy="773203"/>
          </a:xfrm>
          <a:prstGeom prst="rect">
            <a:avLst/>
          </a:prstGeom>
          <a:noFill/>
          <a:ln>
            <a:noFill/>
          </a:ln>
        </p:spPr>
        <p:txBody>
          <a:bodyPr anchorCtr="0" anchor="b" bIns="81625" lIns="163275" spcFirstLastPara="1" rIns="163275" wrap="square" tIns="81625">
            <a:noAutofit/>
          </a:bodyPr>
          <a:lstStyle>
            <a:lvl1pPr indent="-228600" lvl="0" marL="457200" algn="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7" name="Google Shape;1477;p183"/>
          <p:cNvSpPr txBox="1"/>
          <p:nvPr>
            <p:ph idx="9" type="body"/>
          </p:nvPr>
        </p:nvSpPr>
        <p:spPr>
          <a:xfrm>
            <a:off x="6982966" y="5008485"/>
            <a:ext cx="4275474" cy="773203"/>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8" name="Google Shape;1478;p183"/>
          <p:cNvSpPr/>
          <p:nvPr/>
        </p:nvSpPr>
        <p:spPr>
          <a:xfrm>
            <a:off x="10444030" y="3163280"/>
            <a:ext cx="1350150" cy="135015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79" name="Google Shape;1479;p183"/>
          <p:cNvSpPr/>
          <p:nvPr>
            <p:ph idx="13" type="pic"/>
          </p:nvPr>
        </p:nvSpPr>
        <p:spPr>
          <a:xfrm>
            <a:off x="10793062" y="3478952"/>
            <a:ext cx="684364" cy="684364"/>
          </a:xfrm>
          <a:prstGeom prst="rect">
            <a:avLst/>
          </a:prstGeom>
          <a:noFill/>
          <a:ln>
            <a:noFill/>
          </a:ln>
        </p:spPr>
      </p:sp>
      <p:sp>
        <p:nvSpPr>
          <p:cNvPr id="1480" name="Google Shape;1480;p183"/>
          <p:cNvSpPr/>
          <p:nvPr/>
        </p:nvSpPr>
        <p:spPr>
          <a:xfrm>
            <a:off x="10448351" y="6528729"/>
            <a:ext cx="1350150" cy="135015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81" name="Google Shape;1481;p183"/>
          <p:cNvSpPr/>
          <p:nvPr>
            <p:ph idx="14" type="pic"/>
          </p:nvPr>
        </p:nvSpPr>
        <p:spPr>
          <a:xfrm>
            <a:off x="10797383" y="6844401"/>
            <a:ext cx="684364" cy="684364"/>
          </a:xfrm>
          <a:prstGeom prst="rect">
            <a:avLst/>
          </a:prstGeom>
          <a:noFill/>
          <a:ln>
            <a:noFill/>
          </a:ln>
        </p:spPr>
      </p:sp>
      <p:sp>
        <p:nvSpPr>
          <p:cNvPr id="1482" name="Google Shape;1482;p183"/>
          <p:cNvSpPr/>
          <p:nvPr/>
        </p:nvSpPr>
        <p:spPr>
          <a:xfrm>
            <a:off x="6543924" y="6528729"/>
            <a:ext cx="1350150" cy="135015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83" name="Google Shape;1483;p183"/>
          <p:cNvSpPr/>
          <p:nvPr>
            <p:ph idx="15" type="pic"/>
          </p:nvPr>
        </p:nvSpPr>
        <p:spPr>
          <a:xfrm>
            <a:off x="6892956" y="6844401"/>
            <a:ext cx="684364" cy="684364"/>
          </a:xfrm>
          <a:prstGeom prst="rect">
            <a:avLst/>
          </a:prstGeom>
          <a:noFill/>
          <a:ln>
            <a:noFill/>
          </a:ln>
        </p:spPr>
      </p:sp>
      <p:sp>
        <p:nvSpPr>
          <p:cNvPr id="1484" name="Google Shape;1484;p183"/>
          <p:cNvSpPr/>
          <p:nvPr/>
        </p:nvSpPr>
        <p:spPr>
          <a:xfrm>
            <a:off x="6543924" y="3163280"/>
            <a:ext cx="1350150" cy="135015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85" name="Google Shape;1485;p183"/>
          <p:cNvSpPr/>
          <p:nvPr>
            <p:ph idx="16" type="pic"/>
          </p:nvPr>
        </p:nvSpPr>
        <p:spPr>
          <a:xfrm>
            <a:off x="6892956" y="3478952"/>
            <a:ext cx="684364" cy="684364"/>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750"/>
                                        <p:tgtEl>
                                          <p:spTgt spid="146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477">
                                            <p:txEl>
                                              <p:pRg end="0" st="0"/>
                                            </p:txEl>
                                          </p:spTgt>
                                        </p:tgtEl>
                                        <p:attrNameLst>
                                          <p:attrName>style.visibility</p:attrName>
                                        </p:attrNameLst>
                                      </p:cBhvr>
                                      <p:to>
                                        <p:strVal val="visible"/>
                                      </p:to>
                                    </p:set>
                                    <p:animEffect filter="fade" transition="in">
                                      <p:cBhvr>
                                        <p:cTn dur="500"/>
                                        <p:tgtEl>
                                          <p:spTgt spid="1477">
                                            <p:txEl>
                                              <p:pRg end="0" st="0"/>
                                            </p:txEl>
                                          </p:spTgt>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477">
                                            <p:txEl>
                                              <p:pRg end="1" st="1"/>
                                            </p:txEl>
                                          </p:spTgt>
                                        </p:tgtEl>
                                        <p:attrNameLst>
                                          <p:attrName>style.visibility</p:attrName>
                                        </p:attrNameLst>
                                      </p:cBhvr>
                                      <p:to>
                                        <p:strVal val="visible"/>
                                      </p:to>
                                    </p:set>
                                    <p:animEffect filter="fade" transition="in">
                                      <p:cBhvr>
                                        <p:cTn dur="500"/>
                                        <p:tgtEl>
                                          <p:spTgt spid="1477">
                                            <p:txEl>
                                              <p:pRg end="1" st="1"/>
                                            </p:txEl>
                                          </p:spTgt>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477">
                                            <p:txEl>
                                              <p:pRg end="2" st="2"/>
                                            </p:txEl>
                                          </p:spTgt>
                                        </p:tgtEl>
                                        <p:attrNameLst>
                                          <p:attrName>style.visibility</p:attrName>
                                        </p:attrNameLst>
                                      </p:cBhvr>
                                      <p:to>
                                        <p:strVal val="visible"/>
                                      </p:to>
                                    </p:set>
                                    <p:animEffect filter="fade" transition="in">
                                      <p:cBhvr>
                                        <p:cTn dur="500"/>
                                        <p:tgtEl>
                                          <p:spTgt spid="1477">
                                            <p:txEl>
                                              <p:pRg end="2" st="2"/>
                                            </p:txEl>
                                          </p:spTgt>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1477">
                                            <p:txEl>
                                              <p:pRg end="3" st="3"/>
                                            </p:txEl>
                                          </p:spTgt>
                                        </p:tgtEl>
                                        <p:attrNameLst>
                                          <p:attrName>style.visibility</p:attrName>
                                        </p:attrNameLst>
                                      </p:cBhvr>
                                      <p:to>
                                        <p:strVal val="visible"/>
                                      </p:to>
                                    </p:set>
                                    <p:animEffect filter="fade" transition="in">
                                      <p:cBhvr>
                                        <p:cTn dur="500"/>
                                        <p:tgtEl>
                                          <p:spTgt spid="1477">
                                            <p:txEl>
                                              <p:pRg end="3" st="3"/>
                                            </p:txEl>
                                          </p:spTgt>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1477">
                                            <p:txEl>
                                              <p:pRg end="4" st="4"/>
                                            </p:txEl>
                                          </p:spTgt>
                                        </p:tgtEl>
                                        <p:attrNameLst>
                                          <p:attrName>style.visibility</p:attrName>
                                        </p:attrNameLst>
                                      </p:cBhvr>
                                      <p:to>
                                        <p:strVal val="visible"/>
                                      </p:to>
                                    </p:set>
                                    <p:animEffect filter="fade" transition="in">
                                      <p:cBhvr>
                                        <p:cTn dur="500"/>
                                        <p:tgtEl>
                                          <p:spTgt spid="1477">
                                            <p:txEl>
                                              <p:pRg end="4" st="4"/>
                                            </p:txEl>
                                          </p:spTgt>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1477">
                                            <p:txEl>
                                              <p:pRg end="5" st="5"/>
                                            </p:txEl>
                                          </p:spTgt>
                                        </p:tgtEl>
                                        <p:attrNameLst>
                                          <p:attrName>style.visibility</p:attrName>
                                        </p:attrNameLst>
                                      </p:cBhvr>
                                      <p:to>
                                        <p:strVal val="visible"/>
                                      </p:to>
                                    </p:set>
                                    <p:animEffect filter="fade" transition="in">
                                      <p:cBhvr>
                                        <p:cTn dur="500"/>
                                        <p:tgtEl>
                                          <p:spTgt spid="1477">
                                            <p:txEl>
                                              <p:pRg end="5" st="5"/>
                                            </p:txEl>
                                          </p:spTgt>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1477">
                                            <p:txEl>
                                              <p:pRg end="6" st="6"/>
                                            </p:txEl>
                                          </p:spTgt>
                                        </p:tgtEl>
                                        <p:attrNameLst>
                                          <p:attrName>style.visibility</p:attrName>
                                        </p:attrNameLst>
                                      </p:cBhvr>
                                      <p:to>
                                        <p:strVal val="visible"/>
                                      </p:to>
                                    </p:set>
                                    <p:animEffect filter="fade" transition="in">
                                      <p:cBhvr>
                                        <p:cTn dur="500"/>
                                        <p:tgtEl>
                                          <p:spTgt spid="1477">
                                            <p:txEl>
                                              <p:pRg end="6" st="6"/>
                                            </p:txEl>
                                          </p:spTgt>
                                        </p:tgtEl>
                                      </p:cBhvr>
                                    </p:animEffect>
                                  </p:childTnLst>
                                </p:cTn>
                              </p:par>
                            </p:childTnLst>
                          </p:cTn>
                        </p:par>
                        <p:par>
                          <p:cTn fill="hold">
                            <p:stCondLst>
                              <p:cond delay="4250"/>
                            </p:stCondLst>
                            <p:childTnLst>
                              <p:par>
                                <p:cTn fill="hold" nodeType="afterEffect" presetClass="entr" presetID="10" presetSubtype="0">
                                  <p:stCondLst>
                                    <p:cond delay="0"/>
                                  </p:stCondLst>
                                  <p:childTnLst>
                                    <p:set>
                                      <p:cBhvr>
                                        <p:cTn dur="1" fill="hold">
                                          <p:stCondLst>
                                            <p:cond delay="0"/>
                                          </p:stCondLst>
                                        </p:cTn>
                                        <p:tgtEl>
                                          <p:spTgt spid="1477">
                                            <p:txEl>
                                              <p:pRg end="7" st="7"/>
                                            </p:txEl>
                                          </p:spTgt>
                                        </p:tgtEl>
                                        <p:attrNameLst>
                                          <p:attrName>style.visibility</p:attrName>
                                        </p:attrNameLst>
                                      </p:cBhvr>
                                      <p:to>
                                        <p:strVal val="visible"/>
                                      </p:to>
                                    </p:set>
                                    <p:animEffect filter="fade" transition="in">
                                      <p:cBhvr>
                                        <p:cTn dur="500"/>
                                        <p:tgtEl>
                                          <p:spTgt spid="1477">
                                            <p:txEl>
                                              <p:pRg end="7" st="7"/>
                                            </p:txEl>
                                          </p:spTgt>
                                        </p:tgtEl>
                                      </p:cBhvr>
                                    </p:animEffect>
                                  </p:childTnLst>
                                </p:cTn>
                              </p:par>
                            </p:childTnLst>
                          </p:cTn>
                        </p:par>
                        <p:par>
                          <p:cTn fill="hold">
                            <p:stCondLst>
                              <p:cond delay="4750"/>
                            </p:stCondLst>
                            <p:childTnLst>
                              <p:par>
                                <p:cTn fill="hold" nodeType="afterEffect" presetClass="entr" presetID="10" presetSubtype="0">
                                  <p:stCondLst>
                                    <p:cond delay="0"/>
                                  </p:stCondLst>
                                  <p:childTnLst>
                                    <p:set>
                                      <p:cBhvr>
                                        <p:cTn dur="1" fill="hold">
                                          <p:stCondLst>
                                            <p:cond delay="0"/>
                                          </p:stCondLst>
                                        </p:cTn>
                                        <p:tgtEl>
                                          <p:spTgt spid="1477">
                                            <p:txEl>
                                              <p:pRg end="8" st="8"/>
                                            </p:txEl>
                                          </p:spTgt>
                                        </p:tgtEl>
                                        <p:attrNameLst>
                                          <p:attrName>style.visibility</p:attrName>
                                        </p:attrNameLst>
                                      </p:cBhvr>
                                      <p:to>
                                        <p:strVal val="visible"/>
                                      </p:to>
                                    </p:set>
                                    <p:animEffect filter="fade" transition="in">
                                      <p:cBhvr>
                                        <p:cTn dur="500"/>
                                        <p:tgtEl>
                                          <p:spTgt spid="1477">
                                            <p:txEl>
                                              <p:pRg end="8" st="8"/>
                                            </p:txEl>
                                          </p:spTgt>
                                        </p:tgtEl>
                                      </p:cBhvr>
                                    </p:animEffect>
                                  </p:childTnLst>
                                </p:cTn>
                              </p:par>
                            </p:childTnLst>
                          </p:cTn>
                        </p:par>
                        <p:par>
                          <p:cTn fill="hold">
                            <p:stCondLst>
                              <p:cond delay="5250"/>
                            </p:stCondLst>
                            <p:childTnLst>
                              <p:par>
                                <p:cTn fill="hold" nodeType="afterEffect" presetClass="entr" presetID="10" presetSubtype="0">
                                  <p:stCondLst>
                                    <p:cond delay="500"/>
                                  </p:stCondLst>
                                  <p:childTnLst>
                                    <p:set>
                                      <p:cBhvr>
                                        <p:cTn dur="1" fill="hold">
                                          <p:stCondLst>
                                            <p:cond delay="0"/>
                                          </p:stCondLst>
                                        </p:cTn>
                                        <p:tgtEl>
                                          <p:spTgt spid="1465"/>
                                        </p:tgtEl>
                                        <p:attrNameLst>
                                          <p:attrName>style.visibility</p:attrName>
                                        </p:attrNameLst>
                                      </p:cBhvr>
                                      <p:to>
                                        <p:strVal val="visible"/>
                                      </p:to>
                                    </p:set>
                                    <p:animEffect filter="fade" transition="in">
                                      <p:cBhvr>
                                        <p:cTn dur="500"/>
                                        <p:tgtEl>
                                          <p:spTgt spid="1465"/>
                                        </p:tgtEl>
                                      </p:cBhvr>
                                    </p:animEffect>
                                  </p:childTnLst>
                                </p:cTn>
                              </p:par>
                            </p:childTnLst>
                          </p:cTn>
                        </p:par>
                        <p:par>
                          <p:cTn fill="hold">
                            <p:stCondLst>
                              <p:cond delay="5750"/>
                            </p:stCondLst>
                            <p:childTnLst>
                              <p:par>
                                <p:cTn fill="hold" nodeType="after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500"/>
                                        <p:tgtEl>
                                          <p:spTgt spid="1478"/>
                                        </p:tgtEl>
                                      </p:cBhvr>
                                    </p:animEffect>
                                  </p:childTnLst>
                                </p:cTn>
                              </p:par>
                              <p:par>
                                <p:cTn fill="hold" nodeType="with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5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500"/>
                                        <p:tgtEl>
                                          <p:spTgt spid="1470"/>
                                        </p:tgtEl>
                                      </p:cBhvr>
                                    </p:animEffect>
                                  </p:childTnLst>
                                </p:cTn>
                              </p:par>
                              <p:par>
                                <p:cTn fill="hold" nodeType="with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500"/>
                                        <p:tgtEl>
                                          <p:spTgt spid="1469"/>
                                        </p:tgtEl>
                                      </p:cBhvr>
                                    </p:animEffect>
                                  </p:childTnLst>
                                </p:cTn>
                              </p:par>
                            </p:childTnLst>
                          </p:cTn>
                        </p:par>
                        <p:par>
                          <p:cTn fill="hold">
                            <p:stCondLst>
                              <p:cond delay="6250"/>
                            </p:stCondLst>
                            <p:childTnLst>
                              <p:par>
                                <p:cTn fill="hold" nodeType="afterEffect" presetClass="entr" presetID="10" presetSubtype="0">
                                  <p:stCondLst>
                                    <p:cond delay="250"/>
                                  </p:stCondLst>
                                  <p:childTnLst>
                                    <p:set>
                                      <p:cBhvr>
                                        <p:cTn dur="1" fill="hold">
                                          <p:stCondLst>
                                            <p:cond delay="0"/>
                                          </p:stCondLst>
                                        </p:cTn>
                                        <p:tgtEl>
                                          <p:spTgt spid="1466"/>
                                        </p:tgtEl>
                                        <p:attrNameLst>
                                          <p:attrName>style.visibility</p:attrName>
                                        </p:attrNameLst>
                                      </p:cBhvr>
                                      <p:to>
                                        <p:strVal val="visible"/>
                                      </p:to>
                                    </p:set>
                                    <p:animEffect filter="fade" transition="in">
                                      <p:cBhvr>
                                        <p:cTn dur="500"/>
                                        <p:tgtEl>
                                          <p:spTgt spid="1466"/>
                                        </p:tgtEl>
                                      </p:cBhvr>
                                    </p:animEffect>
                                  </p:childTnLst>
                                </p:cTn>
                              </p:par>
                            </p:childTnLst>
                          </p:cTn>
                        </p:par>
                        <p:par>
                          <p:cTn fill="hold">
                            <p:stCondLst>
                              <p:cond delay="6750"/>
                            </p:stCondLst>
                            <p:childTnLst>
                              <p:par>
                                <p:cTn fill="hold" nodeType="after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500"/>
                                        <p:tgtEl>
                                          <p:spTgt spid="1480"/>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5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500"/>
                                        <p:tgtEl>
                                          <p:spTgt spid="1471"/>
                                        </p:tgtEl>
                                      </p:cBhvr>
                                    </p:animEffect>
                                  </p:childTnLst>
                                </p:cTn>
                              </p:par>
                              <p:par>
                                <p:cTn fill="hold" nodeType="with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500"/>
                                        <p:tgtEl>
                                          <p:spTgt spid="1472"/>
                                        </p:tgtEl>
                                      </p:cBhvr>
                                    </p:animEffect>
                                  </p:childTnLst>
                                </p:cTn>
                              </p:par>
                            </p:childTnLst>
                          </p:cTn>
                        </p:par>
                        <p:par>
                          <p:cTn fill="hold">
                            <p:stCondLst>
                              <p:cond delay="7250"/>
                            </p:stCondLst>
                            <p:childTnLst>
                              <p:par>
                                <p:cTn fill="hold" nodeType="afterEffect" presetClass="entr" presetID="10" presetSubtype="0">
                                  <p:stCondLst>
                                    <p:cond delay="250"/>
                                  </p:stCondLst>
                                  <p:childTnLst>
                                    <p:set>
                                      <p:cBhvr>
                                        <p:cTn dur="1" fill="hold">
                                          <p:stCondLst>
                                            <p:cond delay="0"/>
                                          </p:stCondLst>
                                        </p:cTn>
                                        <p:tgtEl>
                                          <p:spTgt spid="1467"/>
                                        </p:tgtEl>
                                        <p:attrNameLst>
                                          <p:attrName>style.visibility</p:attrName>
                                        </p:attrNameLst>
                                      </p:cBhvr>
                                      <p:to>
                                        <p:strVal val="visible"/>
                                      </p:to>
                                    </p:set>
                                    <p:animEffect filter="fade" transition="in">
                                      <p:cBhvr>
                                        <p:cTn dur="500"/>
                                        <p:tgtEl>
                                          <p:spTgt spid="1467"/>
                                        </p:tgtEl>
                                      </p:cBhvr>
                                    </p:animEffect>
                                  </p:childTnLst>
                                </p:cTn>
                              </p:par>
                            </p:childTnLst>
                          </p:cTn>
                        </p:par>
                        <p:par>
                          <p:cTn fill="hold">
                            <p:stCondLst>
                              <p:cond delay="7750"/>
                            </p:stCondLst>
                            <p:childTnLst>
                              <p:par>
                                <p:cTn fill="hold" nodeType="after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5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5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500"/>
                                        <p:tgtEl>
                                          <p:spTgt spid="1476"/>
                                        </p:tgtEl>
                                      </p:cBhvr>
                                    </p:animEffect>
                                  </p:childTnLst>
                                </p:cTn>
                              </p:par>
                              <p:par>
                                <p:cTn fill="hold" nodeType="with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500"/>
                                        <p:tgtEl>
                                          <p:spTgt spid="1475"/>
                                        </p:tgtEl>
                                      </p:cBhvr>
                                    </p:animEffect>
                                  </p:childTnLst>
                                </p:cTn>
                              </p:par>
                            </p:childTnLst>
                          </p:cTn>
                        </p:par>
                        <p:par>
                          <p:cTn fill="hold">
                            <p:stCondLst>
                              <p:cond delay="8250"/>
                            </p:stCondLst>
                            <p:childTnLst>
                              <p:par>
                                <p:cTn fill="hold" nodeType="afterEffect" presetClass="entr" presetID="10" presetSubtype="0">
                                  <p:stCondLst>
                                    <p:cond delay="250"/>
                                  </p:stCondLst>
                                  <p:childTnLst>
                                    <p:set>
                                      <p:cBhvr>
                                        <p:cTn dur="1" fill="hold">
                                          <p:stCondLst>
                                            <p:cond delay="0"/>
                                          </p:stCondLst>
                                        </p:cTn>
                                        <p:tgtEl>
                                          <p:spTgt spid="1468"/>
                                        </p:tgtEl>
                                        <p:attrNameLst>
                                          <p:attrName>style.visibility</p:attrName>
                                        </p:attrNameLst>
                                      </p:cBhvr>
                                      <p:to>
                                        <p:strVal val="visible"/>
                                      </p:to>
                                    </p:set>
                                    <p:animEffect filter="fade" transition="in">
                                      <p:cBhvr>
                                        <p:cTn dur="500"/>
                                        <p:tgtEl>
                                          <p:spTgt spid="1468"/>
                                        </p:tgtEl>
                                      </p:cBhvr>
                                    </p:animEffect>
                                  </p:childTnLst>
                                </p:cTn>
                              </p:par>
                            </p:childTnLst>
                          </p:cTn>
                        </p:par>
                        <p:par>
                          <p:cTn fill="hold">
                            <p:stCondLst>
                              <p:cond delay="8750"/>
                            </p:stCondLst>
                            <p:childTnLst>
                              <p:par>
                                <p:cTn fill="hold" nodeType="after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5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500"/>
                                        <p:tgtEl>
                                          <p:spTgt spid="1484"/>
                                        </p:tgtEl>
                                      </p:cBhvr>
                                    </p:animEffect>
                                  </p:childTnLst>
                                </p:cTn>
                              </p:par>
                              <p:par>
                                <p:cTn fill="hold" nodeType="with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500"/>
                                        <p:tgtEl>
                                          <p:spTgt spid="1474"/>
                                        </p:tgtEl>
                                      </p:cBhvr>
                                    </p:animEffect>
                                  </p:childTnLst>
                                </p:cTn>
                              </p:par>
                              <p:par>
                                <p:cTn fill="hold" nodeType="withEffect" presetClass="entr" presetID="10" presetSubtype="0">
                                  <p:stCondLst>
                                    <p:cond delay="0"/>
                                  </p:stCondLst>
                                  <p:childTnLst>
                                    <p:set>
                                      <p:cBhvr>
                                        <p:cTn dur="1" fill="hold">
                                          <p:stCondLst>
                                            <p:cond delay="0"/>
                                          </p:stCondLst>
                                        </p:cTn>
                                        <p:tgtEl>
                                          <p:spTgt spid="1473"/>
                                        </p:tgtEl>
                                        <p:attrNameLst>
                                          <p:attrName>style.visibility</p:attrName>
                                        </p:attrNameLst>
                                      </p:cBhvr>
                                      <p:to>
                                        <p:strVal val="visible"/>
                                      </p:to>
                                    </p:set>
                                    <p:animEffect filter="fade" transition="in">
                                      <p:cBhvr>
                                        <p:cTn dur="500"/>
                                        <p:tgtEl>
                                          <p:spTgt spid="1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ユーザー設定レイアウト">
  <p:cSld name="1_ユーザー設定レイアウト">
    <p:spTree>
      <p:nvGrpSpPr>
        <p:cNvPr id="87" name="Shape 87"/>
        <p:cNvGrpSpPr/>
        <p:nvPr/>
      </p:nvGrpSpPr>
      <p:grpSpPr>
        <a:xfrm>
          <a:off x="0" y="0"/>
          <a:ext cx="0" cy="0"/>
          <a:chOff x="0" y="0"/>
          <a:chExt cx="0" cy="0"/>
        </a:xfrm>
      </p:grpSpPr>
      <p:sp>
        <p:nvSpPr>
          <p:cNvPr id="88" name="Google Shape;88;p137"/>
          <p:cNvSpPr/>
          <p:nvPr>
            <p:ph idx="2" type="pic"/>
          </p:nvPr>
        </p:nvSpPr>
        <p:spPr>
          <a:xfrm>
            <a:off x="0" y="0"/>
            <a:ext cx="10500547" cy="10287000"/>
          </a:xfrm>
          <a:prstGeom prst="rect">
            <a:avLst/>
          </a:prstGeom>
          <a:noFill/>
          <a:ln>
            <a:noFill/>
          </a:ln>
        </p:spPr>
      </p:sp>
      <p:sp>
        <p:nvSpPr>
          <p:cNvPr id="89" name="Google Shape;89;p137"/>
          <p:cNvSpPr/>
          <p:nvPr>
            <p:ph idx="3" type="pic"/>
          </p:nvPr>
        </p:nvSpPr>
        <p:spPr>
          <a:xfrm>
            <a:off x="8063086" y="3208285"/>
            <a:ext cx="1596469" cy="560002"/>
          </a:xfrm>
          <a:prstGeom prst="rect">
            <a:avLst/>
          </a:prstGeom>
          <a:solidFill>
            <a:schemeClr val="accent1"/>
          </a:solidFill>
          <a:ln>
            <a:noFill/>
          </a:ln>
        </p:spPr>
      </p:sp>
      <p:sp>
        <p:nvSpPr>
          <p:cNvPr id="90" name="Google Shape;90;p13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2" name="Google Shape;92;p137"/>
          <p:cNvSpPr txBox="1"/>
          <p:nvPr>
            <p:ph idx="1" type="body"/>
          </p:nvPr>
        </p:nvSpPr>
        <p:spPr>
          <a:xfrm>
            <a:off x="8288111" y="3208285"/>
            <a:ext cx="1080120"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37"/>
          <p:cNvSpPr txBox="1"/>
          <p:nvPr>
            <p:ph idx="4" type="body"/>
          </p:nvPr>
        </p:nvSpPr>
        <p:spPr>
          <a:xfrm>
            <a:off x="9683264" y="3163280"/>
            <a:ext cx="6885765" cy="683654"/>
          </a:xfrm>
          <a:prstGeom prst="rect">
            <a:avLst/>
          </a:prstGeom>
          <a:no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 name="Google Shape;94;p137"/>
          <p:cNvSpPr txBox="1"/>
          <p:nvPr>
            <p:ph idx="5" type="body"/>
          </p:nvPr>
        </p:nvSpPr>
        <p:spPr>
          <a:xfrm>
            <a:off x="9863286" y="3658335"/>
            <a:ext cx="6885765"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37"/>
          <p:cNvSpPr/>
          <p:nvPr>
            <p:ph idx="6" type="pic"/>
          </p:nvPr>
        </p:nvSpPr>
        <p:spPr>
          <a:xfrm>
            <a:off x="8423126" y="4648444"/>
            <a:ext cx="1596469" cy="560002"/>
          </a:xfrm>
          <a:prstGeom prst="rect">
            <a:avLst/>
          </a:prstGeom>
          <a:solidFill>
            <a:schemeClr val="accent1"/>
          </a:solidFill>
          <a:ln>
            <a:noFill/>
          </a:ln>
        </p:spPr>
      </p:sp>
      <p:sp>
        <p:nvSpPr>
          <p:cNvPr id="96" name="Google Shape;96;p137"/>
          <p:cNvSpPr txBox="1"/>
          <p:nvPr>
            <p:ph idx="7" type="body"/>
          </p:nvPr>
        </p:nvSpPr>
        <p:spPr>
          <a:xfrm>
            <a:off x="8648151" y="4648444"/>
            <a:ext cx="1080120"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 name="Google Shape;97;p137"/>
          <p:cNvSpPr txBox="1"/>
          <p:nvPr>
            <p:ph idx="8" type="body"/>
          </p:nvPr>
        </p:nvSpPr>
        <p:spPr>
          <a:xfrm>
            <a:off x="10043304" y="4603439"/>
            <a:ext cx="6885765" cy="683654"/>
          </a:xfrm>
          <a:prstGeom prst="rect">
            <a:avLst/>
          </a:prstGeom>
          <a:no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137"/>
          <p:cNvSpPr txBox="1"/>
          <p:nvPr>
            <p:ph idx="9" type="body"/>
          </p:nvPr>
        </p:nvSpPr>
        <p:spPr>
          <a:xfrm>
            <a:off x="10223326" y="5098494"/>
            <a:ext cx="6885765"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137"/>
          <p:cNvSpPr/>
          <p:nvPr>
            <p:ph idx="13" type="pic"/>
          </p:nvPr>
        </p:nvSpPr>
        <p:spPr>
          <a:xfrm>
            <a:off x="8783166" y="6088606"/>
            <a:ext cx="1596469" cy="560002"/>
          </a:xfrm>
          <a:prstGeom prst="rect">
            <a:avLst/>
          </a:prstGeom>
          <a:solidFill>
            <a:schemeClr val="accent1"/>
          </a:solidFill>
          <a:ln>
            <a:noFill/>
          </a:ln>
        </p:spPr>
      </p:sp>
      <p:sp>
        <p:nvSpPr>
          <p:cNvPr id="100" name="Google Shape;100;p137"/>
          <p:cNvSpPr txBox="1"/>
          <p:nvPr>
            <p:ph idx="14" type="body"/>
          </p:nvPr>
        </p:nvSpPr>
        <p:spPr>
          <a:xfrm>
            <a:off x="9008191" y="6088606"/>
            <a:ext cx="1080120"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 name="Google Shape;101;p137"/>
          <p:cNvSpPr txBox="1"/>
          <p:nvPr>
            <p:ph idx="15" type="body"/>
          </p:nvPr>
        </p:nvSpPr>
        <p:spPr>
          <a:xfrm>
            <a:off x="10403344" y="6043601"/>
            <a:ext cx="6885765" cy="683654"/>
          </a:xfrm>
          <a:prstGeom prst="rect">
            <a:avLst/>
          </a:prstGeom>
          <a:no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2" name="Google Shape;102;p137"/>
          <p:cNvSpPr txBox="1"/>
          <p:nvPr>
            <p:ph idx="16" type="body"/>
          </p:nvPr>
        </p:nvSpPr>
        <p:spPr>
          <a:xfrm>
            <a:off x="10583366" y="6538656"/>
            <a:ext cx="6885765"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 name="Google Shape;103;p137"/>
          <p:cNvSpPr/>
          <p:nvPr>
            <p:ph idx="17" type="pic"/>
          </p:nvPr>
        </p:nvSpPr>
        <p:spPr>
          <a:xfrm>
            <a:off x="9143206" y="7528765"/>
            <a:ext cx="1596469" cy="560002"/>
          </a:xfrm>
          <a:prstGeom prst="rect">
            <a:avLst/>
          </a:prstGeom>
          <a:solidFill>
            <a:schemeClr val="accent1"/>
          </a:solidFill>
          <a:ln>
            <a:noFill/>
          </a:ln>
        </p:spPr>
      </p:sp>
      <p:sp>
        <p:nvSpPr>
          <p:cNvPr id="104" name="Google Shape;104;p137"/>
          <p:cNvSpPr txBox="1"/>
          <p:nvPr>
            <p:ph idx="18" type="body"/>
          </p:nvPr>
        </p:nvSpPr>
        <p:spPr>
          <a:xfrm>
            <a:off x="9368231" y="7528765"/>
            <a:ext cx="1080120" cy="54006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 name="Google Shape;105;p137"/>
          <p:cNvSpPr txBox="1"/>
          <p:nvPr>
            <p:ph idx="19" type="body"/>
          </p:nvPr>
        </p:nvSpPr>
        <p:spPr>
          <a:xfrm>
            <a:off x="10763384" y="7483760"/>
            <a:ext cx="6885765" cy="683654"/>
          </a:xfrm>
          <a:prstGeom prst="rect">
            <a:avLst/>
          </a:prstGeom>
          <a:noFill/>
          <a:ln>
            <a:noFill/>
          </a:ln>
        </p:spPr>
        <p:txBody>
          <a:bodyPr anchorCtr="0" anchor="ctr" bIns="81625" lIns="163275" spcFirstLastPara="1" rIns="163275" wrap="square" tIns="81625">
            <a:noAutofit/>
          </a:bodyPr>
          <a:lstStyle>
            <a:lvl1pPr indent="-228600" lvl="0" marL="457200" algn="l">
              <a:spcBef>
                <a:spcPts val="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 name="Google Shape;106;p137"/>
          <p:cNvSpPr txBox="1"/>
          <p:nvPr>
            <p:ph idx="20" type="body"/>
          </p:nvPr>
        </p:nvSpPr>
        <p:spPr>
          <a:xfrm>
            <a:off x="10943406" y="7978815"/>
            <a:ext cx="6885765" cy="585064"/>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 name="Google Shape;107;p137"/>
          <p:cNvSpPr txBox="1"/>
          <p:nvPr>
            <p:ph idx="21" type="body"/>
          </p:nvPr>
        </p:nvSpPr>
        <p:spPr>
          <a:xfrm>
            <a:off x="8783166" y="507985"/>
            <a:ext cx="8865985" cy="1178709"/>
          </a:xfrm>
          <a:prstGeom prst="rect">
            <a:avLst/>
          </a:prstGeom>
          <a:noFill/>
          <a:ln>
            <a:noFill/>
          </a:ln>
        </p:spPr>
        <p:txBody>
          <a:bodyPr anchorCtr="0" anchor="b" bIns="81625" lIns="163275" spcFirstLastPara="1" rIns="163275" wrap="square" tIns="81625">
            <a:noAutofit/>
          </a:bodyPr>
          <a:lstStyle>
            <a:lvl1pPr indent="-228600" lvl="0" marL="457200" algn="l">
              <a:spcBef>
                <a:spcPts val="1080"/>
              </a:spcBef>
              <a:spcAft>
                <a:spcPts val="0"/>
              </a:spcAft>
              <a:buClr>
                <a:schemeClr val="accent1"/>
              </a:buClr>
              <a:buSzPts val="5400"/>
              <a:buNone/>
              <a:defRPr sz="5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37"/>
          <p:cNvSpPr txBox="1"/>
          <p:nvPr>
            <p:ph idx="22" type="body"/>
          </p:nvPr>
        </p:nvSpPr>
        <p:spPr>
          <a:xfrm>
            <a:off x="8783165" y="1633110"/>
            <a:ext cx="8865985" cy="112512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p:tgtEl>
                                          <p:spTgt spid="10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500"/>
                                        <p:tgtEl>
                                          <p:spTgt spid="92">
                                            <p:txEl>
                                              <p:pRg end="0" st="0"/>
                                            </p:txEl>
                                          </p:spTgt>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500"/>
                                        <p:tgtEl>
                                          <p:spTgt spid="92">
                                            <p:txEl>
                                              <p:pRg end="1" st="1"/>
                                            </p:txEl>
                                          </p:spTgt>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500"/>
                                        <p:tgtEl>
                                          <p:spTgt spid="92">
                                            <p:txEl>
                                              <p:pRg end="2" st="2"/>
                                            </p:txEl>
                                          </p:spTgt>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500"/>
                                        <p:tgtEl>
                                          <p:spTgt spid="92">
                                            <p:txEl>
                                              <p:pRg end="3" st="3"/>
                                            </p:txEl>
                                          </p:spTgt>
                                        </p:tgtEl>
                                      </p:cBhvr>
                                    </p:animEffect>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92">
                                            <p:txEl>
                                              <p:pRg end="4" st="4"/>
                                            </p:txEl>
                                          </p:spTgt>
                                        </p:tgtEl>
                                        <p:attrNameLst>
                                          <p:attrName>style.visibility</p:attrName>
                                        </p:attrNameLst>
                                      </p:cBhvr>
                                      <p:to>
                                        <p:strVal val="visible"/>
                                      </p:to>
                                    </p:set>
                                    <p:animEffect filter="fade" transition="in">
                                      <p:cBhvr>
                                        <p:cTn dur="500"/>
                                        <p:tgtEl>
                                          <p:spTgt spid="92">
                                            <p:txEl>
                                              <p:pRg end="4" st="4"/>
                                            </p:txEl>
                                          </p:spTgt>
                                        </p:tgtEl>
                                      </p:cBhvr>
                                    </p:animEffect>
                                  </p:childTnLst>
                                </p:cTn>
                              </p:par>
                            </p:childTnLst>
                          </p:cTn>
                        </p:par>
                        <p:par>
                          <p:cTn fill="hold">
                            <p:stCondLst>
                              <p:cond delay="3500"/>
                            </p:stCondLst>
                            <p:childTnLst>
                              <p:par>
                                <p:cTn fill="hold" nodeType="afterEffect" presetClass="entr" presetID="10" presetSubtype="0">
                                  <p:stCondLst>
                                    <p:cond delay="500"/>
                                  </p:stCondLst>
                                  <p:childTnLst>
                                    <p:set>
                                      <p:cBhvr>
                                        <p:cTn dur="1" fill="hold">
                                          <p:stCondLst>
                                            <p:cond delay="0"/>
                                          </p:stCondLst>
                                        </p:cTn>
                                        <p:tgtEl>
                                          <p:spTgt spid="92">
                                            <p:txEl>
                                              <p:pRg end="5" st="5"/>
                                            </p:txEl>
                                          </p:spTgt>
                                        </p:tgtEl>
                                        <p:attrNameLst>
                                          <p:attrName>style.visibility</p:attrName>
                                        </p:attrNameLst>
                                      </p:cBhvr>
                                      <p:to>
                                        <p:strVal val="visible"/>
                                      </p:to>
                                    </p:set>
                                    <p:animEffect filter="fade" transition="in">
                                      <p:cBhvr>
                                        <p:cTn dur="500"/>
                                        <p:tgtEl>
                                          <p:spTgt spid="92">
                                            <p:txEl>
                                              <p:pRg end="5" st="5"/>
                                            </p:txEl>
                                          </p:spTgt>
                                        </p:tgtEl>
                                      </p:cBhvr>
                                    </p:animEffect>
                                  </p:childTnLst>
                                </p:cTn>
                              </p:par>
                            </p:childTnLst>
                          </p:cTn>
                        </p:par>
                        <p:par>
                          <p:cTn fill="hold">
                            <p:stCondLst>
                              <p:cond delay="4000"/>
                            </p:stCondLst>
                            <p:childTnLst>
                              <p:par>
                                <p:cTn fill="hold" nodeType="afterEffect" presetClass="entr" presetID="10" presetSubtype="0">
                                  <p:stCondLst>
                                    <p:cond delay="500"/>
                                  </p:stCondLst>
                                  <p:childTnLst>
                                    <p:set>
                                      <p:cBhvr>
                                        <p:cTn dur="1" fill="hold">
                                          <p:stCondLst>
                                            <p:cond delay="0"/>
                                          </p:stCondLst>
                                        </p:cTn>
                                        <p:tgtEl>
                                          <p:spTgt spid="92">
                                            <p:txEl>
                                              <p:pRg end="6" st="6"/>
                                            </p:txEl>
                                          </p:spTgt>
                                        </p:tgtEl>
                                        <p:attrNameLst>
                                          <p:attrName>style.visibility</p:attrName>
                                        </p:attrNameLst>
                                      </p:cBhvr>
                                      <p:to>
                                        <p:strVal val="visible"/>
                                      </p:to>
                                    </p:set>
                                    <p:animEffect filter="fade" transition="in">
                                      <p:cBhvr>
                                        <p:cTn dur="500"/>
                                        <p:tgtEl>
                                          <p:spTgt spid="92">
                                            <p:txEl>
                                              <p:pRg end="6" st="6"/>
                                            </p:txEl>
                                          </p:spTgt>
                                        </p:tgtEl>
                                      </p:cBhvr>
                                    </p:animEffect>
                                  </p:childTnLst>
                                </p:cTn>
                              </p:par>
                            </p:childTnLst>
                          </p:cTn>
                        </p:par>
                        <p:par>
                          <p:cTn fill="hold">
                            <p:stCondLst>
                              <p:cond delay="4500"/>
                            </p:stCondLst>
                            <p:childTnLst>
                              <p:par>
                                <p:cTn fill="hold" nodeType="afterEffect" presetClass="entr" presetID="10" presetSubtype="0">
                                  <p:stCondLst>
                                    <p:cond delay="500"/>
                                  </p:stCondLst>
                                  <p:childTnLst>
                                    <p:set>
                                      <p:cBhvr>
                                        <p:cTn dur="1" fill="hold">
                                          <p:stCondLst>
                                            <p:cond delay="0"/>
                                          </p:stCondLst>
                                        </p:cTn>
                                        <p:tgtEl>
                                          <p:spTgt spid="92">
                                            <p:txEl>
                                              <p:pRg end="7" st="7"/>
                                            </p:txEl>
                                          </p:spTgt>
                                        </p:tgtEl>
                                        <p:attrNameLst>
                                          <p:attrName>style.visibility</p:attrName>
                                        </p:attrNameLst>
                                      </p:cBhvr>
                                      <p:to>
                                        <p:strVal val="visible"/>
                                      </p:to>
                                    </p:set>
                                    <p:animEffect filter="fade" transition="in">
                                      <p:cBhvr>
                                        <p:cTn dur="500"/>
                                        <p:tgtEl>
                                          <p:spTgt spid="92">
                                            <p:txEl>
                                              <p:pRg end="7" st="7"/>
                                            </p:txEl>
                                          </p:spTgt>
                                        </p:tgtEl>
                                      </p:cBhvr>
                                    </p:animEffect>
                                  </p:childTnLst>
                                </p:cTn>
                              </p:par>
                            </p:childTnLst>
                          </p:cTn>
                        </p:par>
                        <p:par>
                          <p:cTn fill="hold">
                            <p:stCondLst>
                              <p:cond delay="5000"/>
                            </p:stCondLst>
                            <p:childTnLst>
                              <p:par>
                                <p:cTn fill="hold" nodeType="afterEffect" presetClass="entr" presetID="10" presetSubtype="0">
                                  <p:stCondLst>
                                    <p:cond delay="500"/>
                                  </p:stCondLst>
                                  <p:childTnLst>
                                    <p:set>
                                      <p:cBhvr>
                                        <p:cTn dur="1" fill="hold">
                                          <p:stCondLst>
                                            <p:cond delay="0"/>
                                          </p:stCondLst>
                                        </p:cTn>
                                        <p:tgtEl>
                                          <p:spTgt spid="92">
                                            <p:txEl>
                                              <p:pRg end="8" st="8"/>
                                            </p:txEl>
                                          </p:spTgt>
                                        </p:tgtEl>
                                        <p:attrNameLst>
                                          <p:attrName>style.visibility</p:attrName>
                                        </p:attrNameLst>
                                      </p:cBhvr>
                                      <p:to>
                                        <p:strVal val="visible"/>
                                      </p:to>
                                    </p:set>
                                    <p:animEffect filter="fade" transition="in">
                                      <p:cBhvr>
                                        <p:cTn dur="500"/>
                                        <p:tgtEl>
                                          <p:spTgt spid="92">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par>
                                <p:cTn fill="hold" nodeType="withEffect" presetClass="entr" presetID="2" presetSubtype="2">
                                  <p:stCondLst>
                                    <p:cond delay="50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500"/>
                                        <p:tgtEl>
                                          <p:spTgt spid="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p:tgtEl>
                                          <p:spTgt spid="94"/>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10" presetSubtype="0">
                                  <p:stCondLst>
                                    <p:cond delay="50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500"/>
                                        <p:tgtEl>
                                          <p:spTgt spid="96">
                                            <p:txEl>
                                              <p:pRg end="0" st="0"/>
                                            </p:txEl>
                                          </p:spTgt>
                                        </p:tgtEl>
                                      </p:cBhvr>
                                    </p:animEffect>
                                  </p:childTnLst>
                                </p:cTn>
                              </p:par>
                            </p:childTnLst>
                          </p:cTn>
                        </p:par>
                        <p:par>
                          <p:cTn fill="hold">
                            <p:stCondLst>
                              <p:cond delay="6000"/>
                            </p:stCondLst>
                            <p:childTnLst>
                              <p:par>
                                <p:cTn fill="hold" nodeType="afterEffect" presetClass="entr" presetID="10" presetSubtype="0">
                                  <p:stCondLst>
                                    <p:cond delay="50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500"/>
                                        <p:tgtEl>
                                          <p:spTgt spid="96">
                                            <p:txEl>
                                              <p:pRg end="1" st="1"/>
                                            </p:txEl>
                                          </p:spTgt>
                                        </p:tgtEl>
                                      </p:cBhvr>
                                    </p:animEffect>
                                  </p:childTnLst>
                                </p:cTn>
                              </p:par>
                            </p:childTnLst>
                          </p:cTn>
                        </p:par>
                        <p:par>
                          <p:cTn fill="hold">
                            <p:stCondLst>
                              <p:cond delay="6500"/>
                            </p:stCondLst>
                            <p:childTnLst>
                              <p:par>
                                <p:cTn fill="hold" nodeType="afterEffect" presetClass="entr" presetID="10" presetSubtype="0">
                                  <p:stCondLst>
                                    <p:cond delay="50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500"/>
                                        <p:tgtEl>
                                          <p:spTgt spid="96">
                                            <p:txEl>
                                              <p:pRg end="2" st="2"/>
                                            </p:txEl>
                                          </p:spTgt>
                                        </p:tgtEl>
                                      </p:cBhvr>
                                    </p:animEffect>
                                  </p:childTnLst>
                                </p:cTn>
                              </p:par>
                            </p:childTnLst>
                          </p:cTn>
                        </p:par>
                        <p:par>
                          <p:cTn fill="hold">
                            <p:stCondLst>
                              <p:cond delay="7000"/>
                            </p:stCondLst>
                            <p:childTnLst>
                              <p:par>
                                <p:cTn fill="hold" nodeType="afterEffect" presetClass="entr" presetID="10" presetSubtype="0">
                                  <p:stCondLst>
                                    <p:cond delay="50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500"/>
                                        <p:tgtEl>
                                          <p:spTgt spid="96">
                                            <p:txEl>
                                              <p:pRg end="3" st="3"/>
                                            </p:txEl>
                                          </p:spTgt>
                                        </p:tgtEl>
                                      </p:cBhvr>
                                    </p:animEffect>
                                  </p:childTnLst>
                                </p:cTn>
                              </p:par>
                            </p:childTnLst>
                          </p:cTn>
                        </p:par>
                        <p:par>
                          <p:cTn fill="hold">
                            <p:stCondLst>
                              <p:cond delay="7500"/>
                            </p:stCondLst>
                            <p:childTnLst>
                              <p:par>
                                <p:cTn fill="hold" nodeType="afterEffect" presetClass="entr" presetID="10" presetSubtype="0">
                                  <p:stCondLst>
                                    <p:cond delay="50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500"/>
                                        <p:tgtEl>
                                          <p:spTgt spid="96">
                                            <p:txEl>
                                              <p:pRg end="4" st="4"/>
                                            </p:txEl>
                                          </p:spTgt>
                                        </p:tgtEl>
                                      </p:cBhvr>
                                    </p:animEffect>
                                  </p:childTnLst>
                                </p:cTn>
                              </p:par>
                            </p:childTnLst>
                          </p:cTn>
                        </p:par>
                        <p:par>
                          <p:cTn fill="hold">
                            <p:stCondLst>
                              <p:cond delay="8000"/>
                            </p:stCondLst>
                            <p:childTnLst>
                              <p:par>
                                <p:cTn fill="hold" nodeType="afterEffect" presetClass="entr" presetID="10" presetSubtype="0">
                                  <p:stCondLst>
                                    <p:cond delay="500"/>
                                  </p:stCondLst>
                                  <p:childTnLst>
                                    <p:set>
                                      <p:cBhvr>
                                        <p:cTn dur="1" fill="hold">
                                          <p:stCondLst>
                                            <p:cond delay="0"/>
                                          </p:stCondLst>
                                        </p:cTn>
                                        <p:tgtEl>
                                          <p:spTgt spid="96">
                                            <p:txEl>
                                              <p:pRg end="5" st="5"/>
                                            </p:txEl>
                                          </p:spTgt>
                                        </p:tgtEl>
                                        <p:attrNameLst>
                                          <p:attrName>style.visibility</p:attrName>
                                        </p:attrNameLst>
                                      </p:cBhvr>
                                      <p:to>
                                        <p:strVal val="visible"/>
                                      </p:to>
                                    </p:set>
                                    <p:animEffect filter="fade" transition="in">
                                      <p:cBhvr>
                                        <p:cTn dur="500"/>
                                        <p:tgtEl>
                                          <p:spTgt spid="96">
                                            <p:txEl>
                                              <p:pRg end="5" st="5"/>
                                            </p:txEl>
                                          </p:spTgt>
                                        </p:tgtEl>
                                      </p:cBhvr>
                                    </p:animEffect>
                                  </p:childTnLst>
                                </p:cTn>
                              </p:par>
                            </p:childTnLst>
                          </p:cTn>
                        </p:par>
                        <p:par>
                          <p:cTn fill="hold">
                            <p:stCondLst>
                              <p:cond delay="8500"/>
                            </p:stCondLst>
                            <p:childTnLst>
                              <p:par>
                                <p:cTn fill="hold" nodeType="afterEffect" presetClass="entr" presetID="10" presetSubtype="0">
                                  <p:stCondLst>
                                    <p:cond delay="500"/>
                                  </p:stCondLst>
                                  <p:childTnLst>
                                    <p:set>
                                      <p:cBhvr>
                                        <p:cTn dur="1" fill="hold">
                                          <p:stCondLst>
                                            <p:cond delay="0"/>
                                          </p:stCondLst>
                                        </p:cTn>
                                        <p:tgtEl>
                                          <p:spTgt spid="96">
                                            <p:txEl>
                                              <p:pRg end="6" st="6"/>
                                            </p:txEl>
                                          </p:spTgt>
                                        </p:tgtEl>
                                        <p:attrNameLst>
                                          <p:attrName>style.visibility</p:attrName>
                                        </p:attrNameLst>
                                      </p:cBhvr>
                                      <p:to>
                                        <p:strVal val="visible"/>
                                      </p:to>
                                    </p:set>
                                    <p:animEffect filter="fade" transition="in">
                                      <p:cBhvr>
                                        <p:cTn dur="500"/>
                                        <p:tgtEl>
                                          <p:spTgt spid="96">
                                            <p:txEl>
                                              <p:pRg end="6" st="6"/>
                                            </p:txEl>
                                          </p:spTgt>
                                        </p:tgtEl>
                                      </p:cBhvr>
                                    </p:animEffect>
                                  </p:childTnLst>
                                </p:cTn>
                              </p:par>
                            </p:childTnLst>
                          </p:cTn>
                        </p:par>
                        <p:par>
                          <p:cTn fill="hold">
                            <p:stCondLst>
                              <p:cond delay="9000"/>
                            </p:stCondLst>
                            <p:childTnLst>
                              <p:par>
                                <p:cTn fill="hold" nodeType="afterEffect" presetClass="entr" presetID="10" presetSubtype="0">
                                  <p:stCondLst>
                                    <p:cond delay="500"/>
                                  </p:stCondLst>
                                  <p:childTnLst>
                                    <p:set>
                                      <p:cBhvr>
                                        <p:cTn dur="1" fill="hold">
                                          <p:stCondLst>
                                            <p:cond delay="0"/>
                                          </p:stCondLst>
                                        </p:cTn>
                                        <p:tgtEl>
                                          <p:spTgt spid="96">
                                            <p:txEl>
                                              <p:pRg end="7" st="7"/>
                                            </p:txEl>
                                          </p:spTgt>
                                        </p:tgtEl>
                                        <p:attrNameLst>
                                          <p:attrName>style.visibility</p:attrName>
                                        </p:attrNameLst>
                                      </p:cBhvr>
                                      <p:to>
                                        <p:strVal val="visible"/>
                                      </p:to>
                                    </p:set>
                                    <p:animEffect filter="fade" transition="in">
                                      <p:cBhvr>
                                        <p:cTn dur="500"/>
                                        <p:tgtEl>
                                          <p:spTgt spid="96">
                                            <p:txEl>
                                              <p:pRg end="7" st="7"/>
                                            </p:txEl>
                                          </p:spTgt>
                                        </p:tgtEl>
                                      </p:cBhvr>
                                    </p:animEffect>
                                  </p:childTnLst>
                                </p:cTn>
                              </p:par>
                            </p:childTnLst>
                          </p:cTn>
                        </p:par>
                        <p:par>
                          <p:cTn fill="hold">
                            <p:stCondLst>
                              <p:cond delay="9500"/>
                            </p:stCondLst>
                            <p:childTnLst>
                              <p:par>
                                <p:cTn fill="hold" nodeType="afterEffect" presetClass="entr" presetID="10" presetSubtype="0">
                                  <p:stCondLst>
                                    <p:cond delay="500"/>
                                  </p:stCondLst>
                                  <p:childTnLst>
                                    <p:set>
                                      <p:cBhvr>
                                        <p:cTn dur="1" fill="hold">
                                          <p:stCondLst>
                                            <p:cond delay="0"/>
                                          </p:stCondLst>
                                        </p:cTn>
                                        <p:tgtEl>
                                          <p:spTgt spid="96">
                                            <p:txEl>
                                              <p:pRg end="8" st="8"/>
                                            </p:txEl>
                                          </p:spTgt>
                                        </p:tgtEl>
                                        <p:attrNameLst>
                                          <p:attrName>style.visibility</p:attrName>
                                        </p:attrNameLst>
                                      </p:cBhvr>
                                      <p:to>
                                        <p:strVal val="visible"/>
                                      </p:to>
                                    </p:set>
                                    <p:animEffect filter="fade" transition="in">
                                      <p:cBhvr>
                                        <p:cTn dur="500"/>
                                        <p:tgtEl>
                                          <p:spTgt spid="96">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par>
                                <p:cTn fill="hold" nodeType="withEffect" presetClass="entr" presetID="2" presetSubtype="2">
                                  <p:stCondLst>
                                    <p:cond delay="5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p:tgtEl>
                                          <p:spTgt spid="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10" presetSubtype="0">
                                  <p:stCondLst>
                                    <p:cond delay="50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500"/>
                                        <p:tgtEl>
                                          <p:spTgt spid="100">
                                            <p:txEl>
                                              <p:pRg end="0" st="0"/>
                                            </p:txEl>
                                          </p:spTgt>
                                        </p:tgtEl>
                                      </p:cBhvr>
                                    </p:animEffect>
                                  </p:childTnLst>
                                </p:cTn>
                              </p:par>
                            </p:childTnLst>
                          </p:cTn>
                        </p:par>
                        <p:par>
                          <p:cTn fill="hold">
                            <p:stCondLst>
                              <p:cond delay="10500"/>
                            </p:stCondLst>
                            <p:childTnLst>
                              <p:par>
                                <p:cTn fill="hold" nodeType="afterEffect" presetClass="entr" presetID="10" presetSubtype="0">
                                  <p:stCondLst>
                                    <p:cond delay="50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500"/>
                                        <p:tgtEl>
                                          <p:spTgt spid="100">
                                            <p:txEl>
                                              <p:pRg end="1" st="1"/>
                                            </p:txEl>
                                          </p:spTgt>
                                        </p:tgtEl>
                                      </p:cBhvr>
                                    </p:animEffect>
                                  </p:childTnLst>
                                </p:cTn>
                              </p:par>
                            </p:childTnLst>
                          </p:cTn>
                        </p:par>
                        <p:par>
                          <p:cTn fill="hold">
                            <p:stCondLst>
                              <p:cond delay="11000"/>
                            </p:stCondLst>
                            <p:childTnLst>
                              <p:par>
                                <p:cTn fill="hold" nodeType="afterEffect" presetClass="entr" presetID="10" presetSubtype="0">
                                  <p:stCondLst>
                                    <p:cond delay="50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500"/>
                                        <p:tgtEl>
                                          <p:spTgt spid="100">
                                            <p:txEl>
                                              <p:pRg end="2" st="2"/>
                                            </p:txEl>
                                          </p:spTgt>
                                        </p:tgtEl>
                                      </p:cBhvr>
                                    </p:animEffect>
                                  </p:childTnLst>
                                </p:cTn>
                              </p:par>
                            </p:childTnLst>
                          </p:cTn>
                        </p:par>
                        <p:par>
                          <p:cTn fill="hold">
                            <p:stCondLst>
                              <p:cond delay="11500"/>
                            </p:stCondLst>
                            <p:childTnLst>
                              <p:par>
                                <p:cTn fill="hold" nodeType="afterEffect" presetClass="entr" presetID="10" presetSubtype="0">
                                  <p:stCondLst>
                                    <p:cond delay="50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500"/>
                                        <p:tgtEl>
                                          <p:spTgt spid="100">
                                            <p:txEl>
                                              <p:pRg end="3" st="3"/>
                                            </p:txEl>
                                          </p:spTgt>
                                        </p:tgtEl>
                                      </p:cBhvr>
                                    </p:animEffect>
                                  </p:childTnLst>
                                </p:cTn>
                              </p:par>
                            </p:childTnLst>
                          </p:cTn>
                        </p:par>
                        <p:par>
                          <p:cTn fill="hold">
                            <p:stCondLst>
                              <p:cond delay="12000"/>
                            </p:stCondLst>
                            <p:childTnLst>
                              <p:par>
                                <p:cTn fill="hold" nodeType="afterEffect" presetClass="entr" presetID="10" presetSubtype="0">
                                  <p:stCondLst>
                                    <p:cond delay="50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500"/>
                                        <p:tgtEl>
                                          <p:spTgt spid="100">
                                            <p:txEl>
                                              <p:pRg end="4" st="4"/>
                                            </p:txEl>
                                          </p:spTgt>
                                        </p:tgtEl>
                                      </p:cBhvr>
                                    </p:animEffect>
                                  </p:childTnLst>
                                </p:cTn>
                              </p:par>
                            </p:childTnLst>
                          </p:cTn>
                        </p:par>
                        <p:par>
                          <p:cTn fill="hold">
                            <p:stCondLst>
                              <p:cond delay="12500"/>
                            </p:stCondLst>
                            <p:childTnLst>
                              <p:par>
                                <p:cTn fill="hold" nodeType="afterEffect" presetClass="entr" presetID="10" presetSubtype="0">
                                  <p:stCondLst>
                                    <p:cond delay="50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500"/>
                                        <p:tgtEl>
                                          <p:spTgt spid="100">
                                            <p:txEl>
                                              <p:pRg end="5" st="5"/>
                                            </p:txEl>
                                          </p:spTgt>
                                        </p:tgtEl>
                                      </p:cBhvr>
                                    </p:animEffect>
                                  </p:childTnLst>
                                </p:cTn>
                              </p:par>
                            </p:childTnLst>
                          </p:cTn>
                        </p:par>
                        <p:par>
                          <p:cTn fill="hold">
                            <p:stCondLst>
                              <p:cond delay="13000"/>
                            </p:stCondLst>
                            <p:childTnLst>
                              <p:par>
                                <p:cTn fill="hold" nodeType="afterEffect" presetClass="entr" presetID="10" presetSubtype="0">
                                  <p:stCondLst>
                                    <p:cond delay="500"/>
                                  </p:stCondLst>
                                  <p:childTnLst>
                                    <p:set>
                                      <p:cBhvr>
                                        <p:cTn dur="1" fill="hold">
                                          <p:stCondLst>
                                            <p:cond delay="0"/>
                                          </p:stCondLst>
                                        </p:cTn>
                                        <p:tgtEl>
                                          <p:spTgt spid="100">
                                            <p:txEl>
                                              <p:pRg end="6" st="6"/>
                                            </p:txEl>
                                          </p:spTgt>
                                        </p:tgtEl>
                                        <p:attrNameLst>
                                          <p:attrName>style.visibility</p:attrName>
                                        </p:attrNameLst>
                                      </p:cBhvr>
                                      <p:to>
                                        <p:strVal val="visible"/>
                                      </p:to>
                                    </p:set>
                                    <p:animEffect filter="fade" transition="in">
                                      <p:cBhvr>
                                        <p:cTn dur="500"/>
                                        <p:tgtEl>
                                          <p:spTgt spid="100">
                                            <p:txEl>
                                              <p:pRg end="6" st="6"/>
                                            </p:txEl>
                                          </p:spTgt>
                                        </p:tgtEl>
                                      </p:cBhvr>
                                    </p:animEffect>
                                  </p:childTnLst>
                                </p:cTn>
                              </p:par>
                            </p:childTnLst>
                          </p:cTn>
                        </p:par>
                        <p:par>
                          <p:cTn fill="hold">
                            <p:stCondLst>
                              <p:cond delay="13500"/>
                            </p:stCondLst>
                            <p:childTnLst>
                              <p:par>
                                <p:cTn fill="hold" nodeType="afterEffect" presetClass="entr" presetID="10" presetSubtype="0">
                                  <p:stCondLst>
                                    <p:cond delay="500"/>
                                  </p:stCondLst>
                                  <p:childTnLst>
                                    <p:set>
                                      <p:cBhvr>
                                        <p:cTn dur="1" fill="hold">
                                          <p:stCondLst>
                                            <p:cond delay="0"/>
                                          </p:stCondLst>
                                        </p:cTn>
                                        <p:tgtEl>
                                          <p:spTgt spid="100">
                                            <p:txEl>
                                              <p:pRg end="7" st="7"/>
                                            </p:txEl>
                                          </p:spTgt>
                                        </p:tgtEl>
                                        <p:attrNameLst>
                                          <p:attrName>style.visibility</p:attrName>
                                        </p:attrNameLst>
                                      </p:cBhvr>
                                      <p:to>
                                        <p:strVal val="visible"/>
                                      </p:to>
                                    </p:set>
                                    <p:animEffect filter="fade" transition="in">
                                      <p:cBhvr>
                                        <p:cTn dur="500"/>
                                        <p:tgtEl>
                                          <p:spTgt spid="100">
                                            <p:txEl>
                                              <p:pRg end="7" st="7"/>
                                            </p:txEl>
                                          </p:spTgt>
                                        </p:tgtEl>
                                      </p:cBhvr>
                                    </p:animEffect>
                                  </p:childTnLst>
                                </p:cTn>
                              </p:par>
                            </p:childTnLst>
                          </p:cTn>
                        </p:par>
                        <p:par>
                          <p:cTn fill="hold">
                            <p:stCondLst>
                              <p:cond delay="14000"/>
                            </p:stCondLst>
                            <p:childTnLst>
                              <p:par>
                                <p:cTn fill="hold" nodeType="afterEffect" presetClass="entr" presetID="10" presetSubtype="0">
                                  <p:stCondLst>
                                    <p:cond delay="500"/>
                                  </p:stCondLst>
                                  <p:childTnLst>
                                    <p:set>
                                      <p:cBhvr>
                                        <p:cTn dur="1" fill="hold">
                                          <p:stCondLst>
                                            <p:cond delay="0"/>
                                          </p:stCondLst>
                                        </p:cTn>
                                        <p:tgtEl>
                                          <p:spTgt spid="100">
                                            <p:txEl>
                                              <p:pRg end="8" st="8"/>
                                            </p:txEl>
                                          </p:spTgt>
                                        </p:tgtEl>
                                        <p:attrNameLst>
                                          <p:attrName>style.visibility</p:attrName>
                                        </p:attrNameLst>
                                      </p:cBhvr>
                                      <p:to>
                                        <p:strVal val="visible"/>
                                      </p:to>
                                    </p:set>
                                    <p:animEffect filter="fade" transition="in">
                                      <p:cBhvr>
                                        <p:cTn dur="500"/>
                                        <p:tgtEl>
                                          <p:spTgt spid="100">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2" presetSubtype="2">
                                  <p:stCondLst>
                                    <p:cond delay="50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500"/>
                                        <p:tgtEl>
                                          <p:spTgt spid="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p:tgtEl>
                                          <p:spTgt spid="102"/>
                                        </p:tgtEl>
                                        <p:attrNameLst>
                                          <p:attrName>ppt_x</p:attrName>
                                        </p:attrNameLst>
                                      </p:cBhvr>
                                      <p:tavLst>
                                        <p:tav fmla="" tm="0">
                                          <p:val>
                                            <p:strVal val="#ppt_x+1"/>
                                          </p:val>
                                        </p:tav>
                                        <p:tav fmla="" tm="100000">
                                          <p:val>
                                            <p:strVal val="#ppt_x"/>
                                          </p:val>
                                        </p:tav>
                                      </p:tavLst>
                                    </p:anim>
                                  </p:childTnLst>
                                </p:cTn>
                              </p:par>
                            </p:childTnLst>
                          </p:cTn>
                        </p:par>
                        <p:par>
                          <p:cTn fill="hold">
                            <p:stCondLst>
                              <p:cond delay="14500"/>
                            </p:stCondLst>
                            <p:childTnLst>
                              <p:par>
                                <p:cTn fill="hold" nodeType="afterEffect" presetClass="entr" presetID="10" presetSubtype="0">
                                  <p:stCondLst>
                                    <p:cond delay="50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par>
                          <p:cTn fill="hold">
                            <p:stCondLst>
                              <p:cond delay="15000"/>
                            </p:stCondLst>
                            <p:childTnLst>
                              <p:par>
                                <p:cTn fill="hold" nodeType="afterEffect" presetClass="entr" presetID="10" presetSubtype="0">
                                  <p:stCondLst>
                                    <p:cond delay="50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500"/>
                                        <p:tgtEl>
                                          <p:spTgt spid="104">
                                            <p:txEl>
                                              <p:pRg end="1" st="1"/>
                                            </p:txEl>
                                          </p:spTgt>
                                        </p:tgtEl>
                                      </p:cBhvr>
                                    </p:animEffect>
                                  </p:childTnLst>
                                </p:cTn>
                              </p:par>
                            </p:childTnLst>
                          </p:cTn>
                        </p:par>
                        <p:par>
                          <p:cTn fill="hold">
                            <p:stCondLst>
                              <p:cond delay="15500"/>
                            </p:stCondLst>
                            <p:childTnLst>
                              <p:par>
                                <p:cTn fill="hold" nodeType="afterEffect" presetClass="entr" presetID="10" presetSubtype="0">
                                  <p:stCondLst>
                                    <p:cond delay="50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500"/>
                                        <p:tgtEl>
                                          <p:spTgt spid="104">
                                            <p:txEl>
                                              <p:pRg end="2" st="2"/>
                                            </p:txEl>
                                          </p:spTgt>
                                        </p:tgtEl>
                                      </p:cBhvr>
                                    </p:animEffect>
                                  </p:childTnLst>
                                </p:cTn>
                              </p:par>
                            </p:childTnLst>
                          </p:cTn>
                        </p:par>
                        <p:par>
                          <p:cTn fill="hold">
                            <p:stCondLst>
                              <p:cond delay="16000"/>
                            </p:stCondLst>
                            <p:childTnLst>
                              <p:par>
                                <p:cTn fill="hold" nodeType="afterEffect" presetClass="entr" presetID="10" presetSubtype="0">
                                  <p:stCondLst>
                                    <p:cond delay="50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500"/>
                                        <p:tgtEl>
                                          <p:spTgt spid="104">
                                            <p:txEl>
                                              <p:pRg end="3" st="3"/>
                                            </p:txEl>
                                          </p:spTgt>
                                        </p:tgtEl>
                                      </p:cBhvr>
                                    </p:animEffect>
                                  </p:childTnLst>
                                </p:cTn>
                              </p:par>
                            </p:childTnLst>
                          </p:cTn>
                        </p:par>
                        <p:par>
                          <p:cTn fill="hold">
                            <p:stCondLst>
                              <p:cond delay="16500"/>
                            </p:stCondLst>
                            <p:childTnLst>
                              <p:par>
                                <p:cTn fill="hold" nodeType="afterEffect" presetClass="entr" presetID="10" presetSubtype="0">
                                  <p:stCondLst>
                                    <p:cond delay="50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500"/>
                                        <p:tgtEl>
                                          <p:spTgt spid="104">
                                            <p:txEl>
                                              <p:pRg end="4" st="4"/>
                                            </p:txEl>
                                          </p:spTgt>
                                        </p:tgtEl>
                                      </p:cBhvr>
                                    </p:animEffect>
                                  </p:childTnLst>
                                </p:cTn>
                              </p:par>
                            </p:childTnLst>
                          </p:cTn>
                        </p:par>
                        <p:par>
                          <p:cTn fill="hold">
                            <p:stCondLst>
                              <p:cond delay="17000"/>
                            </p:stCondLst>
                            <p:childTnLst>
                              <p:par>
                                <p:cTn fill="hold" nodeType="afterEffect" presetClass="entr" presetID="10" presetSubtype="0">
                                  <p:stCondLst>
                                    <p:cond delay="500"/>
                                  </p:stCondLst>
                                  <p:childTnLst>
                                    <p:set>
                                      <p:cBhvr>
                                        <p:cTn dur="1" fill="hold">
                                          <p:stCondLst>
                                            <p:cond delay="0"/>
                                          </p:stCondLst>
                                        </p:cTn>
                                        <p:tgtEl>
                                          <p:spTgt spid="104">
                                            <p:txEl>
                                              <p:pRg end="5" st="5"/>
                                            </p:txEl>
                                          </p:spTgt>
                                        </p:tgtEl>
                                        <p:attrNameLst>
                                          <p:attrName>style.visibility</p:attrName>
                                        </p:attrNameLst>
                                      </p:cBhvr>
                                      <p:to>
                                        <p:strVal val="visible"/>
                                      </p:to>
                                    </p:set>
                                    <p:animEffect filter="fade" transition="in">
                                      <p:cBhvr>
                                        <p:cTn dur="500"/>
                                        <p:tgtEl>
                                          <p:spTgt spid="104">
                                            <p:txEl>
                                              <p:pRg end="5" st="5"/>
                                            </p:txEl>
                                          </p:spTgt>
                                        </p:tgtEl>
                                      </p:cBhvr>
                                    </p:animEffect>
                                  </p:childTnLst>
                                </p:cTn>
                              </p:par>
                            </p:childTnLst>
                          </p:cTn>
                        </p:par>
                        <p:par>
                          <p:cTn fill="hold">
                            <p:stCondLst>
                              <p:cond delay="17500"/>
                            </p:stCondLst>
                            <p:childTnLst>
                              <p:par>
                                <p:cTn fill="hold" nodeType="afterEffect" presetClass="entr" presetID="10" presetSubtype="0">
                                  <p:stCondLst>
                                    <p:cond delay="500"/>
                                  </p:stCondLst>
                                  <p:childTnLst>
                                    <p:set>
                                      <p:cBhvr>
                                        <p:cTn dur="1" fill="hold">
                                          <p:stCondLst>
                                            <p:cond delay="0"/>
                                          </p:stCondLst>
                                        </p:cTn>
                                        <p:tgtEl>
                                          <p:spTgt spid="104">
                                            <p:txEl>
                                              <p:pRg end="6" st="6"/>
                                            </p:txEl>
                                          </p:spTgt>
                                        </p:tgtEl>
                                        <p:attrNameLst>
                                          <p:attrName>style.visibility</p:attrName>
                                        </p:attrNameLst>
                                      </p:cBhvr>
                                      <p:to>
                                        <p:strVal val="visible"/>
                                      </p:to>
                                    </p:set>
                                    <p:animEffect filter="fade" transition="in">
                                      <p:cBhvr>
                                        <p:cTn dur="500"/>
                                        <p:tgtEl>
                                          <p:spTgt spid="104">
                                            <p:txEl>
                                              <p:pRg end="6" st="6"/>
                                            </p:txEl>
                                          </p:spTgt>
                                        </p:tgtEl>
                                      </p:cBhvr>
                                    </p:animEffect>
                                  </p:childTnLst>
                                </p:cTn>
                              </p:par>
                            </p:childTnLst>
                          </p:cTn>
                        </p:par>
                        <p:par>
                          <p:cTn fill="hold">
                            <p:stCondLst>
                              <p:cond delay="18000"/>
                            </p:stCondLst>
                            <p:childTnLst>
                              <p:par>
                                <p:cTn fill="hold" nodeType="afterEffect" presetClass="entr" presetID="10" presetSubtype="0">
                                  <p:stCondLst>
                                    <p:cond delay="500"/>
                                  </p:stCondLst>
                                  <p:childTnLst>
                                    <p:set>
                                      <p:cBhvr>
                                        <p:cTn dur="1" fill="hold">
                                          <p:stCondLst>
                                            <p:cond delay="0"/>
                                          </p:stCondLst>
                                        </p:cTn>
                                        <p:tgtEl>
                                          <p:spTgt spid="104">
                                            <p:txEl>
                                              <p:pRg end="7" st="7"/>
                                            </p:txEl>
                                          </p:spTgt>
                                        </p:tgtEl>
                                        <p:attrNameLst>
                                          <p:attrName>style.visibility</p:attrName>
                                        </p:attrNameLst>
                                      </p:cBhvr>
                                      <p:to>
                                        <p:strVal val="visible"/>
                                      </p:to>
                                    </p:set>
                                    <p:animEffect filter="fade" transition="in">
                                      <p:cBhvr>
                                        <p:cTn dur="500"/>
                                        <p:tgtEl>
                                          <p:spTgt spid="104">
                                            <p:txEl>
                                              <p:pRg end="7" st="7"/>
                                            </p:txEl>
                                          </p:spTgt>
                                        </p:tgtEl>
                                      </p:cBhvr>
                                    </p:animEffect>
                                  </p:childTnLst>
                                </p:cTn>
                              </p:par>
                            </p:childTnLst>
                          </p:cTn>
                        </p:par>
                        <p:par>
                          <p:cTn fill="hold">
                            <p:stCondLst>
                              <p:cond delay="18500"/>
                            </p:stCondLst>
                            <p:childTnLst>
                              <p:par>
                                <p:cTn fill="hold" nodeType="afterEffect" presetClass="entr" presetID="10" presetSubtype="0">
                                  <p:stCondLst>
                                    <p:cond delay="500"/>
                                  </p:stCondLst>
                                  <p:childTnLst>
                                    <p:set>
                                      <p:cBhvr>
                                        <p:cTn dur="1" fill="hold">
                                          <p:stCondLst>
                                            <p:cond delay="0"/>
                                          </p:stCondLst>
                                        </p:cTn>
                                        <p:tgtEl>
                                          <p:spTgt spid="104">
                                            <p:txEl>
                                              <p:pRg end="8" st="8"/>
                                            </p:txEl>
                                          </p:spTgt>
                                        </p:tgtEl>
                                        <p:attrNameLst>
                                          <p:attrName>style.visibility</p:attrName>
                                        </p:attrNameLst>
                                      </p:cBhvr>
                                      <p:to>
                                        <p:strVal val="visible"/>
                                      </p:to>
                                    </p:set>
                                    <p:animEffect filter="fade" transition="in">
                                      <p:cBhvr>
                                        <p:cTn dur="500"/>
                                        <p:tgtEl>
                                          <p:spTgt spid="104">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2" presetSubtype="2">
                                  <p:stCondLst>
                                    <p:cond delay="5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p:tgtEl>
                                          <p:spTgt spid="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2">
  <p:cSld name="3 Points 2">
    <p:spTree>
      <p:nvGrpSpPr>
        <p:cNvPr id="1486" name="Shape 1486"/>
        <p:cNvGrpSpPr/>
        <p:nvPr/>
      </p:nvGrpSpPr>
      <p:grpSpPr>
        <a:xfrm>
          <a:off x="0" y="0"/>
          <a:ext cx="0" cy="0"/>
          <a:chOff x="0" y="0"/>
          <a:chExt cx="0" cy="0"/>
        </a:xfrm>
      </p:grpSpPr>
      <p:sp>
        <p:nvSpPr>
          <p:cNvPr id="1487" name="Google Shape;1487;p184"/>
          <p:cNvSpPr/>
          <p:nvPr/>
        </p:nvSpPr>
        <p:spPr>
          <a:xfrm rot="5400000">
            <a:off x="7899295" y="2331670"/>
            <a:ext cx="3603388" cy="3106369"/>
          </a:xfrm>
          <a:prstGeom prst="hexagon">
            <a:avLst>
              <a:gd fmla="val 29917"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88" name="Google Shape;1488;p184"/>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9" name="Google Shape;1489;p18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0" name="Google Shape;1490;p18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491" name="Google Shape;1491;p184"/>
          <p:cNvSpPr txBox="1"/>
          <p:nvPr>
            <p:ph idx="1" type="body"/>
          </p:nvPr>
        </p:nvSpPr>
        <p:spPr>
          <a:xfrm>
            <a:off x="8195426" y="3208286"/>
            <a:ext cx="3011127" cy="1368824"/>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2" name="Google Shape;1492;p184"/>
          <p:cNvSpPr/>
          <p:nvPr/>
        </p:nvSpPr>
        <p:spPr>
          <a:xfrm rot="5400000">
            <a:off x="9092208" y="5749061"/>
            <a:ext cx="3603388" cy="3106369"/>
          </a:xfrm>
          <a:prstGeom prst="hexagon">
            <a:avLst>
              <a:gd fmla="val 29917" name="adj"/>
              <a:gd fmla="val 115470" name="vf"/>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93" name="Google Shape;1493;p184"/>
          <p:cNvSpPr txBox="1"/>
          <p:nvPr>
            <p:ph idx="2" type="body"/>
          </p:nvPr>
        </p:nvSpPr>
        <p:spPr>
          <a:xfrm>
            <a:off x="9388339" y="6625677"/>
            <a:ext cx="3011127" cy="1368824"/>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4" name="Google Shape;1494;p184"/>
          <p:cNvSpPr/>
          <p:nvPr/>
        </p:nvSpPr>
        <p:spPr>
          <a:xfrm rot="5400000">
            <a:off x="5492833" y="5028981"/>
            <a:ext cx="3603388" cy="3106369"/>
          </a:xfrm>
          <a:prstGeom prst="hexagon">
            <a:avLst>
              <a:gd fmla="val 29917" name="adj"/>
              <a:gd fmla="val 115470" name="vf"/>
            </a:avLst>
          </a:prstGeom>
          <a:solidFill>
            <a:srgbClr val="004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495" name="Google Shape;1495;p184"/>
          <p:cNvSpPr txBox="1"/>
          <p:nvPr>
            <p:ph idx="3" type="body"/>
          </p:nvPr>
        </p:nvSpPr>
        <p:spPr>
          <a:xfrm>
            <a:off x="5788964" y="5905597"/>
            <a:ext cx="3011127" cy="1368824"/>
          </a:xfrm>
          <a:prstGeom prst="rect">
            <a:avLst/>
          </a:prstGeom>
          <a:noFill/>
          <a:ln>
            <a:noFill/>
          </a:ln>
        </p:spPr>
        <p:txBody>
          <a:bodyPr anchorCtr="0" anchor="ctr" bIns="81625" lIns="163275" spcFirstLastPara="1" rIns="163275" wrap="square" tIns="81625">
            <a:noAutofit/>
          </a:bodyPr>
          <a:lstStyle>
            <a:lvl1pPr indent="-228600" lvl="0" marL="457200" algn="ctr">
              <a:lnSpc>
                <a:spcPct val="100000"/>
              </a:lnSpc>
              <a:spcBef>
                <a:spcPts val="0"/>
              </a:spcBef>
              <a:spcAft>
                <a:spcPts val="0"/>
              </a:spcAft>
              <a:buClr>
                <a:schemeClr val="lt1"/>
              </a:buClr>
              <a:buSzPts val="2800"/>
              <a:buNone/>
              <a:defRPr sz="28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6" name="Google Shape;1496;p184"/>
          <p:cNvSpPr txBox="1"/>
          <p:nvPr>
            <p:ph idx="4" type="body"/>
          </p:nvPr>
        </p:nvSpPr>
        <p:spPr>
          <a:xfrm>
            <a:off x="11411974" y="2649472"/>
            <a:ext cx="5247068" cy="720080"/>
          </a:xfrm>
          <a:prstGeom prst="rect">
            <a:avLst/>
          </a:prstGeom>
          <a:noFill/>
          <a:ln>
            <a:noFill/>
          </a:ln>
        </p:spPr>
        <p:txBody>
          <a:bodyPr anchorCtr="0" anchor="ctr"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7" name="Google Shape;1497;p184"/>
          <p:cNvSpPr txBox="1"/>
          <p:nvPr>
            <p:ph idx="5" type="body"/>
          </p:nvPr>
        </p:nvSpPr>
        <p:spPr>
          <a:xfrm>
            <a:off x="11426086" y="3299162"/>
            <a:ext cx="5206468" cy="170932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8" name="Google Shape;1498;p184"/>
          <p:cNvSpPr txBox="1"/>
          <p:nvPr>
            <p:ph idx="6" type="body"/>
          </p:nvPr>
        </p:nvSpPr>
        <p:spPr>
          <a:xfrm>
            <a:off x="12582103" y="6088602"/>
            <a:ext cx="5247068" cy="720080"/>
          </a:xfrm>
          <a:prstGeom prst="rect">
            <a:avLst/>
          </a:prstGeom>
          <a:noFill/>
          <a:ln>
            <a:noFill/>
          </a:ln>
        </p:spPr>
        <p:txBody>
          <a:bodyPr anchorCtr="0" anchor="ctr"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9" name="Google Shape;1499;p184"/>
          <p:cNvSpPr txBox="1"/>
          <p:nvPr>
            <p:ph idx="7" type="body"/>
          </p:nvPr>
        </p:nvSpPr>
        <p:spPr>
          <a:xfrm>
            <a:off x="12596215" y="6738292"/>
            <a:ext cx="5206468" cy="170932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0" name="Google Shape;1500;p184"/>
          <p:cNvSpPr txBox="1"/>
          <p:nvPr>
            <p:ph idx="8" type="body"/>
          </p:nvPr>
        </p:nvSpPr>
        <p:spPr>
          <a:xfrm>
            <a:off x="371636" y="5282921"/>
            <a:ext cx="5247068" cy="720080"/>
          </a:xfrm>
          <a:prstGeom prst="rect">
            <a:avLst/>
          </a:prstGeom>
          <a:noFill/>
          <a:ln>
            <a:noFill/>
          </a:ln>
        </p:spPr>
        <p:txBody>
          <a:bodyPr anchorCtr="0" anchor="ctr" bIns="81625" lIns="163275" spcFirstLastPara="1" rIns="163275" wrap="square" tIns="81625">
            <a:noAutofit/>
          </a:bodyPr>
          <a:lstStyle>
            <a:lvl1pPr indent="-228600" lvl="0" marL="457200" algn="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1" name="Google Shape;1501;p184"/>
          <p:cNvSpPr txBox="1"/>
          <p:nvPr>
            <p:ph idx="9" type="body"/>
          </p:nvPr>
        </p:nvSpPr>
        <p:spPr>
          <a:xfrm>
            <a:off x="385748" y="5932611"/>
            <a:ext cx="5206468" cy="1709320"/>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91">
                                            <p:txEl>
                                              <p:pRg end="0" st="0"/>
                                            </p:txEl>
                                          </p:spTgt>
                                        </p:tgtEl>
                                        <p:attrNameLst>
                                          <p:attrName>style.visibility</p:attrName>
                                        </p:attrNameLst>
                                      </p:cBhvr>
                                      <p:to>
                                        <p:strVal val="visible"/>
                                      </p:to>
                                    </p:set>
                                    <p:anim calcmode="lin" valueType="num">
                                      <p:cBhvr additive="base">
                                        <p:cTn dur="500"/>
                                        <p:tgtEl>
                                          <p:spTgt spid="149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1">
                                            <p:txEl>
                                              <p:pRg end="1" st="1"/>
                                            </p:txEl>
                                          </p:spTgt>
                                        </p:tgtEl>
                                        <p:attrNameLst>
                                          <p:attrName>style.visibility</p:attrName>
                                        </p:attrNameLst>
                                      </p:cBhvr>
                                      <p:to>
                                        <p:strVal val="visible"/>
                                      </p:to>
                                    </p:set>
                                    <p:anim calcmode="lin" valueType="num">
                                      <p:cBhvr additive="base">
                                        <p:cTn dur="500"/>
                                        <p:tgtEl>
                                          <p:spTgt spid="149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1">
                                            <p:txEl>
                                              <p:pRg end="2" st="2"/>
                                            </p:txEl>
                                          </p:spTgt>
                                        </p:tgtEl>
                                        <p:attrNameLst>
                                          <p:attrName>style.visibility</p:attrName>
                                        </p:attrNameLst>
                                      </p:cBhvr>
                                      <p:to>
                                        <p:strVal val="visible"/>
                                      </p:to>
                                    </p:set>
                                    <p:anim calcmode="lin" valueType="num">
                                      <p:cBhvr additive="base">
                                        <p:cTn dur="500"/>
                                        <p:tgtEl>
                                          <p:spTgt spid="149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1">
                                            <p:txEl>
                                              <p:pRg end="3" st="3"/>
                                            </p:txEl>
                                          </p:spTgt>
                                        </p:tgtEl>
                                        <p:attrNameLst>
                                          <p:attrName>style.visibility</p:attrName>
                                        </p:attrNameLst>
                                      </p:cBhvr>
                                      <p:to>
                                        <p:strVal val="visible"/>
                                      </p:to>
                                    </p:set>
                                    <p:anim calcmode="lin" valueType="num">
                                      <p:cBhvr additive="base">
                                        <p:cTn dur="500"/>
                                        <p:tgtEl>
                                          <p:spTgt spid="149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1">
                                            <p:txEl>
                                              <p:pRg end="4" st="4"/>
                                            </p:txEl>
                                          </p:spTgt>
                                        </p:tgtEl>
                                        <p:attrNameLst>
                                          <p:attrName>style.visibility</p:attrName>
                                        </p:attrNameLst>
                                      </p:cBhvr>
                                      <p:to>
                                        <p:strVal val="visible"/>
                                      </p:to>
                                    </p:set>
                                    <p:anim calcmode="lin" valueType="num">
                                      <p:cBhvr additive="base">
                                        <p:cTn dur="500"/>
                                        <p:tgtEl>
                                          <p:spTgt spid="149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1">
                                            <p:txEl>
                                              <p:pRg end="5" st="5"/>
                                            </p:txEl>
                                          </p:spTgt>
                                        </p:tgtEl>
                                        <p:attrNameLst>
                                          <p:attrName>style.visibility</p:attrName>
                                        </p:attrNameLst>
                                      </p:cBhvr>
                                      <p:to>
                                        <p:strVal val="visible"/>
                                      </p:to>
                                    </p:set>
                                    <p:anim calcmode="lin" valueType="num">
                                      <p:cBhvr additive="base">
                                        <p:cTn dur="500"/>
                                        <p:tgtEl>
                                          <p:spTgt spid="149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1">
                                            <p:txEl>
                                              <p:pRg end="6" st="6"/>
                                            </p:txEl>
                                          </p:spTgt>
                                        </p:tgtEl>
                                        <p:attrNameLst>
                                          <p:attrName>style.visibility</p:attrName>
                                        </p:attrNameLst>
                                      </p:cBhvr>
                                      <p:to>
                                        <p:strVal val="visible"/>
                                      </p:to>
                                    </p:set>
                                    <p:anim calcmode="lin" valueType="num">
                                      <p:cBhvr additive="base">
                                        <p:cTn dur="500"/>
                                        <p:tgtEl>
                                          <p:spTgt spid="149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1">
                                            <p:txEl>
                                              <p:pRg end="7" st="7"/>
                                            </p:txEl>
                                          </p:spTgt>
                                        </p:tgtEl>
                                        <p:attrNameLst>
                                          <p:attrName>style.visibility</p:attrName>
                                        </p:attrNameLst>
                                      </p:cBhvr>
                                      <p:to>
                                        <p:strVal val="visible"/>
                                      </p:to>
                                    </p:set>
                                    <p:anim calcmode="lin" valueType="num">
                                      <p:cBhvr additive="base">
                                        <p:cTn dur="500"/>
                                        <p:tgtEl>
                                          <p:spTgt spid="149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1">
                                            <p:txEl>
                                              <p:pRg end="8" st="8"/>
                                            </p:txEl>
                                          </p:spTgt>
                                        </p:tgtEl>
                                        <p:attrNameLst>
                                          <p:attrName>style.visibility</p:attrName>
                                        </p:attrNameLst>
                                      </p:cBhvr>
                                      <p:to>
                                        <p:strVal val="visible"/>
                                      </p:to>
                                    </p:set>
                                    <p:anim calcmode="lin" valueType="num">
                                      <p:cBhvr additive="base">
                                        <p:cTn dur="500"/>
                                        <p:tgtEl>
                                          <p:spTgt spid="149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87"/>
                                        </p:tgtEl>
                                        <p:attrNameLst>
                                          <p:attrName>style.visibility</p:attrName>
                                        </p:attrNameLst>
                                      </p:cBhvr>
                                      <p:to>
                                        <p:strVal val="visible"/>
                                      </p:to>
                                    </p:set>
                                    <p:anim calcmode="lin" valueType="num">
                                      <p:cBhvr additive="base">
                                        <p:cTn dur="500"/>
                                        <p:tgtEl>
                                          <p:spTgt spid="1487"/>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496"/>
                                        </p:tgtEl>
                                        <p:attrNameLst>
                                          <p:attrName>style.visibility</p:attrName>
                                        </p:attrNameLst>
                                      </p:cBhvr>
                                      <p:to>
                                        <p:strVal val="visible"/>
                                      </p:to>
                                    </p:set>
                                    <p:anim calcmode="lin" valueType="num">
                                      <p:cBhvr additive="base">
                                        <p:cTn dur="500"/>
                                        <p:tgtEl>
                                          <p:spTgt spid="14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97"/>
                                        </p:tgtEl>
                                        <p:attrNameLst>
                                          <p:attrName>style.visibility</p:attrName>
                                        </p:attrNameLst>
                                      </p:cBhvr>
                                      <p:to>
                                        <p:strVal val="visible"/>
                                      </p:to>
                                    </p:set>
                                    <p:anim calcmode="lin" valueType="num">
                                      <p:cBhvr additive="base">
                                        <p:cTn dur="500"/>
                                        <p:tgtEl>
                                          <p:spTgt spid="149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250"/>
                                  </p:stCondLst>
                                  <p:childTnLst>
                                    <p:set>
                                      <p:cBhvr>
                                        <p:cTn dur="1" fill="hold">
                                          <p:stCondLst>
                                            <p:cond delay="0"/>
                                          </p:stCondLst>
                                        </p:cTn>
                                        <p:tgtEl>
                                          <p:spTgt spid="1492"/>
                                        </p:tgtEl>
                                        <p:attrNameLst>
                                          <p:attrName>style.visibility</p:attrName>
                                        </p:attrNameLst>
                                      </p:cBhvr>
                                      <p:to>
                                        <p:strVal val="visible"/>
                                      </p:to>
                                    </p:set>
                                    <p:anim calcmode="lin" valueType="num">
                                      <p:cBhvr additive="base">
                                        <p:cTn dur="500"/>
                                        <p:tgtEl>
                                          <p:spTgt spid="14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3">
                                            <p:txEl>
                                              <p:pRg end="0" st="0"/>
                                            </p:txEl>
                                          </p:spTgt>
                                        </p:tgtEl>
                                        <p:attrNameLst>
                                          <p:attrName>style.visibility</p:attrName>
                                        </p:attrNameLst>
                                      </p:cBhvr>
                                      <p:to>
                                        <p:strVal val="visible"/>
                                      </p:to>
                                    </p:set>
                                    <p:anim calcmode="lin" valueType="num">
                                      <p:cBhvr additive="base">
                                        <p:cTn dur="500"/>
                                        <p:tgtEl>
                                          <p:spTgt spid="1493">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3">
                                            <p:txEl>
                                              <p:pRg end="1" st="1"/>
                                            </p:txEl>
                                          </p:spTgt>
                                        </p:tgtEl>
                                        <p:attrNameLst>
                                          <p:attrName>style.visibility</p:attrName>
                                        </p:attrNameLst>
                                      </p:cBhvr>
                                      <p:to>
                                        <p:strVal val="visible"/>
                                      </p:to>
                                    </p:set>
                                    <p:anim calcmode="lin" valueType="num">
                                      <p:cBhvr additive="base">
                                        <p:cTn dur="500"/>
                                        <p:tgtEl>
                                          <p:spTgt spid="1493">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3">
                                            <p:txEl>
                                              <p:pRg end="2" st="2"/>
                                            </p:txEl>
                                          </p:spTgt>
                                        </p:tgtEl>
                                        <p:attrNameLst>
                                          <p:attrName>style.visibility</p:attrName>
                                        </p:attrNameLst>
                                      </p:cBhvr>
                                      <p:to>
                                        <p:strVal val="visible"/>
                                      </p:to>
                                    </p:set>
                                    <p:anim calcmode="lin" valueType="num">
                                      <p:cBhvr additive="base">
                                        <p:cTn dur="500"/>
                                        <p:tgtEl>
                                          <p:spTgt spid="1493">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3">
                                            <p:txEl>
                                              <p:pRg end="3" st="3"/>
                                            </p:txEl>
                                          </p:spTgt>
                                        </p:tgtEl>
                                        <p:attrNameLst>
                                          <p:attrName>style.visibility</p:attrName>
                                        </p:attrNameLst>
                                      </p:cBhvr>
                                      <p:to>
                                        <p:strVal val="visible"/>
                                      </p:to>
                                    </p:set>
                                    <p:anim calcmode="lin" valueType="num">
                                      <p:cBhvr additive="base">
                                        <p:cTn dur="500"/>
                                        <p:tgtEl>
                                          <p:spTgt spid="1493">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3">
                                            <p:txEl>
                                              <p:pRg end="4" st="4"/>
                                            </p:txEl>
                                          </p:spTgt>
                                        </p:tgtEl>
                                        <p:attrNameLst>
                                          <p:attrName>style.visibility</p:attrName>
                                        </p:attrNameLst>
                                      </p:cBhvr>
                                      <p:to>
                                        <p:strVal val="visible"/>
                                      </p:to>
                                    </p:set>
                                    <p:anim calcmode="lin" valueType="num">
                                      <p:cBhvr additive="base">
                                        <p:cTn dur="500"/>
                                        <p:tgtEl>
                                          <p:spTgt spid="1493">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3">
                                            <p:txEl>
                                              <p:pRg end="5" st="5"/>
                                            </p:txEl>
                                          </p:spTgt>
                                        </p:tgtEl>
                                        <p:attrNameLst>
                                          <p:attrName>style.visibility</p:attrName>
                                        </p:attrNameLst>
                                      </p:cBhvr>
                                      <p:to>
                                        <p:strVal val="visible"/>
                                      </p:to>
                                    </p:set>
                                    <p:anim calcmode="lin" valueType="num">
                                      <p:cBhvr additive="base">
                                        <p:cTn dur="500"/>
                                        <p:tgtEl>
                                          <p:spTgt spid="1493">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3">
                                            <p:txEl>
                                              <p:pRg end="6" st="6"/>
                                            </p:txEl>
                                          </p:spTgt>
                                        </p:tgtEl>
                                        <p:attrNameLst>
                                          <p:attrName>style.visibility</p:attrName>
                                        </p:attrNameLst>
                                      </p:cBhvr>
                                      <p:to>
                                        <p:strVal val="visible"/>
                                      </p:to>
                                    </p:set>
                                    <p:anim calcmode="lin" valueType="num">
                                      <p:cBhvr additive="base">
                                        <p:cTn dur="500"/>
                                        <p:tgtEl>
                                          <p:spTgt spid="1493">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3">
                                            <p:txEl>
                                              <p:pRg end="7" st="7"/>
                                            </p:txEl>
                                          </p:spTgt>
                                        </p:tgtEl>
                                        <p:attrNameLst>
                                          <p:attrName>style.visibility</p:attrName>
                                        </p:attrNameLst>
                                      </p:cBhvr>
                                      <p:to>
                                        <p:strVal val="visible"/>
                                      </p:to>
                                    </p:set>
                                    <p:anim calcmode="lin" valueType="num">
                                      <p:cBhvr additive="base">
                                        <p:cTn dur="500"/>
                                        <p:tgtEl>
                                          <p:spTgt spid="1493">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3">
                                            <p:txEl>
                                              <p:pRg end="8" st="8"/>
                                            </p:txEl>
                                          </p:spTgt>
                                        </p:tgtEl>
                                        <p:attrNameLst>
                                          <p:attrName>style.visibility</p:attrName>
                                        </p:attrNameLst>
                                      </p:cBhvr>
                                      <p:to>
                                        <p:strVal val="visible"/>
                                      </p:to>
                                    </p:set>
                                    <p:anim calcmode="lin" valueType="num">
                                      <p:cBhvr additive="base">
                                        <p:cTn dur="500"/>
                                        <p:tgtEl>
                                          <p:spTgt spid="1493">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1498"/>
                                        </p:tgtEl>
                                        <p:attrNameLst>
                                          <p:attrName>style.visibility</p:attrName>
                                        </p:attrNameLst>
                                      </p:cBhvr>
                                      <p:to>
                                        <p:strVal val="visible"/>
                                      </p:to>
                                    </p:set>
                                    <p:anim calcmode="lin" valueType="num">
                                      <p:cBhvr additive="base">
                                        <p:cTn dur="500"/>
                                        <p:tgtEl>
                                          <p:spTgt spid="14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99"/>
                                        </p:tgtEl>
                                        <p:attrNameLst>
                                          <p:attrName>style.visibility</p:attrName>
                                        </p:attrNameLst>
                                      </p:cBhvr>
                                      <p:to>
                                        <p:strVal val="visible"/>
                                      </p:to>
                                    </p:set>
                                    <p:anim calcmode="lin" valueType="num">
                                      <p:cBhvr additive="base">
                                        <p:cTn dur="500"/>
                                        <p:tgtEl>
                                          <p:spTgt spid="149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250"/>
                                  </p:stCondLst>
                                  <p:childTnLst>
                                    <p:set>
                                      <p:cBhvr>
                                        <p:cTn dur="1" fill="hold">
                                          <p:stCondLst>
                                            <p:cond delay="0"/>
                                          </p:stCondLst>
                                        </p:cTn>
                                        <p:tgtEl>
                                          <p:spTgt spid="1494"/>
                                        </p:tgtEl>
                                        <p:attrNameLst>
                                          <p:attrName>style.visibility</p:attrName>
                                        </p:attrNameLst>
                                      </p:cBhvr>
                                      <p:to>
                                        <p:strVal val="visible"/>
                                      </p:to>
                                    </p:set>
                                    <p:anim calcmode="lin" valueType="num">
                                      <p:cBhvr additive="base">
                                        <p:cTn dur="500"/>
                                        <p:tgtEl>
                                          <p:spTgt spid="14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5">
                                            <p:txEl>
                                              <p:pRg end="0" st="0"/>
                                            </p:txEl>
                                          </p:spTgt>
                                        </p:tgtEl>
                                        <p:attrNameLst>
                                          <p:attrName>style.visibility</p:attrName>
                                        </p:attrNameLst>
                                      </p:cBhvr>
                                      <p:to>
                                        <p:strVal val="visible"/>
                                      </p:to>
                                    </p:set>
                                    <p:anim calcmode="lin" valueType="num">
                                      <p:cBhvr additive="base">
                                        <p:cTn dur="500"/>
                                        <p:tgtEl>
                                          <p:spTgt spid="149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5">
                                            <p:txEl>
                                              <p:pRg end="1" st="1"/>
                                            </p:txEl>
                                          </p:spTgt>
                                        </p:tgtEl>
                                        <p:attrNameLst>
                                          <p:attrName>style.visibility</p:attrName>
                                        </p:attrNameLst>
                                      </p:cBhvr>
                                      <p:to>
                                        <p:strVal val="visible"/>
                                      </p:to>
                                    </p:set>
                                    <p:anim calcmode="lin" valueType="num">
                                      <p:cBhvr additive="base">
                                        <p:cTn dur="500"/>
                                        <p:tgtEl>
                                          <p:spTgt spid="149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5">
                                            <p:txEl>
                                              <p:pRg end="2" st="2"/>
                                            </p:txEl>
                                          </p:spTgt>
                                        </p:tgtEl>
                                        <p:attrNameLst>
                                          <p:attrName>style.visibility</p:attrName>
                                        </p:attrNameLst>
                                      </p:cBhvr>
                                      <p:to>
                                        <p:strVal val="visible"/>
                                      </p:to>
                                    </p:set>
                                    <p:anim calcmode="lin" valueType="num">
                                      <p:cBhvr additive="base">
                                        <p:cTn dur="500"/>
                                        <p:tgtEl>
                                          <p:spTgt spid="149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5">
                                            <p:txEl>
                                              <p:pRg end="3" st="3"/>
                                            </p:txEl>
                                          </p:spTgt>
                                        </p:tgtEl>
                                        <p:attrNameLst>
                                          <p:attrName>style.visibility</p:attrName>
                                        </p:attrNameLst>
                                      </p:cBhvr>
                                      <p:to>
                                        <p:strVal val="visible"/>
                                      </p:to>
                                    </p:set>
                                    <p:anim calcmode="lin" valueType="num">
                                      <p:cBhvr additive="base">
                                        <p:cTn dur="500"/>
                                        <p:tgtEl>
                                          <p:spTgt spid="149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5">
                                            <p:txEl>
                                              <p:pRg end="4" st="4"/>
                                            </p:txEl>
                                          </p:spTgt>
                                        </p:tgtEl>
                                        <p:attrNameLst>
                                          <p:attrName>style.visibility</p:attrName>
                                        </p:attrNameLst>
                                      </p:cBhvr>
                                      <p:to>
                                        <p:strVal val="visible"/>
                                      </p:to>
                                    </p:set>
                                    <p:anim calcmode="lin" valueType="num">
                                      <p:cBhvr additive="base">
                                        <p:cTn dur="500"/>
                                        <p:tgtEl>
                                          <p:spTgt spid="149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5">
                                            <p:txEl>
                                              <p:pRg end="5" st="5"/>
                                            </p:txEl>
                                          </p:spTgt>
                                        </p:tgtEl>
                                        <p:attrNameLst>
                                          <p:attrName>style.visibility</p:attrName>
                                        </p:attrNameLst>
                                      </p:cBhvr>
                                      <p:to>
                                        <p:strVal val="visible"/>
                                      </p:to>
                                    </p:set>
                                    <p:anim calcmode="lin" valueType="num">
                                      <p:cBhvr additive="base">
                                        <p:cTn dur="500"/>
                                        <p:tgtEl>
                                          <p:spTgt spid="149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5">
                                            <p:txEl>
                                              <p:pRg end="6" st="6"/>
                                            </p:txEl>
                                          </p:spTgt>
                                        </p:tgtEl>
                                        <p:attrNameLst>
                                          <p:attrName>style.visibility</p:attrName>
                                        </p:attrNameLst>
                                      </p:cBhvr>
                                      <p:to>
                                        <p:strVal val="visible"/>
                                      </p:to>
                                    </p:set>
                                    <p:anim calcmode="lin" valueType="num">
                                      <p:cBhvr additive="base">
                                        <p:cTn dur="500"/>
                                        <p:tgtEl>
                                          <p:spTgt spid="149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5">
                                            <p:txEl>
                                              <p:pRg end="7" st="7"/>
                                            </p:txEl>
                                          </p:spTgt>
                                        </p:tgtEl>
                                        <p:attrNameLst>
                                          <p:attrName>style.visibility</p:attrName>
                                        </p:attrNameLst>
                                      </p:cBhvr>
                                      <p:to>
                                        <p:strVal val="visible"/>
                                      </p:to>
                                    </p:set>
                                    <p:anim calcmode="lin" valueType="num">
                                      <p:cBhvr additive="base">
                                        <p:cTn dur="500"/>
                                        <p:tgtEl>
                                          <p:spTgt spid="149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495">
                                            <p:txEl>
                                              <p:pRg end="8" st="8"/>
                                            </p:txEl>
                                          </p:spTgt>
                                        </p:tgtEl>
                                        <p:attrNameLst>
                                          <p:attrName>style.visibility</p:attrName>
                                        </p:attrNameLst>
                                      </p:cBhvr>
                                      <p:to>
                                        <p:strVal val="visible"/>
                                      </p:to>
                                    </p:set>
                                    <p:anim calcmode="lin" valueType="num">
                                      <p:cBhvr additive="base">
                                        <p:cTn dur="500"/>
                                        <p:tgtEl>
                                          <p:spTgt spid="1495">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1500"/>
                                        </p:tgtEl>
                                        <p:attrNameLst>
                                          <p:attrName>style.visibility</p:attrName>
                                        </p:attrNameLst>
                                      </p:cBhvr>
                                      <p:to>
                                        <p:strVal val="visible"/>
                                      </p:to>
                                    </p:set>
                                    <p:anim calcmode="lin" valueType="num">
                                      <p:cBhvr additive="base">
                                        <p:cTn dur="500"/>
                                        <p:tgtEl>
                                          <p:spTgt spid="15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01"/>
                                        </p:tgtEl>
                                        <p:attrNameLst>
                                          <p:attrName>style.visibility</p:attrName>
                                        </p:attrNameLst>
                                      </p:cBhvr>
                                      <p:to>
                                        <p:strVal val="visible"/>
                                      </p:to>
                                    </p:set>
                                    <p:anim calcmode="lin" valueType="num">
                                      <p:cBhvr additive="base">
                                        <p:cTn dur="500"/>
                                        <p:tgtEl>
                                          <p:spTgt spid="15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ic List - 3 Items">
  <p:cSld name="Numeric List - 3 Items">
    <p:spTree>
      <p:nvGrpSpPr>
        <p:cNvPr id="1502" name="Shape 1502"/>
        <p:cNvGrpSpPr/>
        <p:nvPr/>
      </p:nvGrpSpPr>
      <p:grpSpPr>
        <a:xfrm>
          <a:off x="0" y="0"/>
          <a:ext cx="0" cy="0"/>
          <a:chOff x="0" y="0"/>
          <a:chExt cx="0" cy="0"/>
        </a:xfrm>
      </p:grpSpPr>
      <p:sp>
        <p:nvSpPr>
          <p:cNvPr id="1503" name="Google Shape;1503;p186"/>
          <p:cNvSpPr/>
          <p:nvPr/>
        </p:nvSpPr>
        <p:spPr>
          <a:xfrm>
            <a:off x="952295" y="2218131"/>
            <a:ext cx="16137100" cy="5631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04" name="Google Shape;1504;p186"/>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5" name="Google Shape;1505;p18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6" name="Google Shape;1506;p18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507" name="Google Shape;1507;p186"/>
          <p:cNvSpPr/>
          <p:nvPr/>
        </p:nvSpPr>
        <p:spPr>
          <a:xfrm>
            <a:off x="952296" y="2218131"/>
            <a:ext cx="900100" cy="56318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08" name="Google Shape;1508;p186"/>
          <p:cNvSpPr txBox="1"/>
          <p:nvPr>
            <p:ph idx="1" type="body"/>
          </p:nvPr>
        </p:nvSpPr>
        <p:spPr>
          <a:xfrm>
            <a:off x="937202" y="2856363"/>
            <a:ext cx="16126884"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9" name="Google Shape;1509;p186"/>
          <p:cNvSpPr txBox="1"/>
          <p:nvPr>
            <p:ph idx="2" type="body"/>
          </p:nvPr>
        </p:nvSpPr>
        <p:spPr>
          <a:xfrm>
            <a:off x="1852395" y="2128165"/>
            <a:ext cx="15237001"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0" name="Google Shape;1510;p186"/>
          <p:cNvSpPr txBox="1"/>
          <p:nvPr>
            <p:ph idx="3" type="body"/>
          </p:nvPr>
        </p:nvSpPr>
        <p:spPr>
          <a:xfrm>
            <a:off x="1042306" y="2128165"/>
            <a:ext cx="630070" cy="75685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560"/>
              </a:spcBef>
              <a:spcAft>
                <a:spcPts val="0"/>
              </a:spcAft>
              <a:buClr>
                <a:schemeClr val="lt1"/>
              </a:buClr>
              <a:buSzPts val="2800"/>
              <a:buNone/>
              <a:defRPr sz="2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1" name="Google Shape;1511;p186"/>
          <p:cNvSpPr/>
          <p:nvPr/>
        </p:nvSpPr>
        <p:spPr>
          <a:xfrm>
            <a:off x="952295" y="4646277"/>
            <a:ext cx="16137100" cy="5631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12" name="Google Shape;1512;p186"/>
          <p:cNvSpPr/>
          <p:nvPr/>
        </p:nvSpPr>
        <p:spPr>
          <a:xfrm>
            <a:off x="952296" y="4646277"/>
            <a:ext cx="900100" cy="56318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13" name="Google Shape;1513;p186"/>
          <p:cNvSpPr txBox="1"/>
          <p:nvPr>
            <p:ph idx="4" type="body"/>
          </p:nvPr>
        </p:nvSpPr>
        <p:spPr>
          <a:xfrm>
            <a:off x="937202" y="5284509"/>
            <a:ext cx="16126884"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4" name="Google Shape;1514;p186"/>
          <p:cNvSpPr txBox="1"/>
          <p:nvPr>
            <p:ph idx="5" type="body"/>
          </p:nvPr>
        </p:nvSpPr>
        <p:spPr>
          <a:xfrm>
            <a:off x="1852395" y="4556311"/>
            <a:ext cx="15237001"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5" name="Google Shape;1515;p186"/>
          <p:cNvSpPr txBox="1"/>
          <p:nvPr>
            <p:ph idx="6" type="body"/>
          </p:nvPr>
        </p:nvSpPr>
        <p:spPr>
          <a:xfrm>
            <a:off x="1042306" y="4556311"/>
            <a:ext cx="630070" cy="75685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560"/>
              </a:spcBef>
              <a:spcAft>
                <a:spcPts val="0"/>
              </a:spcAft>
              <a:buClr>
                <a:schemeClr val="lt1"/>
              </a:buClr>
              <a:buSzPts val="2800"/>
              <a:buNone/>
              <a:defRPr sz="2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6" name="Google Shape;1516;p186"/>
          <p:cNvSpPr/>
          <p:nvPr/>
        </p:nvSpPr>
        <p:spPr>
          <a:xfrm>
            <a:off x="952294" y="7071120"/>
            <a:ext cx="16137101" cy="5631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17" name="Google Shape;1517;p186"/>
          <p:cNvSpPr/>
          <p:nvPr/>
        </p:nvSpPr>
        <p:spPr>
          <a:xfrm>
            <a:off x="952295" y="7071120"/>
            <a:ext cx="900100" cy="563185"/>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18" name="Google Shape;1518;p186"/>
          <p:cNvSpPr txBox="1"/>
          <p:nvPr>
            <p:ph idx="7" type="body"/>
          </p:nvPr>
        </p:nvSpPr>
        <p:spPr>
          <a:xfrm>
            <a:off x="937200" y="7709352"/>
            <a:ext cx="16126885" cy="1664618"/>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9" name="Google Shape;1519;p186"/>
          <p:cNvSpPr txBox="1"/>
          <p:nvPr>
            <p:ph idx="8" type="body"/>
          </p:nvPr>
        </p:nvSpPr>
        <p:spPr>
          <a:xfrm>
            <a:off x="1852394" y="6981154"/>
            <a:ext cx="15237001" cy="773203"/>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0" name="Google Shape;1520;p186"/>
          <p:cNvSpPr txBox="1"/>
          <p:nvPr>
            <p:ph idx="9" type="body"/>
          </p:nvPr>
        </p:nvSpPr>
        <p:spPr>
          <a:xfrm>
            <a:off x="1042305" y="6981154"/>
            <a:ext cx="630070" cy="75685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560"/>
              </a:spcBef>
              <a:spcAft>
                <a:spcPts val="0"/>
              </a:spcAft>
              <a:buClr>
                <a:schemeClr val="lt1"/>
              </a:buClr>
              <a:buSzPts val="2800"/>
              <a:buNone/>
              <a:defRPr sz="28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5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500"/>
                                        <p:tgtEl>
                                          <p:spTgt spid="1507"/>
                                        </p:tgtEl>
                                      </p:cBhvr>
                                    </p:animEffect>
                                  </p:childTnLst>
                                </p:cTn>
                              </p:par>
                              <p:par>
                                <p:cTn fill="hold" nodeType="with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500"/>
                                        <p:tgtEl>
                                          <p:spTgt spid="1508"/>
                                        </p:tgtEl>
                                      </p:cBhvr>
                                    </p:animEffect>
                                  </p:childTnLst>
                                </p:cTn>
                              </p:par>
                              <p:par>
                                <p:cTn fill="hold" nodeType="withEffect" presetClass="entr" presetID="10" presetSubtype="0">
                                  <p:stCondLst>
                                    <p:cond delay="0"/>
                                  </p:stCondLst>
                                  <p:childTnLst>
                                    <p:set>
                                      <p:cBhvr>
                                        <p:cTn dur="1" fill="hold">
                                          <p:stCondLst>
                                            <p:cond delay="0"/>
                                          </p:stCondLst>
                                        </p:cTn>
                                        <p:tgtEl>
                                          <p:spTgt spid="1509">
                                            <p:txEl>
                                              <p:pRg end="0" st="0"/>
                                            </p:txEl>
                                          </p:spTgt>
                                        </p:tgtEl>
                                        <p:attrNameLst>
                                          <p:attrName>style.visibility</p:attrName>
                                        </p:attrNameLst>
                                      </p:cBhvr>
                                      <p:to>
                                        <p:strVal val="visible"/>
                                      </p:to>
                                    </p:set>
                                    <p:animEffect filter="fade" transition="in">
                                      <p:cBhvr>
                                        <p:cTn dur="500"/>
                                        <p:tgtEl>
                                          <p:spTgt spid="150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09">
                                            <p:txEl>
                                              <p:pRg end="1" st="1"/>
                                            </p:txEl>
                                          </p:spTgt>
                                        </p:tgtEl>
                                        <p:attrNameLst>
                                          <p:attrName>style.visibility</p:attrName>
                                        </p:attrNameLst>
                                      </p:cBhvr>
                                      <p:to>
                                        <p:strVal val="visible"/>
                                      </p:to>
                                    </p:set>
                                    <p:animEffect filter="fade" transition="in">
                                      <p:cBhvr>
                                        <p:cTn dur="500"/>
                                        <p:tgtEl>
                                          <p:spTgt spid="150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09">
                                            <p:txEl>
                                              <p:pRg end="2" st="2"/>
                                            </p:txEl>
                                          </p:spTgt>
                                        </p:tgtEl>
                                        <p:attrNameLst>
                                          <p:attrName>style.visibility</p:attrName>
                                        </p:attrNameLst>
                                      </p:cBhvr>
                                      <p:to>
                                        <p:strVal val="visible"/>
                                      </p:to>
                                    </p:set>
                                    <p:animEffect filter="fade" transition="in">
                                      <p:cBhvr>
                                        <p:cTn dur="500"/>
                                        <p:tgtEl>
                                          <p:spTgt spid="150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09">
                                            <p:txEl>
                                              <p:pRg end="3" st="3"/>
                                            </p:txEl>
                                          </p:spTgt>
                                        </p:tgtEl>
                                        <p:attrNameLst>
                                          <p:attrName>style.visibility</p:attrName>
                                        </p:attrNameLst>
                                      </p:cBhvr>
                                      <p:to>
                                        <p:strVal val="visible"/>
                                      </p:to>
                                    </p:set>
                                    <p:animEffect filter="fade" transition="in">
                                      <p:cBhvr>
                                        <p:cTn dur="500"/>
                                        <p:tgtEl>
                                          <p:spTgt spid="150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09">
                                            <p:txEl>
                                              <p:pRg end="4" st="4"/>
                                            </p:txEl>
                                          </p:spTgt>
                                        </p:tgtEl>
                                        <p:attrNameLst>
                                          <p:attrName>style.visibility</p:attrName>
                                        </p:attrNameLst>
                                      </p:cBhvr>
                                      <p:to>
                                        <p:strVal val="visible"/>
                                      </p:to>
                                    </p:set>
                                    <p:animEffect filter="fade" transition="in">
                                      <p:cBhvr>
                                        <p:cTn dur="500"/>
                                        <p:tgtEl>
                                          <p:spTgt spid="150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09">
                                            <p:txEl>
                                              <p:pRg end="5" st="5"/>
                                            </p:txEl>
                                          </p:spTgt>
                                        </p:tgtEl>
                                        <p:attrNameLst>
                                          <p:attrName>style.visibility</p:attrName>
                                        </p:attrNameLst>
                                      </p:cBhvr>
                                      <p:to>
                                        <p:strVal val="visible"/>
                                      </p:to>
                                    </p:set>
                                    <p:animEffect filter="fade" transition="in">
                                      <p:cBhvr>
                                        <p:cTn dur="500"/>
                                        <p:tgtEl>
                                          <p:spTgt spid="150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09">
                                            <p:txEl>
                                              <p:pRg end="6" st="6"/>
                                            </p:txEl>
                                          </p:spTgt>
                                        </p:tgtEl>
                                        <p:attrNameLst>
                                          <p:attrName>style.visibility</p:attrName>
                                        </p:attrNameLst>
                                      </p:cBhvr>
                                      <p:to>
                                        <p:strVal val="visible"/>
                                      </p:to>
                                    </p:set>
                                    <p:animEffect filter="fade" transition="in">
                                      <p:cBhvr>
                                        <p:cTn dur="500"/>
                                        <p:tgtEl>
                                          <p:spTgt spid="150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09">
                                            <p:txEl>
                                              <p:pRg end="7" st="7"/>
                                            </p:txEl>
                                          </p:spTgt>
                                        </p:tgtEl>
                                        <p:attrNameLst>
                                          <p:attrName>style.visibility</p:attrName>
                                        </p:attrNameLst>
                                      </p:cBhvr>
                                      <p:to>
                                        <p:strVal val="visible"/>
                                      </p:to>
                                    </p:set>
                                    <p:animEffect filter="fade" transition="in">
                                      <p:cBhvr>
                                        <p:cTn dur="500"/>
                                        <p:tgtEl>
                                          <p:spTgt spid="150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09">
                                            <p:txEl>
                                              <p:pRg end="8" st="8"/>
                                            </p:txEl>
                                          </p:spTgt>
                                        </p:tgtEl>
                                        <p:attrNameLst>
                                          <p:attrName>style.visibility</p:attrName>
                                        </p:attrNameLst>
                                      </p:cBhvr>
                                      <p:to>
                                        <p:strVal val="visible"/>
                                      </p:to>
                                    </p:set>
                                    <p:animEffect filter="fade" transition="in">
                                      <p:cBhvr>
                                        <p:cTn dur="500"/>
                                        <p:tgtEl>
                                          <p:spTgt spid="150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10">
                                            <p:txEl>
                                              <p:pRg end="0" st="0"/>
                                            </p:txEl>
                                          </p:spTgt>
                                        </p:tgtEl>
                                        <p:attrNameLst>
                                          <p:attrName>style.visibility</p:attrName>
                                        </p:attrNameLst>
                                      </p:cBhvr>
                                      <p:to>
                                        <p:strVal val="visible"/>
                                      </p:to>
                                    </p:set>
                                    <p:animEffect filter="fade" transition="in">
                                      <p:cBhvr>
                                        <p:cTn dur="500"/>
                                        <p:tgtEl>
                                          <p:spTgt spid="151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10">
                                            <p:txEl>
                                              <p:pRg end="1" st="1"/>
                                            </p:txEl>
                                          </p:spTgt>
                                        </p:tgtEl>
                                        <p:attrNameLst>
                                          <p:attrName>style.visibility</p:attrName>
                                        </p:attrNameLst>
                                      </p:cBhvr>
                                      <p:to>
                                        <p:strVal val="visible"/>
                                      </p:to>
                                    </p:set>
                                    <p:animEffect filter="fade" transition="in">
                                      <p:cBhvr>
                                        <p:cTn dur="500"/>
                                        <p:tgtEl>
                                          <p:spTgt spid="151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10">
                                            <p:txEl>
                                              <p:pRg end="2" st="2"/>
                                            </p:txEl>
                                          </p:spTgt>
                                        </p:tgtEl>
                                        <p:attrNameLst>
                                          <p:attrName>style.visibility</p:attrName>
                                        </p:attrNameLst>
                                      </p:cBhvr>
                                      <p:to>
                                        <p:strVal val="visible"/>
                                      </p:to>
                                    </p:set>
                                    <p:animEffect filter="fade" transition="in">
                                      <p:cBhvr>
                                        <p:cTn dur="500"/>
                                        <p:tgtEl>
                                          <p:spTgt spid="151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10">
                                            <p:txEl>
                                              <p:pRg end="3" st="3"/>
                                            </p:txEl>
                                          </p:spTgt>
                                        </p:tgtEl>
                                        <p:attrNameLst>
                                          <p:attrName>style.visibility</p:attrName>
                                        </p:attrNameLst>
                                      </p:cBhvr>
                                      <p:to>
                                        <p:strVal val="visible"/>
                                      </p:to>
                                    </p:set>
                                    <p:animEffect filter="fade" transition="in">
                                      <p:cBhvr>
                                        <p:cTn dur="500"/>
                                        <p:tgtEl>
                                          <p:spTgt spid="151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10">
                                            <p:txEl>
                                              <p:pRg end="4" st="4"/>
                                            </p:txEl>
                                          </p:spTgt>
                                        </p:tgtEl>
                                        <p:attrNameLst>
                                          <p:attrName>style.visibility</p:attrName>
                                        </p:attrNameLst>
                                      </p:cBhvr>
                                      <p:to>
                                        <p:strVal val="visible"/>
                                      </p:to>
                                    </p:set>
                                    <p:animEffect filter="fade" transition="in">
                                      <p:cBhvr>
                                        <p:cTn dur="500"/>
                                        <p:tgtEl>
                                          <p:spTgt spid="151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10">
                                            <p:txEl>
                                              <p:pRg end="5" st="5"/>
                                            </p:txEl>
                                          </p:spTgt>
                                        </p:tgtEl>
                                        <p:attrNameLst>
                                          <p:attrName>style.visibility</p:attrName>
                                        </p:attrNameLst>
                                      </p:cBhvr>
                                      <p:to>
                                        <p:strVal val="visible"/>
                                      </p:to>
                                    </p:set>
                                    <p:animEffect filter="fade" transition="in">
                                      <p:cBhvr>
                                        <p:cTn dur="500"/>
                                        <p:tgtEl>
                                          <p:spTgt spid="151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10">
                                            <p:txEl>
                                              <p:pRg end="6" st="6"/>
                                            </p:txEl>
                                          </p:spTgt>
                                        </p:tgtEl>
                                        <p:attrNameLst>
                                          <p:attrName>style.visibility</p:attrName>
                                        </p:attrNameLst>
                                      </p:cBhvr>
                                      <p:to>
                                        <p:strVal val="visible"/>
                                      </p:to>
                                    </p:set>
                                    <p:animEffect filter="fade" transition="in">
                                      <p:cBhvr>
                                        <p:cTn dur="500"/>
                                        <p:tgtEl>
                                          <p:spTgt spid="151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10">
                                            <p:txEl>
                                              <p:pRg end="7" st="7"/>
                                            </p:txEl>
                                          </p:spTgt>
                                        </p:tgtEl>
                                        <p:attrNameLst>
                                          <p:attrName>style.visibility</p:attrName>
                                        </p:attrNameLst>
                                      </p:cBhvr>
                                      <p:to>
                                        <p:strVal val="visible"/>
                                      </p:to>
                                    </p:set>
                                    <p:animEffect filter="fade" transition="in">
                                      <p:cBhvr>
                                        <p:cTn dur="500"/>
                                        <p:tgtEl>
                                          <p:spTgt spid="151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10">
                                            <p:txEl>
                                              <p:pRg end="8" st="8"/>
                                            </p:txEl>
                                          </p:spTgt>
                                        </p:tgtEl>
                                        <p:attrNameLst>
                                          <p:attrName>style.visibility</p:attrName>
                                        </p:attrNameLst>
                                      </p:cBhvr>
                                      <p:to>
                                        <p:strVal val="visible"/>
                                      </p:to>
                                    </p:set>
                                    <p:animEffect filter="fade" transition="in">
                                      <p:cBhvr>
                                        <p:cTn dur="500"/>
                                        <p:tgtEl>
                                          <p:spTgt spid="1510">
                                            <p:txEl>
                                              <p:pRg end="8" st="8"/>
                                            </p:txEl>
                                          </p:spTgt>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511"/>
                                        </p:tgtEl>
                                        <p:attrNameLst>
                                          <p:attrName>style.visibility</p:attrName>
                                        </p:attrNameLst>
                                      </p:cBhvr>
                                      <p:to>
                                        <p:strVal val="visible"/>
                                      </p:to>
                                    </p:set>
                                    <p:animEffect filter="fade" transition="in">
                                      <p:cBhvr>
                                        <p:cTn dur="500"/>
                                        <p:tgtEl>
                                          <p:spTgt spid="1511"/>
                                        </p:tgtEl>
                                      </p:cBhvr>
                                    </p:animEffect>
                                  </p:childTnLst>
                                </p:cTn>
                              </p:par>
                              <p:par>
                                <p:cTn fill="hold" nodeType="withEffect" presetClass="entr" presetID="10" presetSubtype="0">
                                  <p:stCondLst>
                                    <p:cond delay="500"/>
                                  </p:stCondLst>
                                  <p:childTnLst>
                                    <p:set>
                                      <p:cBhvr>
                                        <p:cTn dur="1" fill="hold">
                                          <p:stCondLst>
                                            <p:cond delay="0"/>
                                          </p:stCondLst>
                                        </p:cTn>
                                        <p:tgtEl>
                                          <p:spTgt spid="1512"/>
                                        </p:tgtEl>
                                        <p:attrNameLst>
                                          <p:attrName>style.visibility</p:attrName>
                                        </p:attrNameLst>
                                      </p:cBhvr>
                                      <p:to>
                                        <p:strVal val="visible"/>
                                      </p:to>
                                    </p:set>
                                    <p:animEffect filter="fade" transition="in">
                                      <p:cBhvr>
                                        <p:cTn dur="500"/>
                                        <p:tgtEl>
                                          <p:spTgt spid="1512"/>
                                        </p:tgtEl>
                                      </p:cBhvr>
                                    </p:animEffect>
                                  </p:childTnLst>
                                </p:cTn>
                              </p:par>
                              <p:par>
                                <p:cTn fill="hold" nodeType="withEffect" presetClass="entr" presetID="10" presetSubtype="0">
                                  <p:stCondLst>
                                    <p:cond delay="500"/>
                                  </p:stCondLst>
                                  <p:childTnLst>
                                    <p:set>
                                      <p:cBhvr>
                                        <p:cTn dur="1" fill="hold">
                                          <p:stCondLst>
                                            <p:cond delay="0"/>
                                          </p:stCondLst>
                                        </p:cTn>
                                        <p:tgtEl>
                                          <p:spTgt spid="1513"/>
                                        </p:tgtEl>
                                        <p:attrNameLst>
                                          <p:attrName>style.visibility</p:attrName>
                                        </p:attrNameLst>
                                      </p:cBhvr>
                                      <p:to>
                                        <p:strVal val="visible"/>
                                      </p:to>
                                    </p:set>
                                    <p:animEffect filter="fade" transition="in">
                                      <p:cBhvr>
                                        <p:cTn dur="500"/>
                                        <p:tgtEl>
                                          <p:spTgt spid="1513"/>
                                        </p:tgtEl>
                                      </p:cBhvr>
                                    </p:animEffect>
                                  </p:childTnLst>
                                </p:cTn>
                              </p:par>
                              <p:par>
                                <p:cTn fill="hold" nodeType="withEffect" presetClass="entr" presetID="10" presetSubtype="0">
                                  <p:stCondLst>
                                    <p:cond delay="500"/>
                                  </p:stCondLst>
                                  <p:childTnLst>
                                    <p:set>
                                      <p:cBhvr>
                                        <p:cTn dur="1" fill="hold">
                                          <p:stCondLst>
                                            <p:cond delay="0"/>
                                          </p:stCondLst>
                                        </p:cTn>
                                        <p:tgtEl>
                                          <p:spTgt spid="1514">
                                            <p:txEl>
                                              <p:pRg end="0" st="0"/>
                                            </p:txEl>
                                          </p:spTgt>
                                        </p:tgtEl>
                                        <p:attrNameLst>
                                          <p:attrName>style.visibility</p:attrName>
                                        </p:attrNameLst>
                                      </p:cBhvr>
                                      <p:to>
                                        <p:strVal val="visible"/>
                                      </p:to>
                                    </p:set>
                                    <p:animEffect filter="fade" transition="in">
                                      <p:cBhvr>
                                        <p:cTn dur="500"/>
                                        <p:tgtEl>
                                          <p:spTgt spid="1514">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4">
                                            <p:txEl>
                                              <p:pRg end="1" st="1"/>
                                            </p:txEl>
                                          </p:spTgt>
                                        </p:tgtEl>
                                        <p:attrNameLst>
                                          <p:attrName>style.visibility</p:attrName>
                                        </p:attrNameLst>
                                      </p:cBhvr>
                                      <p:to>
                                        <p:strVal val="visible"/>
                                      </p:to>
                                    </p:set>
                                    <p:animEffect filter="fade" transition="in">
                                      <p:cBhvr>
                                        <p:cTn dur="500"/>
                                        <p:tgtEl>
                                          <p:spTgt spid="1514">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4">
                                            <p:txEl>
                                              <p:pRg end="2" st="2"/>
                                            </p:txEl>
                                          </p:spTgt>
                                        </p:tgtEl>
                                        <p:attrNameLst>
                                          <p:attrName>style.visibility</p:attrName>
                                        </p:attrNameLst>
                                      </p:cBhvr>
                                      <p:to>
                                        <p:strVal val="visible"/>
                                      </p:to>
                                    </p:set>
                                    <p:animEffect filter="fade" transition="in">
                                      <p:cBhvr>
                                        <p:cTn dur="500"/>
                                        <p:tgtEl>
                                          <p:spTgt spid="1514">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4">
                                            <p:txEl>
                                              <p:pRg end="3" st="3"/>
                                            </p:txEl>
                                          </p:spTgt>
                                        </p:tgtEl>
                                        <p:attrNameLst>
                                          <p:attrName>style.visibility</p:attrName>
                                        </p:attrNameLst>
                                      </p:cBhvr>
                                      <p:to>
                                        <p:strVal val="visible"/>
                                      </p:to>
                                    </p:set>
                                    <p:animEffect filter="fade" transition="in">
                                      <p:cBhvr>
                                        <p:cTn dur="500"/>
                                        <p:tgtEl>
                                          <p:spTgt spid="1514">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4">
                                            <p:txEl>
                                              <p:pRg end="4" st="4"/>
                                            </p:txEl>
                                          </p:spTgt>
                                        </p:tgtEl>
                                        <p:attrNameLst>
                                          <p:attrName>style.visibility</p:attrName>
                                        </p:attrNameLst>
                                      </p:cBhvr>
                                      <p:to>
                                        <p:strVal val="visible"/>
                                      </p:to>
                                    </p:set>
                                    <p:animEffect filter="fade" transition="in">
                                      <p:cBhvr>
                                        <p:cTn dur="500"/>
                                        <p:tgtEl>
                                          <p:spTgt spid="1514">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4">
                                            <p:txEl>
                                              <p:pRg end="5" st="5"/>
                                            </p:txEl>
                                          </p:spTgt>
                                        </p:tgtEl>
                                        <p:attrNameLst>
                                          <p:attrName>style.visibility</p:attrName>
                                        </p:attrNameLst>
                                      </p:cBhvr>
                                      <p:to>
                                        <p:strVal val="visible"/>
                                      </p:to>
                                    </p:set>
                                    <p:animEffect filter="fade" transition="in">
                                      <p:cBhvr>
                                        <p:cTn dur="500"/>
                                        <p:tgtEl>
                                          <p:spTgt spid="1514">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4">
                                            <p:txEl>
                                              <p:pRg end="6" st="6"/>
                                            </p:txEl>
                                          </p:spTgt>
                                        </p:tgtEl>
                                        <p:attrNameLst>
                                          <p:attrName>style.visibility</p:attrName>
                                        </p:attrNameLst>
                                      </p:cBhvr>
                                      <p:to>
                                        <p:strVal val="visible"/>
                                      </p:to>
                                    </p:set>
                                    <p:animEffect filter="fade" transition="in">
                                      <p:cBhvr>
                                        <p:cTn dur="500"/>
                                        <p:tgtEl>
                                          <p:spTgt spid="1514">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4">
                                            <p:txEl>
                                              <p:pRg end="7" st="7"/>
                                            </p:txEl>
                                          </p:spTgt>
                                        </p:tgtEl>
                                        <p:attrNameLst>
                                          <p:attrName>style.visibility</p:attrName>
                                        </p:attrNameLst>
                                      </p:cBhvr>
                                      <p:to>
                                        <p:strVal val="visible"/>
                                      </p:to>
                                    </p:set>
                                    <p:animEffect filter="fade" transition="in">
                                      <p:cBhvr>
                                        <p:cTn dur="500"/>
                                        <p:tgtEl>
                                          <p:spTgt spid="1514">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4">
                                            <p:txEl>
                                              <p:pRg end="8" st="8"/>
                                            </p:txEl>
                                          </p:spTgt>
                                        </p:tgtEl>
                                        <p:attrNameLst>
                                          <p:attrName>style.visibility</p:attrName>
                                        </p:attrNameLst>
                                      </p:cBhvr>
                                      <p:to>
                                        <p:strVal val="visible"/>
                                      </p:to>
                                    </p:set>
                                    <p:animEffect filter="fade" transition="in">
                                      <p:cBhvr>
                                        <p:cTn dur="500"/>
                                        <p:tgtEl>
                                          <p:spTgt spid="1514">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5">
                                            <p:txEl>
                                              <p:pRg end="0" st="0"/>
                                            </p:txEl>
                                          </p:spTgt>
                                        </p:tgtEl>
                                        <p:attrNameLst>
                                          <p:attrName>style.visibility</p:attrName>
                                        </p:attrNameLst>
                                      </p:cBhvr>
                                      <p:to>
                                        <p:strVal val="visible"/>
                                      </p:to>
                                    </p:set>
                                    <p:animEffect filter="fade" transition="in">
                                      <p:cBhvr>
                                        <p:cTn dur="500"/>
                                        <p:tgtEl>
                                          <p:spTgt spid="1515">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5">
                                            <p:txEl>
                                              <p:pRg end="1" st="1"/>
                                            </p:txEl>
                                          </p:spTgt>
                                        </p:tgtEl>
                                        <p:attrNameLst>
                                          <p:attrName>style.visibility</p:attrName>
                                        </p:attrNameLst>
                                      </p:cBhvr>
                                      <p:to>
                                        <p:strVal val="visible"/>
                                      </p:to>
                                    </p:set>
                                    <p:animEffect filter="fade" transition="in">
                                      <p:cBhvr>
                                        <p:cTn dur="500"/>
                                        <p:tgtEl>
                                          <p:spTgt spid="1515">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5">
                                            <p:txEl>
                                              <p:pRg end="2" st="2"/>
                                            </p:txEl>
                                          </p:spTgt>
                                        </p:tgtEl>
                                        <p:attrNameLst>
                                          <p:attrName>style.visibility</p:attrName>
                                        </p:attrNameLst>
                                      </p:cBhvr>
                                      <p:to>
                                        <p:strVal val="visible"/>
                                      </p:to>
                                    </p:set>
                                    <p:animEffect filter="fade" transition="in">
                                      <p:cBhvr>
                                        <p:cTn dur="500"/>
                                        <p:tgtEl>
                                          <p:spTgt spid="1515">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5">
                                            <p:txEl>
                                              <p:pRg end="3" st="3"/>
                                            </p:txEl>
                                          </p:spTgt>
                                        </p:tgtEl>
                                        <p:attrNameLst>
                                          <p:attrName>style.visibility</p:attrName>
                                        </p:attrNameLst>
                                      </p:cBhvr>
                                      <p:to>
                                        <p:strVal val="visible"/>
                                      </p:to>
                                    </p:set>
                                    <p:animEffect filter="fade" transition="in">
                                      <p:cBhvr>
                                        <p:cTn dur="500"/>
                                        <p:tgtEl>
                                          <p:spTgt spid="1515">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5">
                                            <p:txEl>
                                              <p:pRg end="4" st="4"/>
                                            </p:txEl>
                                          </p:spTgt>
                                        </p:tgtEl>
                                        <p:attrNameLst>
                                          <p:attrName>style.visibility</p:attrName>
                                        </p:attrNameLst>
                                      </p:cBhvr>
                                      <p:to>
                                        <p:strVal val="visible"/>
                                      </p:to>
                                    </p:set>
                                    <p:animEffect filter="fade" transition="in">
                                      <p:cBhvr>
                                        <p:cTn dur="500"/>
                                        <p:tgtEl>
                                          <p:spTgt spid="1515">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5">
                                            <p:txEl>
                                              <p:pRg end="5" st="5"/>
                                            </p:txEl>
                                          </p:spTgt>
                                        </p:tgtEl>
                                        <p:attrNameLst>
                                          <p:attrName>style.visibility</p:attrName>
                                        </p:attrNameLst>
                                      </p:cBhvr>
                                      <p:to>
                                        <p:strVal val="visible"/>
                                      </p:to>
                                    </p:set>
                                    <p:animEffect filter="fade" transition="in">
                                      <p:cBhvr>
                                        <p:cTn dur="500"/>
                                        <p:tgtEl>
                                          <p:spTgt spid="1515">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5">
                                            <p:txEl>
                                              <p:pRg end="6" st="6"/>
                                            </p:txEl>
                                          </p:spTgt>
                                        </p:tgtEl>
                                        <p:attrNameLst>
                                          <p:attrName>style.visibility</p:attrName>
                                        </p:attrNameLst>
                                      </p:cBhvr>
                                      <p:to>
                                        <p:strVal val="visible"/>
                                      </p:to>
                                    </p:set>
                                    <p:animEffect filter="fade" transition="in">
                                      <p:cBhvr>
                                        <p:cTn dur="500"/>
                                        <p:tgtEl>
                                          <p:spTgt spid="1515">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5">
                                            <p:txEl>
                                              <p:pRg end="7" st="7"/>
                                            </p:txEl>
                                          </p:spTgt>
                                        </p:tgtEl>
                                        <p:attrNameLst>
                                          <p:attrName>style.visibility</p:attrName>
                                        </p:attrNameLst>
                                      </p:cBhvr>
                                      <p:to>
                                        <p:strVal val="visible"/>
                                      </p:to>
                                    </p:set>
                                    <p:animEffect filter="fade" transition="in">
                                      <p:cBhvr>
                                        <p:cTn dur="500"/>
                                        <p:tgtEl>
                                          <p:spTgt spid="1515">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5">
                                            <p:txEl>
                                              <p:pRg end="8" st="8"/>
                                            </p:txEl>
                                          </p:spTgt>
                                        </p:tgtEl>
                                        <p:attrNameLst>
                                          <p:attrName>style.visibility</p:attrName>
                                        </p:attrNameLst>
                                      </p:cBhvr>
                                      <p:to>
                                        <p:strVal val="visible"/>
                                      </p:to>
                                    </p:set>
                                    <p:animEffect filter="fade" transition="in">
                                      <p:cBhvr>
                                        <p:cTn dur="500"/>
                                        <p:tgtEl>
                                          <p:spTgt spid="1515">
                                            <p:txEl>
                                              <p:pRg end="8" st="8"/>
                                            </p:txEl>
                                          </p:spTgt>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516"/>
                                        </p:tgtEl>
                                        <p:attrNameLst>
                                          <p:attrName>style.visibility</p:attrName>
                                        </p:attrNameLst>
                                      </p:cBhvr>
                                      <p:to>
                                        <p:strVal val="visible"/>
                                      </p:to>
                                    </p:set>
                                    <p:animEffect filter="fade" transition="in">
                                      <p:cBhvr>
                                        <p:cTn dur="500"/>
                                        <p:tgtEl>
                                          <p:spTgt spid="1516"/>
                                        </p:tgtEl>
                                      </p:cBhvr>
                                    </p:animEffect>
                                  </p:childTnLst>
                                </p:cTn>
                              </p:par>
                              <p:par>
                                <p:cTn fill="hold" nodeType="withEffect" presetClass="entr" presetID="10" presetSubtype="0">
                                  <p:stCondLst>
                                    <p:cond delay="500"/>
                                  </p:stCondLst>
                                  <p:childTnLst>
                                    <p:set>
                                      <p:cBhvr>
                                        <p:cTn dur="1" fill="hold">
                                          <p:stCondLst>
                                            <p:cond delay="0"/>
                                          </p:stCondLst>
                                        </p:cTn>
                                        <p:tgtEl>
                                          <p:spTgt spid="1517"/>
                                        </p:tgtEl>
                                        <p:attrNameLst>
                                          <p:attrName>style.visibility</p:attrName>
                                        </p:attrNameLst>
                                      </p:cBhvr>
                                      <p:to>
                                        <p:strVal val="visible"/>
                                      </p:to>
                                    </p:set>
                                    <p:animEffect filter="fade" transition="in">
                                      <p:cBhvr>
                                        <p:cTn dur="500"/>
                                        <p:tgtEl>
                                          <p:spTgt spid="1517"/>
                                        </p:tgtEl>
                                      </p:cBhvr>
                                    </p:animEffect>
                                  </p:childTnLst>
                                </p:cTn>
                              </p:par>
                              <p:par>
                                <p:cTn fill="hold" nodeType="withEffect" presetClass="entr" presetID="10" presetSubtype="0">
                                  <p:stCondLst>
                                    <p:cond delay="500"/>
                                  </p:stCondLst>
                                  <p:childTnLst>
                                    <p:set>
                                      <p:cBhvr>
                                        <p:cTn dur="1" fill="hold">
                                          <p:stCondLst>
                                            <p:cond delay="0"/>
                                          </p:stCondLst>
                                        </p:cTn>
                                        <p:tgtEl>
                                          <p:spTgt spid="1518"/>
                                        </p:tgtEl>
                                        <p:attrNameLst>
                                          <p:attrName>style.visibility</p:attrName>
                                        </p:attrNameLst>
                                      </p:cBhvr>
                                      <p:to>
                                        <p:strVal val="visible"/>
                                      </p:to>
                                    </p:set>
                                    <p:animEffect filter="fade" transition="in">
                                      <p:cBhvr>
                                        <p:cTn dur="500"/>
                                        <p:tgtEl>
                                          <p:spTgt spid="1518"/>
                                        </p:tgtEl>
                                      </p:cBhvr>
                                    </p:animEffect>
                                  </p:childTnLst>
                                </p:cTn>
                              </p:par>
                              <p:par>
                                <p:cTn fill="hold" nodeType="withEffect" presetClass="entr" presetID="10" presetSubtype="0">
                                  <p:stCondLst>
                                    <p:cond delay="500"/>
                                  </p:stCondLst>
                                  <p:childTnLst>
                                    <p:set>
                                      <p:cBhvr>
                                        <p:cTn dur="1" fill="hold">
                                          <p:stCondLst>
                                            <p:cond delay="0"/>
                                          </p:stCondLst>
                                        </p:cTn>
                                        <p:tgtEl>
                                          <p:spTgt spid="1519">
                                            <p:txEl>
                                              <p:pRg end="0" st="0"/>
                                            </p:txEl>
                                          </p:spTgt>
                                        </p:tgtEl>
                                        <p:attrNameLst>
                                          <p:attrName>style.visibility</p:attrName>
                                        </p:attrNameLst>
                                      </p:cBhvr>
                                      <p:to>
                                        <p:strVal val="visible"/>
                                      </p:to>
                                    </p:set>
                                    <p:animEffect filter="fade" transition="in">
                                      <p:cBhvr>
                                        <p:cTn dur="500"/>
                                        <p:tgtEl>
                                          <p:spTgt spid="1519">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9">
                                            <p:txEl>
                                              <p:pRg end="1" st="1"/>
                                            </p:txEl>
                                          </p:spTgt>
                                        </p:tgtEl>
                                        <p:attrNameLst>
                                          <p:attrName>style.visibility</p:attrName>
                                        </p:attrNameLst>
                                      </p:cBhvr>
                                      <p:to>
                                        <p:strVal val="visible"/>
                                      </p:to>
                                    </p:set>
                                    <p:animEffect filter="fade" transition="in">
                                      <p:cBhvr>
                                        <p:cTn dur="500"/>
                                        <p:tgtEl>
                                          <p:spTgt spid="1519">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9">
                                            <p:txEl>
                                              <p:pRg end="2" st="2"/>
                                            </p:txEl>
                                          </p:spTgt>
                                        </p:tgtEl>
                                        <p:attrNameLst>
                                          <p:attrName>style.visibility</p:attrName>
                                        </p:attrNameLst>
                                      </p:cBhvr>
                                      <p:to>
                                        <p:strVal val="visible"/>
                                      </p:to>
                                    </p:set>
                                    <p:animEffect filter="fade" transition="in">
                                      <p:cBhvr>
                                        <p:cTn dur="500"/>
                                        <p:tgtEl>
                                          <p:spTgt spid="1519">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9">
                                            <p:txEl>
                                              <p:pRg end="3" st="3"/>
                                            </p:txEl>
                                          </p:spTgt>
                                        </p:tgtEl>
                                        <p:attrNameLst>
                                          <p:attrName>style.visibility</p:attrName>
                                        </p:attrNameLst>
                                      </p:cBhvr>
                                      <p:to>
                                        <p:strVal val="visible"/>
                                      </p:to>
                                    </p:set>
                                    <p:animEffect filter="fade" transition="in">
                                      <p:cBhvr>
                                        <p:cTn dur="500"/>
                                        <p:tgtEl>
                                          <p:spTgt spid="1519">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9">
                                            <p:txEl>
                                              <p:pRg end="4" st="4"/>
                                            </p:txEl>
                                          </p:spTgt>
                                        </p:tgtEl>
                                        <p:attrNameLst>
                                          <p:attrName>style.visibility</p:attrName>
                                        </p:attrNameLst>
                                      </p:cBhvr>
                                      <p:to>
                                        <p:strVal val="visible"/>
                                      </p:to>
                                    </p:set>
                                    <p:animEffect filter="fade" transition="in">
                                      <p:cBhvr>
                                        <p:cTn dur="500"/>
                                        <p:tgtEl>
                                          <p:spTgt spid="1519">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9">
                                            <p:txEl>
                                              <p:pRg end="5" st="5"/>
                                            </p:txEl>
                                          </p:spTgt>
                                        </p:tgtEl>
                                        <p:attrNameLst>
                                          <p:attrName>style.visibility</p:attrName>
                                        </p:attrNameLst>
                                      </p:cBhvr>
                                      <p:to>
                                        <p:strVal val="visible"/>
                                      </p:to>
                                    </p:set>
                                    <p:animEffect filter="fade" transition="in">
                                      <p:cBhvr>
                                        <p:cTn dur="500"/>
                                        <p:tgtEl>
                                          <p:spTgt spid="1519">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9">
                                            <p:txEl>
                                              <p:pRg end="6" st="6"/>
                                            </p:txEl>
                                          </p:spTgt>
                                        </p:tgtEl>
                                        <p:attrNameLst>
                                          <p:attrName>style.visibility</p:attrName>
                                        </p:attrNameLst>
                                      </p:cBhvr>
                                      <p:to>
                                        <p:strVal val="visible"/>
                                      </p:to>
                                    </p:set>
                                    <p:animEffect filter="fade" transition="in">
                                      <p:cBhvr>
                                        <p:cTn dur="500"/>
                                        <p:tgtEl>
                                          <p:spTgt spid="1519">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9">
                                            <p:txEl>
                                              <p:pRg end="7" st="7"/>
                                            </p:txEl>
                                          </p:spTgt>
                                        </p:tgtEl>
                                        <p:attrNameLst>
                                          <p:attrName>style.visibility</p:attrName>
                                        </p:attrNameLst>
                                      </p:cBhvr>
                                      <p:to>
                                        <p:strVal val="visible"/>
                                      </p:to>
                                    </p:set>
                                    <p:animEffect filter="fade" transition="in">
                                      <p:cBhvr>
                                        <p:cTn dur="500"/>
                                        <p:tgtEl>
                                          <p:spTgt spid="1519">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19">
                                            <p:txEl>
                                              <p:pRg end="8" st="8"/>
                                            </p:txEl>
                                          </p:spTgt>
                                        </p:tgtEl>
                                        <p:attrNameLst>
                                          <p:attrName>style.visibility</p:attrName>
                                        </p:attrNameLst>
                                      </p:cBhvr>
                                      <p:to>
                                        <p:strVal val="visible"/>
                                      </p:to>
                                    </p:set>
                                    <p:animEffect filter="fade" transition="in">
                                      <p:cBhvr>
                                        <p:cTn dur="500"/>
                                        <p:tgtEl>
                                          <p:spTgt spid="1519">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20">
                                            <p:txEl>
                                              <p:pRg end="0" st="0"/>
                                            </p:txEl>
                                          </p:spTgt>
                                        </p:tgtEl>
                                        <p:attrNameLst>
                                          <p:attrName>style.visibility</p:attrName>
                                        </p:attrNameLst>
                                      </p:cBhvr>
                                      <p:to>
                                        <p:strVal val="visible"/>
                                      </p:to>
                                    </p:set>
                                    <p:animEffect filter="fade" transition="in">
                                      <p:cBhvr>
                                        <p:cTn dur="500"/>
                                        <p:tgtEl>
                                          <p:spTgt spid="1520">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20">
                                            <p:txEl>
                                              <p:pRg end="1" st="1"/>
                                            </p:txEl>
                                          </p:spTgt>
                                        </p:tgtEl>
                                        <p:attrNameLst>
                                          <p:attrName>style.visibility</p:attrName>
                                        </p:attrNameLst>
                                      </p:cBhvr>
                                      <p:to>
                                        <p:strVal val="visible"/>
                                      </p:to>
                                    </p:set>
                                    <p:animEffect filter="fade" transition="in">
                                      <p:cBhvr>
                                        <p:cTn dur="500"/>
                                        <p:tgtEl>
                                          <p:spTgt spid="1520">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20">
                                            <p:txEl>
                                              <p:pRg end="2" st="2"/>
                                            </p:txEl>
                                          </p:spTgt>
                                        </p:tgtEl>
                                        <p:attrNameLst>
                                          <p:attrName>style.visibility</p:attrName>
                                        </p:attrNameLst>
                                      </p:cBhvr>
                                      <p:to>
                                        <p:strVal val="visible"/>
                                      </p:to>
                                    </p:set>
                                    <p:animEffect filter="fade" transition="in">
                                      <p:cBhvr>
                                        <p:cTn dur="500"/>
                                        <p:tgtEl>
                                          <p:spTgt spid="1520">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20">
                                            <p:txEl>
                                              <p:pRg end="3" st="3"/>
                                            </p:txEl>
                                          </p:spTgt>
                                        </p:tgtEl>
                                        <p:attrNameLst>
                                          <p:attrName>style.visibility</p:attrName>
                                        </p:attrNameLst>
                                      </p:cBhvr>
                                      <p:to>
                                        <p:strVal val="visible"/>
                                      </p:to>
                                    </p:set>
                                    <p:animEffect filter="fade" transition="in">
                                      <p:cBhvr>
                                        <p:cTn dur="500"/>
                                        <p:tgtEl>
                                          <p:spTgt spid="1520">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20">
                                            <p:txEl>
                                              <p:pRg end="4" st="4"/>
                                            </p:txEl>
                                          </p:spTgt>
                                        </p:tgtEl>
                                        <p:attrNameLst>
                                          <p:attrName>style.visibility</p:attrName>
                                        </p:attrNameLst>
                                      </p:cBhvr>
                                      <p:to>
                                        <p:strVal val="visible"/>
                                      </p:to>
                                    </p:set>
                                    <p:animEffect filter="fade" transition="in">
                                      <p:cBhvr>
                                        <p:cTn dur="500"/>
                                        <p:tgtEl>
                                          <p:spTgt spid="1520">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20">
                                            <p:txEl>
                                              <p:pRg end="5" st="5"/>
                                            </p:txEl>
                                          </p:spTgt>
                                        </p:tgtEl>
                                        <p:attrNameLst>
                                          <p:attrName>style.visibility</p:attrName>
                                        </p:attrNameLst>
                                      </p:cBhvr>
                                      <p:to>
                                        <p:strVal val="visible"/>
                                      </p:to>
                                    </p:set>
                                    <p:animEffect filter="fade" transition="in">
                                      <p:cBhvr>
                                        <p:cTn dur="500"/>
                                        <p:tgtEl>
                                          <p:spTgt spid="1520">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20">
                                            <p:txEl>
                                              <p:pRg end="6" st="6"/>
                                            </p:txEl>
                                          </p:spTgt>
                                        </p:tgtEl>
                                        <p:attrNameLst>
                                          <p:attrName>style.visibility</p:attrName>
                                        </p:attrNameLst>
                                      </p:cBhvr>
                                      <p:to>
                                        <p:strVal val="visible"/>
                                      </p:to>
                                    </p:set>
                                    <p:animEffect filter="fade" transition="in">
                                      <p:cBhvr>
                                        <p:cTn dur="500"/>
                                        <p:tgtEl>
                                          <p:spTgt spid="1520">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20">
                                            <p:txEl>
                                              <p:pRg end="7" st="7"/>
                                            </p:txEl>
                                          </p:spTgt>
                                        </p:tgtEl>
                                        <p:attrNameLst>
                                          <p:attrName>style.visibility</p:attrName>
                                        </p:attrNameLst>
                                      </p:cBhvr>
                                      <p:to>
                                        <p:strVal val="visible"/>
                                      </p:to>
                                    </p:set>
                                    <p:animEffect filter="fade" transition="in">
                                      <p:cBhvr>
                                        <p:cTn dur="500"/>
                                        <p:tgtEl>
                                          <p:spTgt spid="1520">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520">
                                            <p:txEl>
                                              <p:pRg end="8" st="8"/>
                                            </p:txEl>
                                          </p:spTgt>
                                        </p:tgtEl>
                                        <p:attrNameLst>
                                          <p:attrName>style.visibility</p:attrName>
                                        </p:attrNameLst>
                                      </p:cBhvr>
                                      <p:to>
                                        <p:strVal val="visible"/>
                                      </p:to>
                                    </p:set>
                                    <p:animEffect filter="fade" transition="in">
                                      <p:cBhvr>
                                        <p:cTn dur="500"/>
                                        <p:tgtEl>
                                          <p:spTgt spid="152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yramid">
  <p:cSld name="Pyramid">
    <p:spTree>
      <p:nvGrpSpPr>
        <p:cNvPr id="1521" name="Shape 1521"/>
        <p:cNvGrpSpPr/>
        <p:nvPr/>
      </p:nvGrpSpPr>
      <p:grpSpPr>
        <a:xfrm>
          <a:off x="0" y="0"/>
          <a:ext cx="0" cy="0"/>
          <a:chOff x="0" y="0"/>
          <a:chExt cx="0" cy="0"/>
        </a:xfrm>
      </p:grpSpPr>
      <p:sp>
        <p:nvSpPr>
          <p:cNvPr id="1522" name="Google Shape;1522;p187"/>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3" name="Google Shape;1523;p18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4" name="Google Shape;1524;p18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525" name="Google Shape;1525;p187"/>
          <p:cNvSpPr/>
          <p:nvPr/>
        </p:nvSpPr>
        <p:spPr>
          <a:xfrm>
            <a:off x="1456190" y="2173170"/>
            <a:ext cx="7883076" cy="6795755"/>
          </a:xfrm>
          <a:custGeom>
            <a:rect b="b" l="l" r="r" t="t"/>
            <a:pathLst>
              <a:path extrusionOk="0" h="6795755" w="7883076">
                <a:moveTo>
                  <a:pt x="1" y="6795754"/>
                </a:moveTo>
                <a:lnTo>
                  <a:pt x="7883075" y="6795754"/>
                </a:lnTo>
                <a:lnTo>
                  <a:pt x="7883076" y="6795755"/>
                </a:lnTo>
                <a:lnTo>
                  <a:pt x="0" y="6795755"/>
                </a:lnTo>
                <a:close/>
                <a:moveTo>
                  <a:pt x="978756" y="5108245"/>
                </a:moveTo>
                <a:lnTo>
                  <a:pt x="6904320" y="5108245"/>
                </a:lnTo>
                <a:lnTo>
                  <a:pt x="7856558" y="6750035"/>
                </a:lnTo>
                <a:lnTo>
                  <a:pt x="26518" y="6750035"/>
                </a:lnTo>
                <a:close/>
                <a:moveTo>
                  <a:pt x="1957511" y="3420736"/>
                </a:moveTo>
                <a:lnTo>
                  <a:pt x="5925565" y="3420736"/>
                </a:lnTo>
                <a:lnTo>
                  <a:pt x="6877803" y="5062526"/>
                </a:lnTo>
                <a:lnTo>
                  <a:pt x="1005273" y="5062526"/>
                </a:lnTo>
                <a:close/>
                <a:moveTo>
                  <a:pt x="2936267" y="1733227"/>
                </a:moveTo>
                <a:lnTo>
                  <a:pt x="4946810" y="1733227"/>
                </a:lnTo>
                <a:lnTo>
                  <a:pt x="5899048" y="3375017"/>
                </a:lnTo>
                <a:lnTo>
                  <a:pt x="1984028" y="3375017"/>
                </a:lnTo>
                <a:close/>
                <a:moveTo>
                  <a:pt x="3941538" y="0"/>
                </a:moveTo>
                <a:lnTo>
                  <a:pt x="4920293" y="1687508"/>
                </a:lnTo>
                <a:lnTo>
                  <a:pt x="2962784" y="16875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26" name="Google Shape;1526;p187"/>
          <p:cNvSpPr/>
          <p:nvPr/>
        </p:nvSpPr>
        <p:spPr>
          <a:xfrm flipH="1">
            <a:off x="5397728" y="2173170"/>
            <a:ext cx="7869667" cy="1684455"/>
          </a:xfrm>
          <a:prstGeom prst="parallelogram">
            <a:avLst>
              <a:gd fmla="val 58019"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27" name="Google Shape;1527;p187"/>
          <p:cNvSpPr/>
          <p:nvPr/>
        </p:nvSpPr>
        <p:spPr>
          <a:xfrm flipH="1">
            <a:off x="6398666" y="3905251"/>
            <a:ext cx="7869667" cy="1636830"/>
          </a:xfrm>
          <a:prstGeom prst="parallelogram">
            <a:avLst>
              <a:gd fmla="val 58019"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28" name="Google Shape;1528;p187"/>
          <p:cNvSpPr/>
          <p:nvPr/>
        </p:nvSpPr>
        <p:spPr>
          <a:xfrm flipH="1">
            <a:off x="7381102" y="5596447"/>
            <a:ext cx="7869667" cy="1636830"/>
          </a:xfrm>
          <a:prstGeom prst="parallelogram">
            <a:avLst>
              <a:gd fmla="val 58019"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29" name="Google Shape;1529;p187"/>
          <p:cNvSpPr/>
          <p:nvPr/>
        </p:nvSpPr>
        <p:spPr>
          <a:xfrm flipH="1">
            <a:off x="8359002" y="7285547"/>
            <a:ext cx="7869667" cy="1636830"/>
          </a:xfrm>
          <a:prstGeom prst="parallelogram">
            <a:avLst>
              <a:gd fmla="val 58019"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30" name="Google Shape;1530;p187"/>
          <p:cNvSpPr txBox="1"/>
          <p:nvPr>
            <p:ph idx="1" type="body"/>
          </p:nvPr>
        </p:nvSpPr>
        <p:spPr>
          <a:xfrm>
            <a:off x="4140428" y="4787166"/>
            <a:ext cx="2514600"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1" name="Google Shape;1531;p187"/>
          <p:cNvSpPr txBox="1"/>
          <p:nvPr>
            <p:ph idx="2" type="body"/>
          </p:nvPr>
        </p:nvSpPr>
        <p:spPr>
          <a:xfrm>
            <a:off x="4730978" y="3103730"/>
            <a:ext cx="1333500"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2" name="Google Shape;1532;p187"/>
          <p:cNvSpPr txBox="1"/>
          <p:nvPr>
            <p:ph idx="3" type="body"/>
          </p:nvPr>
        </p:nvSpPr>
        <p:spPr>
          <a:xfrm>
            <a:off x="3012463" y="6465662"/>
            <a:ext cx="4770530"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3" name="Google Shape;1533;p187"/>
          <p:cNvSpPr txBox="1"/>
          <p:nvPr>
            <p:ph idx="4" type="body"/>
          </p:nvPr>
        </p:nvSpPr>
        <p:spPr>
          <a:xfrm>
            <a:off x="3012463" y="8201562"/>
            <a:ext cx="4770530"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80"/>
              </a:spcBef>
              <a:spcAft>
                <a:spcPts val="0"/>
              </a:spcAft>
              <a:buClr>
                <a:schemeClr val="lt1"/>
              </a:buClr>
              <a:buSzPts val="2400"/>
              <a:buNone/>
              <a:defRPr sz="24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4" name="Google Shape;1534;p187"/>
          <p:cNvSpPr txBox="1"/>
          <p:nvPr>
            <p:ph idx="5" type="body"/>
          </p:nvPr>
        </p:nvSpPr>
        <p:spPr>
          <a:xfrm>
            <a:off x="6577921" y="2308185"/>
            <a:ext cx="5535615" cy="14401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5" name="Google Shape;1535;p187"/>
          <p:cNvSpPr txBox="1"/>
          <p:nvPr>
            <p:ph idx="6" type="body"/>
          </p:nvPr>
        </p:nvSpPr>
        <p:spPr>
          <a:xfrm>
            <a:off x="7523026" y="4018375"/>
            <a:ext cx="5535615" cy="14401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6" name="Google Shape;1536;p187"/>
          <p:cNvSpPr txBox="1"/>
          <p:nvPr>
            <p:ph idx="7" type="body"/>
          </p:nvPr>
        </p:nvSpPr>
        <p:spPr>
          <a:xfrm>
            <a:off x="8548127" y="5683560"/>
            <a:ext cx="5535615" cy="14401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7" name="Google Shape;1537;p187"/>
          <p:cNvSpPr txBox="1"/>
          <p:nvPr>
            <p:ph idx="8" type="body"/>
          </p:nvPr>
        </p:nvSpPr>
        <p:spPr>
          <a:xfrm>
            <a:off x="9458241" y="7383882"/>
            <a:ext cx="5535615" cy="1440160"/>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500"/>
                                        <p:tgtEl>
                                          <p:spTgt spid="1525"/>
                                        </p:tgtEl>
                                      </p:cBhvr>
                                    </p:animEffect>
                                  </p:childTnLst>
                                </p:cTn>
                              </p:par>
                              <p:par>
                                <p:cTn fill="hold" nodeType="withEffect" presetClass="entr" presetID="10" presetSubtype="0">
                                  <p:stCondLst>
                                    <p:cond delay="100"/>
                                  </p:stCondLst>
                                  <p:childTnLst>
                                    <p:set>
                                      <p:cBhvr>
                                        <p:cTn dur="1" fill="hold">
                                          <p:stCondLst>
                                            <p:cond delay="0"/>
                                          </p:stCondLst>
                                        </p:cTn>
                                        <p:tgtEl>
                                          <p:spTgt spid="1533">
                                            <p:txEl>
                                              <p:pRg end="0" st="0"/>
                                            </p:txEl>
                                          </p:spTgt>
                                        </p:tgtEl>
                                        <p:attrNameLst>
                                          <p:attrName>style.visibility</p:attrName>
                                        </p:attrNameLst>
                                      </p:cBhvr>
                                      <p:to>
                                        <p:strVal val="visible"/>
                                      </p:to>
                                    </p:set>
                                    <p:animEffect filter="fade" transition="in">
                                      <p:cBhvr>
                                        <p:cTn dur="500"/>
                                        <p:tgtEl>
                                          <p:spTgt spid="1533">
                                            <p:txEl>
                                              <p:pRg end="0" st="0"/>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1533">
                                            <p:txEl>
                                              <p:pRg end="1" st="1"/>
                                            </p:txEl>
                                          </p:spTgt>
                                        </p:tgtEl>
                                        <p:attrNameLst>
                                          <p:attrName>style.visibility</p:attrName>
                                        </p:attrNameLst>
                                      </p:cBhvr>
                                      <p:to>
                                        <p:strVal val="visible"/>
                                      </p:to>
                                    </p:set>
                                    <p:animEffect filter="fade" transition="in">
                                      <p:cBhvr>
                                        <p:cTn dur="500"/>
                                        <p:tgtEl>
                                          <p:spTgt spid="1533">
                                            <p:txEl>
                                              <p:pRg end="1" st="1"/>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1533">
                                            <p:txEl>
                                              <p:pRg end="2" st="2"/>
                                            </p:txEl>
                                          </p:spTgt>
                                        </p:tgtEl>
                                        <p:attrNameLst>
                                          <p:attrName>style.visibility</p:attrName>
                                        </p:attrNameLst>
                                      </p:cBhvr>
                                      <p:to>
                                        <p:strVal val="visible"/>
                                      </p:to>
                                    </p:set>
                                    <p:animEffect filter="fade" transition="in">
                                      <p:cBhvr>
                                        <p:cTn dur="500"/>
                                        <p:tgtEl>
                                          <p:spTgt spid="1533">
                                            <p:txEl>
                                              <p:pRg end="2" st="2"/>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1533">
                                            <p:txEl>
                                              <p:pRg end="3" st="3"/>
                                            </p:txEl>
                                          </p:spTgt>
                                        </p:tgtEl>
                                        <p:attrNameLst>
                                          <p:attrName>style.visibility</p:attrName>
                                        </p:attrNameLst>
                                      </p:cBhvr>
                                      <p:to>
                                        <p:strVal val="visible"/>
                                      </p:to>
                                    </p:set>
                                    <p:animEffect filter="fade" transition="in">
                                      <p:cBhvr>
                                        <p:cTn dur="500"/>
                                        <p:tgtEl>
                                          <p:spTgt spid="1533">
                                            <p:txEl>
                                              <p:pRg end="3" st="3"/>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1533">
                                            <p:txEl>
                                              <p:pRg end="4" st="4"/>
                                            </p:txEl>
                                          </p:spTgt>
                                        </p:tgtEl>
                                        <p:attrNameLst>
                                          <p:attrName>style.visibility</p:attrName>
                                        </p:attrNameLst>
                                      </p:cBhvr>
                                      <p:to>
                                        <p:strVal val="visible"/>
                                      </p:to>
                                    </p:set>
                                    <p:animEffect filter="fade" transition="in">
                                      <p:cBhvr>
                                        <p:cTn dur="500"/>
                                        <p:tgtEl>
                                          <p:spTgt spid="1533">
                                            <p:txEl>
                                              <p:pRg end="4" st="4"/>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1533">
                                            <p:txEl>
                                              <p:pRg end="5" st="5"/>
                                            </p:txEl>
                                          </p:spTgt>
                                        </p:tgtEl>
                                        <p:attrNameLst>
                                          <p:attrName>style.visibility</p:attrName>
                                        </p:attrNameLst>
                                      </p:cBhvr>
                                      <p:to>
                                        <p:strVal val="visible"/>
                                      </p:to>
                                    </p:set>
                                    <p:animEffect filter="fade" transition="in">
                                      <p:cBhvr>
                                        <p:cTn dur="500"/>
                                        <p:tgtEl>
                                          <p:spTgt spid="1533">
                                            <p:txEl>
                                              <p:pRg end="5" st="5"/>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1533">
                                            <p:txEl>
                                              <p:pRg end="6" st="6"/>
                                            </p:txEl>
                                          </p:spTgt>
                                        </p:tgtEl>
                                        <p:attrNameLst>
                                          <p:attrName>style.visibility</p:attrName>
                                        </p:attrNameLst>
                                      </p:cBhvr>
                                      <p:to>
                                        <p:strVal val="visible"/>
                                      </p:to>
                                    </p:set>
                                    <p:animEffect filter="fade" transition="in">
                                      <p:cBhvr>
                                        <p:cTn dur="500"/>
                                        <p:tgtEl>
                                          <p:spTgt spid="1533">
                                            <p:txEl>
                                              <p:pRg end="6" st="6"/>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1533">
                                            <p:txEl>
                                              <p:pRg end="7" st="7"/>
                                            </p:txEl>
                                          </p:spTgt>
                                        </p:tgtEl>
                                        <p:attrNameLst>
                                          <p:attrName>style.visibility</p:attrName>
                                        </p:attrNameLst>
                                      </p:cBhvr>
                                      <p:to>
                                        <p:strVal val="visible"/>
                                      </p:to>
                                    </p:set>
                                    <p:animEffect filter="fade" transition="in">
                                      <p:cBhvr>
                                        <p:cTn dur="500"/>
                                        <p:tgtEl>
                                          <p:spTgt spid="1533">
                                            <p:txEl>
                                              <p:pRg end="7" st="7"/>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1533">
                                            <p:txEl>
                                              <p:pRg end="8" st="8"/>
                                            </p:txEl>
                                          </p:spTgt>
                                        </p:tgtEl>
                                        <p:attrNameLst>
                                          <p:attrName>style.visibility</p:attrName>
                                        </p:attrNameLst>
                                      </p:cBhvr>
                                      <p:to>
                                        <p:strVal val="visible"/>
                                      </p:to>
                                    </p:set>
                                    <p:animEffect filter="fade" transition="in">
                                      <p:cBhvr>
                                        <p:cTn dur="500"/>
                                        <p:tgtEl>
                                          <p:spTgt spid="1533">
                                            <p:txEl>
                                              <p:pRg end="8" st="8"/>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532">
                                            <p:txEl>
                                              <p:pRg end="0" st="0"/>
                                            </p:txEl>
                                          </p:spTgt>
                                        </p:tgtEl>
                                        <p:attrNameLst>
                                          <p:attrName>style.visibility</p:attrName>
                                        </p:attrNameLst>
                                      </p:cBhvr>
                                      <p:to>
                                        <p:strVal val="visible"/>
                                      </p:to>
                                    </p:set>
                                    <p:animEffect filter="fade" transition="in">
                                      <p:cBhvr>
                                        <p:cTn dur="500"/>
                                        <p:tgtEl>
                                          <p:spTgt spid="1532">
                                            <p:txEl>
                                              <p:pRg end="0" st="0"/>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532">
                                            <p:txEl>
                                              <p:pRg end="1" st="1"/>
                                            </p:txEl>
                                          </p:spTgt>
                                        </p:tgtEl>
                                        <p:attrNameLst>
                                          <p:attrName>style.visibility</p:attrName>
                                        </p:attrNameLst>
                                      </p:cBhvr>
                                      <p:to>
                                        <p:strVal val="visible"/>
                                      </p:to>
                                    </p:set>
                                    <p:animEffect filter="fade" transition="in">
                                      <p:cBhvr>
                                        <p:cTn dur="500"/>
                                        <p:tgtEl>
                                          <p:spTgt spid="1532">
                                            <p:txEl>
                                              <p:pRg end="1" st="1"/>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532">
                                            <p:txEl>
                                              <p:pRg end="2" st="2"/>
                                            </p:txEl>
                                          </p:spTgt>
                                        </p:tgtEl>
                                        <p:attrNameLst>
                                          <p:attrName>style.visibility</p:attrName>
                                        </p:attrNameLst>
                                      </p:cBhvr>
                                      <p:to>
                                        <p:strVal val="visible"/>
                                      </p:to>
                                    </p:set>
                                    <p:animEffect filter="fade" transition="in">
                                      <p:cBhvr>
                                        <p:cTn dur="500"/>
                                        <p:tgtEl>
                                          <p:spTgt spid="1532">
                                            <p:txEl>
                                              <p:pRg end="2" st="2"/>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532">
                                            <p:txEl>
                                              <p:pRg end="3" st="3"/>
                                            </p:txEl>
                                          </p:spTgt>
                                        </p:tgtEl>
                                        <p:attrNameLst>
                                          <p:attrName>style.visibility</p:attrName>
                                        </p:attrNameLst>
                                      </p:cBhvr>
                                      <p:to>
                                        <p:strVal val="visible"/>
                                      </p:to>
                                    </p:set>
                                    <p:animEffect filter="fade" transition="in">
                                      <p:cBhvr>
                                        <p:cTn dur="500"/>
                                        <p:tgtEl>
                                          <p:spTgt spid="1532">
                                            <p:txEl>
                                              <p:pRg end="3" st="3"/>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532">
                                            <p:txEl>
                                              <p:pRg end="4" st="4"/>
                                            </p:txEl>
                                          </p:spTgt>
                                        </p:tgtEl>
                                        <p:attrNameLst>
                                          <p:attrName>style.visibility</p:attrName>
                                        </p:attrNameLst>
                                      </p:cBhvr>
                                      <p:to>
                                        <p:strVal val="visible"/>
                                      </p:to>
                                    </p:set>
                                    <p:animEffect filter="fade" transition="in">
                                      <p:cBhvr>
                                        <p:cTn dur="500"/>
                                        <p:tgtEl>
                                          <p:spTgt spid="1532">
                                            <p:txEl>
                                              <p:pRg end="4" st="4"/>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532">
                                            <p:txEl>
                                              <p:pRg end="5" st="5"/>
                                            </p:txEl>
                                          </p:spTgt>
                                        </p:tgtEl>
                                        <p:attrNameLst>
                                          <p:attrName>style.visibility</p:attrName>
                                        </p:attrNameLst>
                                      </p:cBhvr>
                                      <p:to>
                                        <p:strVal val="visible"/>
                                      </p:to>
                                    </p:set>
                                    <p:animEffect filter="fade" transition="in">
                                      <p:cBhvr>
                                        <p:cTn dur="500"/>
                                        <p:tgtEl>
                                          <p:spTgt spid="1532">
                                            <p:txEl>
                                              <p:pRg end="5" st="5"/>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532">
                                            <p:txEl>
                                              <p:pRg end="6" st="6"/>
                                            </p:txEl>
                                          </p:spTgt>
                                        </p:tgtEl>
                                        <p:attrNameLst>
                                          <p:attrName>style.visibility</p:attrName>
                                        </p:attrNameLst>
                                      </p:cBhvr>
                                      <p:to>
                                        <p:strVal val="visible"/>
                                      </p:to>
                                    </p:set>
                                    <p:animEffect filter="fade" transition="in">
                                      <p:cBhvr>
                                        <p:cTn dur="500"/>
                                        <p:tgtEl>
                                          <p:spTgt spid="1532">
                                            <p:txEl>
                                              <p:pRg end="6" st="6"/>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532">
                                            <p:txEl>
                                              <p:pRg end="7" st="7"/>
                                            </p:txEl>
                                          </p:spTgt>
                                        </p:tgtEl>
                                        <p:attrNameLst>
                                          <p:attrName>style.visibility</p:attrName>
                                        </p:attrNameLst>
                                      </p:cBhvr>
                                      <p:to>
                                        <p:strVal val="visible"/>
                                      </p:to>
                                    </p:set>
                                    <p:animEffect filter="fade" transition="in">
                                      <p:cBhvr>
                                        <p:cTn dur="500"/>
                                        <p:tgtEl>
                                          <p:spTgt spid="1532">
                                            <p:txEl>
                                              <p:pRg end="7" st="7"/>
                                            </p:txEl>
                                          </p:spTgt>
                                        </p:tgtEl>
                                      </p:cBhvr>
                                    </p:animEffect>
                                  </p:childTnLst>
                                </p:cTn>
                              </p:par>
                              <p:par>
                                <p:cTn fill="hold" nodeType="withEffect" presetClass="entr" presetID="10" presetSubtype="0">
                                  <p:stCondLst>
                                    <p:cond delay="200"/>
                                  </p:stCondLst>
                                  <p:childTnLst>
                                    <p:set>
                                      <p:cBhvr>
                                        <p:cTn dur="1" fill="hold">
                                          <p:stCondLst>
                                            <p:cond delay="0"/>
                                          </p:stCondLst>
                                        </p:cTn>
                                        <p:tgtEl>
                                          <p:spTgt spid="1532">
                                            <p:txEl>
                                              <p:pRg end="8" st="8"/>
                                            </p:txEl>
                                          </p:spTgt>
                                        </p:tgtEl>
                                        <p:attrNameLst>
                                          <p:attrName>style.visibility</p:attrName>
                                        </p:attrNameLst>
                                      </p:cBhvr>
                                      <p:to>
                                        <p:strVal val="visible"/>
                                      </p:to>
                                    </p:set>
                                    <p:animEffect filter="fade" transition="in">
                                      <p:cBhvr>
                                        <p:cTn dur="500"/>
                                        <p:tgtEl>
                                          <p:spTgt spid="1532">
                                            <p:txEl>
                                              <p:pRg end="8" st="8"/>
                                            </p:txEl>
                                          </p:spTgt>
                                        </p:tgtEl>
                                      </p:cBhvr>
                                    </p:animEffect>
                                  </p:childTnLst>
                                </p:cTn>
                              </p:par>
                              <p:par>
                                <p:cTn fill="hold" nodeType="withEffect" presetClass="entr" presetID="10" presetSubtype="0">
                                  <p:stCondLst>
                                    <p:cond delay="300"/>
                                  </p:stCondLst>
                                  <p:childTnLst>
                                    <p:set>
                                      <p:cBhvr>
                                        <p:cTn dur="1" fill="hold">
                                          <p:stCondLst>
                                            <p:cond delay="0"/>
                                          </p:stCondLst>
                                        </p:cTn>
                                        <p:tgtEl>
                                          <p:spTgt spid="1530">
                                            <p:txEl>
                                              <p:pRg end="0" st="0"/>
                                            </p:txEl>
                                          </p:spTgt>
                                        </p:tgtEl>
                                        <p:attrNameLst>
                                          <p:attrName>style.visibility</p:attrName>
                                        </p:attrNameLst>
                                      </p:cBhvr>
                                      <p:to>
                                        <p:strVal val="visible"/>
                                      </p:to>
                                    </p:set>
                                    <p:animEffect filter="fade" transition="in">
                                      <p:cBhvr>
                                        <p:cTn dur="500"/>
                                        <p:tgtEl>
                                          <p:spTgt spid="1530">
                                            <p:txEl>
                                              <p:pRg end="0" st="0"/>
                                            </p:txEl>
                                          </p:spTgt>
                                        </p:tgtEl>
                                      </p:cBhvr>
                                    </p:animEffect>
                                  </p:childTnLst>
                                </p:cTn>
                              </p:par>
                              <p:par>
                                <p:cTn fill="hold" nodeType="withEffect" presetClass="entr" presetID="10" presetSubtype="0">
                                  <p:stCondLst>
                                    <p:cond delay="300"/>
                                  </p:stCondLst>
                                  <p:childTnLst>
                                    <p:set>
                                      <p:cBhvr>
                                        <p:cTn dur="1" fill="hold">
                                          <p:stCondLst>
                                            <p:cond delay="0"/>
                                          </p:stCondLst>
                                        </p:cTn>
                                        <p:tgtEl>
                                          <p:spTgt spid="1530">
                                            <p:txEl>
                                              <p:pRg end="1" st="1"/>
                                            </p:txEl>
                                          </p:spTgt>
                                        </p:tgtEl>
                                        <p:attrNameLst>
                                          <p:attrName>style.visibility</p:attrName>
                                        </p:attrNameLst>
                                      </p:cBhvr>
                                      <p:to>
                                        <p:strVal val="visible"/>
                                      </p:to>
                                    </p:set>
                                    <p:animEffect filter="fade" transition="in">
                                      <p:cBhvr>
                                        <p:cTn dur="500"/>
                                        <p:tgtEl>
                                          <p:spTgt spid="1530">
                                            <p:txEl>
                                              <p:pRg end="1" st="1"/>
                                            </p:txEl>
                                          </p:spTgt>
                                        </p:tgtEl>
                                      </p:cBhvr>
                                    </p:animEffect>
                                  </p:childTnLst>
                                </p:cTn>
                              </p:par>
                              <p:par>
                                <p:cTn fill="hold" nodeType="withEffect" presetClass="entr" presetID="10" presetSubtype="0">
                                  <p:stCondLst>
                                    <p:cond delay="300"/>
                                  </p:stCondLst>
                                  <p:childTnLst>
                                    <p:set>
                                      <p:cBhvr>
                                        <p:cTn dur="1" fill="hold">
                                          <p:stCondLst>
                                            <p:cond delay="0"/>
                                          </p:stCondLst>
                                        </p:cTn>
                                        <p:tgtEl>
                                          <p:spTgt spid="1530">
                                            <p:txEl>
                                              <p:pRg end="2" st="2"/>
                                            </p:txEl>
                                          </p:spTgt>
                                        </p:tgtEl>
                                        <p:attrNameLst>
                                          <p:attrName>style.visibility</p:attrName>
                                        </p:attrNameLst>
                                      </p:cBhvr>
                                      <p:to>
                                        <p:strVal val="visible"/>
                                      </p:to>
                                    </p:set>
                                    <p:animEffect filter="fade" transition="in">
                                      <p:cBhvr>
                                        <p:cTn dur="500"/>
                                        <p:tgtEl>
                                          <p:spTgt spid="1530">
                                            <p:txEl>
                                              <p:pRg end="2" st="2"/>
                                            </p:txEl>
                                          </p:spTgt>
                                        </p:tgtEl>
                                      </p:cBhvr>
                                    </p:animEffect>
                                  </p:childTnLst>
                                </p:cTn>
                              </p:par>
                              <p:par>
                                <p:cTn fill="hold" nodeType="withEffect" presetClass="entr" presetID="10" presetSubtype="0">
                                  <p:stCondLst>
                                    <p:cond delay="300"/>
                                  </p:stCondLst>
                                  <p:childTnLst>
                                    <p:set>
                                      <p:cBhvr>
                                        <p:cTn dur="1" fill="hold">
                                          <p:stCondLst>
                                            <p:cond delay="0"/>
                                          </p:stCondLst>
                                        </p:cTn>
                                        <p:tgtEl>
                                          <p:spTgt spid="1530">
                                            <p:txEl>
                                              <p:pRg end="3" st="3"/>
                                            </p:txEl>
                                          </p:spTgt>
                                        </p:tgtEl>
                                        <p:attrNameLst>
                                          <p:attrName>style.visibility</p:attrName>
                                        </p:attrNameLst>
                                      </p:cBhvr>
                                      <p:to>
                                        <p:strVal val="visible"/>
                                      </p:to>
                                    </p:set>
                                    <p:animEffect filter="fade" transition="in">
                                      <p:cBhvr>
                                        <p:cTn dur="500"/>
                                        <p:tgtEl>
                                          <p:spTgt spid="1530">
                                            <p:txEl>
                                              <p:pRg end="3" st="3"/>
                                            </p:txEl>
                                          </p:spTgt>
                                        </p:tgtEl>
                                      </p:cBhvr>
                                    </p:animEffect>
                                  </p:childTnLst>
                                </p:cTn>
                              </p:par>
                              <p:par>
                                <p:cTn fill="hold" nodeType="withEffect" presetClass="entr" presetID="10" presetSubtype="0">
                                  <p:stCondLst>
                                    <p:cond delay="300"/>
                                  </p:stCondLst>
                                  <p:childTnLst>
                                    <p:set>
                                      <p:cBhvr>
                                        <p:cTn dur="1" fill="hold">
                                          <p:stCondLst>
                                            <p:cond delay="0"/>
                                          </p:stCondLst>
                                        </p:cTn>
                                        <p:tgtEl>
                                          <p:spTgt spid="1530">
                                            <p:txEl>
                                              <p:pRg end="4" st="4"/>
                                            </p:txEl>
                                          </p:spTgt>
                                        </p:tgtEl>
                                        <p:attrNameLst>
                                          <p:attrName>style.visibility</p:attrName>
                                        </p:attrNameLst>
                                      </p:cBhvr>
                                      <p:to>
                                        <p:strVal val="visible"/>
                                      </p:to>
                                    </p:set>
                                    <p:animEffect filter="fade" transition="in">
                                      <p:cBhvr>
                                        <p:cTn dur="500"/>
                                        <p:tgtEl>
                                          <p:spTgt spid="1530">
                                            <p:txEl>
                                              <p:pRg end="4" st="4"/>
                                            </p:txEl>
                                          </p:spTgt>
                                        </p:tgtEl>
                                      </p:cBhvr>
                                    </p:animEffect>
                                  </p:childTnLst>
                                </p:cTn>
                              </p:par>
                              <p:par>
                                <p:cTn fill="hold" nodeType="withEffect" presetClass="entr" presetID="10" presetSubtype="0">
                                  <p:stCondLst>
                                    <p:cond delay="300"/>
                                  </p:stCondLst>
                                  <p:childTnLst>
                                    <p:set>
                                      <p:cBhvr>
                                        <p:cTn dur="1" fill="hold">
                                          <p:stCondLst>
                                            <p:cond delay="0"/>
                                          </p:stCondLst>
                                        </p:cTn>
                                        <p:tgtEl>
                                          <p:spTgt spid="1530">
                                            <p:txEl>
                                              <p:pRg end="5" st="5"/>
                                            </p:txEl>
                                          </p:spTgt>
                                        </p:tgtEl>
                                        <p:attrNameLst>
                                          <p:attrName>style.visibility</p:attrName>
                                        </p:attrNameLst>
                                      </p:cBhvr>
                                      <p:to>
                                        <p:strVal val="visible"/>
                                      </p:to>
                                    </p:set>
                                    <p:animEffect filter="fade" transition="in">
                                      <p:cBhvr>
                                        <p:cTn dur="500"/>
                                        <p:tgtEl>
                                          <p:spTgt spid="1530">
                                            <p:txEl>
                                              <p:pRg end="5" st="5"/>
                                            </p:txEl>
                                          </p:spTgt>
                                        </p:tgtEl>
                                      </p:cBhvr>
                                    </p:animEffect>
                                  </p:childTnLst>
                                </p:cTn>
                              </p:par>
                              <p:par>
                                <p:cTn fill="hold" nodeType="withEffect" presetClass="entr" presetID="10" presetSubtype="0">
                                  <p:stCondLst>
                                    <p:cond delay="300"/>
                                  </p:stCondLst>
                                  <p:childTnLst>
                                    <p:set>
                                      <p:cBhvr>
                                        <p:cTn dur="1" fill="hold">
                                          <p:stCondLst>
                                            <p:cond delay="0"/>
                                          </p:stCondLst>
                                        </p:cTn>
                                        <p:tgtEl>
                                          <p:spTgt spid="1530">
                                            <p:txEl>
                                              <p:pRg end="6" st="6"/>
                                            </p:txEl>
                                          </p:spTgt>
                                        </p:tgtEl>
                                        <p:attrNameLst>
                                          <p:attrName>style.visibility</p:attrName>
                                        </p:attrNameLst>
                                      </p:cBhvr>
                                      <p:to>
                                        <p:strVal val="visible"/>
                                      </p:to>
                                    </p:set>
                                    <p:animEffect filter="fade" transition="in">
                                      <p:cBhvr>
                                        <p:cTn dur="500"/>
                                        <p:tgtEl>
                                          <p:spTgt spid="1530">
                                            <p:txEl>
                                              <p:pRg end="6" st="6"/>
                                            </p:txEl>
                                          </p:spTgt>
                                        </p:tgtEl>
                                      </p:cBhvr>
                                    </p:animEffect>
                                  </p:childTnLst>
                                </p:cTn>
                              </p:par>
                              <p:par>
                                <p:cTn fill="hold" nodeType="withEffect" presetClass="entr" presetID="10" presetSubtype="0">
                                  <p:stCondLst>
                                    <p:cond delay="300"/>
                                  </p:stCondLst>
                                  <p:childTnLst>
                                    <p:set>
                                      <p:cBhvr>
                                        <p:cTn dur="1" fill="hold">
                                          <p:stCondLst>
                                            <p:cond delay="0"/>
                                          </p:stCondLst>
                                        </p:cTn>
                                        <p:tgtEl>
                                          <p:spTgt spid="1530">
                                            <p:txEl>
                                              <p:pRg end="7" st="7"/>
                                            </p:txEl>
                                          </p:spTgt>
                                        </p:tgtEl>
                                        <p:attrNameLst>
                                          <p:attrName>style.visibility</p:attrName>
                                        </p:attrNameLst>
                                      </p:cBhvr>
                                      <p:to>
                                        <p:strVal val="visible"/>
                                      </p:to>
                                    </p:set>
                                    <p:animEffect filter="fade" transition="in">
                                      <p:cBhvr>
                                        <p:cTn dur="500"/>
                                        <p:tgtEl>
                                          <p:spTgt spid="1530">
                                            <p:txEl>
                                              <p:pRg end="7" st="7"/>
                                            </p:txEl>
                                          </p:spTgt>
                                        </p:tgtEl>
                                      </p:cBhvr>
                                    </p:animEffect>
                                  </p:childTnLst>
                                </p:cTn>
                              </p:par>
                              <p:par>
                                <p:cTn fill="hold" nodeType="withEffect" presetClass="entr" presetID="10" presetSubtype="0">
                                  <p:stCondLst>
                                    <p:cond delay="300"/>
                                  </p:stCondLst>
                                  <p:childTnLst>
                                    <p:set>
                                      <p:cBhvr>
                                        <p:cTn dur="1" fill="hold">
                                          <p:stCondLst>
                                            <p:cond delay="0"/>
                                          </p:stCondLst>
                                        </p:cTn>
                                        <p:tgtEl>
                                          <p:spTgt spid="1530">
                                            <p:txEl>
                                              <p:pRg end="8" st="8"/>
                                            </p:txEl>
                                          </p:spTgt>
                                        </p:tgtEl>
                                        <p:attrNameLst>
                                          <p:attrName>style.visibility</p:attrName>
                                        </p:attrNameLst>
                                      </p:cBhvr>
                                      <p:to>
                                        <p:strVal val="visible"/>
                                      </p:to>
                                    </p:set>
                                    <p:animEffect filter="fade" transition="in">
                                      <p:cBhvr>
                                        <p:cTn dur="500"/>
                                        <p:tgtEl>
                                          <p:spTgt spid="1530">
                                            <p:txEl>
                                              <p:pRg end="8" st="8"/>
                                            </p:txEl>
                                          </p:spTgt>
                                        </p:tgtEl>
                                      </p:cBhvr>
                                    </p:animEffect>
                                  </p:childTnLst>
                                </p:cTn>
                              </p:par>
                              <p:par>
                                <p:cTn fill="hold" nodeType="withEffect" presetClass="entr" presetID="10" presetSubtype="0">
                                  <p:stCondLst>
                                    <p:cond delay="400"/>
                                  </p:stCondLst>
                                  <p:childTnLst>
                                    <p:set>
                                      <p:cBhvr>
                                        <p:cTn dur="1" fill="hold">
                                          <p:stCondLst>
                                            <p:cond delay="0"/>
                                          </p:stCondLst>
                                        </p:cTn>
                                        <p:tgtEl>
                                          <p:spTgt spid="1531">
                                            <p:txEl>
                                              <p:pRg end="0" st="0"/>
                                            </p:txEl>
                                          </p:spTgt>
                                        </p:tgtEl>
                                        <p:attrNameLst>
                                          <p:attrName>style.visibility</p:attrName>
                                        </p:attrNameLst>
                                      </p:cBhvr>
                                      <p:to>
                                        <p:strVal val="visible"/>
                                      </p:to>
                                    </p:set>
                                    <p:animEffect filter="fade" transition="in">
                                      <p:cBhvr>
                                        <p:cTn dur="500"/>
                                        <p:tgtEl>
                                          <p:spTgt spid="1531">
                                            <p:txEl>
                                              <p:pRg end="0" st="0"/>
                                            </p:txEl>
                                          </p:spTgt>
                                        </p:tgtEl>
                                      </p:cBhvr>
                                    </p:animEffect>
                                  </p:childTnLst>
                                </p:cTn>
                              </p:par>
                              <p:par>
                                <p:cTn fill="hold" nodeType="withEffect" presetClass="entr" presetID="10" presetSubtype="0">
                                  <p:stCondLst>
                                    <p:cond delay="400"/>
                                  </p:stCondLst>
                                  <p:childTnLst>
                                    <p:set>
                                      <p:cBhvr>
                                        <p:cTn dur="1" fill="hold">
                                          <p:stCondLst>
                                            <p:cond delay="0"/>
                                          </p:stCondLst>
                                        </p:cTn>
                                        <p:tgtEl>
                                          <p:spTgt spid="1531">
                                            <p:txEl>
                                              <p:pRg end="1" st="1"/>
                                            </p:txEl>
                                          </p:spTgt>
                                        </p:tgtEl>
                                        <p:attrNameLst>
                                          <p:attrName>style.visibility</p:attrName>
                                        </p:attrNameLst>
                                      </p:cBhvr>
                                      <p:to>
                                        <p:strVal val="visible"/>
                                      </p:to>
                                    </p:set>
                                    <p:animEffect filter="fade" transition="in">
                                      <p:cBhvr>
                                        <p:cTn dur="500"/>
                                        <p:tgtEl>
                                          <p:spTgt spid="1531">
                                            <p:txEl>
                                              <p:pRg end="1" st="1"/>
                                            </p:txEl>
                                          </p:spTgt>
                                        </p:tgtEl>
                                      </p:cBhvr>
                                    </p:animEffect>
                                  </p:childTnLst>
                                </p:cTn>
                              </p:par>
                              <p:par>
                                <p:cTn fill="hold" nodeType="withEffect" presetClass="entr" presetID="10" presetSubtype="0">
                                  <p:stCondLst>
                                    <p:cond delay="400"/>
                                  </p:stCondLst>
                                  <p:childTnLst>
                                    <p:set>
                                      <p:cBhvr>
                                        <p:cTn dur="1" fill="hold">
                                          <p:stCondLst>
                                            <p:cond delay="0"/>
                                          </p:stCondLst>
                                        </p:cTn>
                                        <p:tgtEl>
                                          <p:spTgt spid="1531">
                                            <p:txEl>
                                              <p:pRg end="2" st="2"/>
                                            </p:txEl>
                                          </p:spTgt>
                                        </p:tgtEl>
                                        <p:attrNameLst>
                                          <p:attrName>style.visibility</p:attrName>
                                        </p:attrNameLst>
                                      </p:cBhvr>
                                      <p:to>
                                        <p:strVal val="visible"/>
                                      </p:to>
                                    </p:set>
                                    <p:animEffect filter="fade" transition="in">
                                      <p:cBhvr>
                                        <p:cTn dur="500"/>
                                        <p:tgtEl>
                                          <p:spTgt spid="1531">
                                            <p:txEl>
                                              <p:pRg end="2" st="2"/>
                                            </p:txEl>
                                          </p:spTgt>
                                        </p:tgtEl>
                                      </p:cBhvr>
                                    </p:animEffect>
                                  </p:childTnLst>
                                </p:cTn>
                              </p:par>
                              <p:par>
                                <p:cTn fill="hold" nodeType="withEffect" presetClass="entr" presetID="10" presetSubtype="0">
                                  <p:stCondLst>
                                    <p:cond delay="400"/>
                                  </p:stCondLst>
                                  <p:childTnLst>
                                    <p:set>
                                      <p:cBhvr>
                                        <p:cTn dur="1" fill="hold">
                                          <p:stCondLst>
                                            <p:cond delay="0"/>
                                          </p:stCondLst>
                                        </p:cTn>
                                        <p:tgtEl>
                                          <p:spTgt spid="1531">
                                            <p:txEl>
                                              <p:pRg end="3" st="3"/>
                                            </p:txEl>
                                          </p:spTgt>
                                        </p:tgtEl>
                                        <p:attrNameLst>
                                          <p:attrName>style.visibility</p:attrName>
                                        </p:attrNameLst>
                                      </p:cBhvr>
                                      <p:to>
                                        <p:strVal val="visible"/>
                                      </p:to>
                                    </p:set>
                                    <p:animEffect filter="fade" transition="in">
                                      <p:cBhvr>
                                        <p:cTn dur="500"/>
                                        <p:tgtEl>
                                          <p:spTgt spid="1531">
                                            <p:txEl>
                                              <p:pRg end="3" st="3"/>
                                            </p:txEl>
                                          </p:spTgt>
                                        </p:tgtEl>
                                      </p:cBhvr>
                                    </p:animEffect>
                                  </p:childTnLst>
                                </p:cTn>
                              </p:par>
                              <p:par>
                                <p:cTn fill="hold" nodeType="withEffect" presetClass="entr" presetID="10" presetSubtype="0">
                                  <p:stCondLst>
                                    <p:cond delay="400"/>
                                  </p:stCondLst>
                                  <p:childTnLst>
                                    <p:set>
                                      <p:cBhvr>
                                        <p:cTn dur="1" fill="hold">
                                          <p:stCondLst>
                                            <p:cond delay="0"/>
                                          </p:stCondLst>
                                        </p:cTn>
                                        <p:tgtEl>
                                          <p:spTgt spid="1531">
                                            <p:txEl>
                                              <p:pRg end="4" st="4"/>
                                            </p:txEl>
                                          </p:spTgt>
                                        </p:tgtEl>
                                        <p:attrNameLst>
                                          <p:attrName>style.visibility</p:attrName>
                                        </p:attrNameLst>
                                      </p:cBhvr>
                                      <p:to>
                                        <p:strVal val="visible"/>
                                      </p:to>
                                    </p:set>
                                    <p:animEffect filter="fade" transition="in">
                                      <p:cBhvr>
                                        <p:cTn dur="500"/>
                                        <p:tgtEl>
                                          <p:spTgt spid="1531">
                                            <p:txEl>
                                              <p:pRg end="4" st="4"/>
                                            </p:txEl>
                                          </p:spTgt>
                                        </p:tgtEl>
                                      </p:cBhvr>
                                    </p:animEffect>
                                  </p:childTnLst>
                                </p:cTn>
                              </p:par>
                              <p:par>
                                <p:cTn fill="hold" nodeType="withEffect" presetClass="entr" presetID="10" presetSubtype="0">
                                  <p:stCondLst>
                                    <p:cond delay="400"/>
                                  </p:stCondLst>
                                  <p:childTnLst>
                                    <p:set>
                                      <p:cBhvr>
                                        <p:cTn dur="1" fill="hold">
                                          <p:stCondLst>
                                            <p:cond delay="0"/>
                                          </p:stCondLst>
                                        </p:cTn>
                                        <p:tgtEl>
                                          <p:spTgt spid="1531">
                                            <p:txEl>
                                              <p:pRg end="5" st="5"/>
                                            </p:txEl>
                                          </p:spTgt>
                                        </p:tgtEl>
                                        <p:attrNameLst>
                                          <p:attrName>style.visibility</p:attrName>
                                        </p:attrNameLst>
                                      </p:cBhvr>
                                      <p:to>
                                        <p:strVal val="visible"/>
                                      </p:to>
                                    </p:set>
                                    <p:animEffect filter="fade" transition="in">
                                      <p:cBhvr>
                                        <p:cTn dur="500"/>
                                        <p:tgtEl>
                                          <p:spTgt spid="1531">
                                            <p:txEl>
                                              <p:pRg end="5" st="5"/>
                                            </p:txEl>
                                          </p:spTgt>
                                        </p:tgtEl>
                                      </p:cBhvr>
                                    </p:animEffect>
                                  </p:childTnLst>
                                </p:cTn>
                              </p:par>
                              <p:par>
                                <p:cTn fill="hold" nodeType="withEffect" presetClass="entr" presetID="10" presetSubtype="0">
                                  <p:stCondLst>
                                    <p:cond delay="400"/>
                                  </p:stCondLst>
                                  <p:childTnLst>
                                    <p:set>
                                      <p:cBhvr>
                                        <p:cTn dur="1" fill="hold">
                                          <p:stCondLst>
                                            <p:cond delay="0"/>
                                          </p:stCondLst>
                                        </p:cTn>
                                        <p:tgtEl>
                                          <p:spTgt spid="1531">
                                            <p:txEl>
                                              <p:pRg end="6" st="6"/>
                                            </p:txEl>
                                          </p:spTgt>
                                        </p:tgtEl>
                                        <p:attrNameLst>
                                          <p:attrName>style.visibility</p:attrName>
                                        </p:attrNameLst>
                                      </p:cBhvr>
                                      <p:to>
                                        <p:strVal val="visible"/>
                                      </p:to>
                                    </p:set>
                                    <p:animEffect filter="fade" transition="in">
                                      <p:cBhvr>
                                        <p:cTn dur="500"/>
                                        <p:tgtEl>
                                          <p:spTgt spid="1531">
                                            <p:txEl>
                                              <p:pRg end="6" st="6"/>
                                            </p:txEl>
                                          </p:spTgt>
                                        </p:tgtEl>
                                      </p:cBhvr>
                                    </p:animEffect>
                                  </p:childTnLst>
                                </p:cTn>
                              </p:par>
                              <p:par>
                                <p:cTn fill="hold" nodeType="withEffect" presetClass="entr" presetID="10" presetSubtype="0">
                                  <p:stCondLst>
                                    <p:cond delay="400"/>
                                  </p:stCondLst>
                                  <p:childTnLst>
                                    <p:set>
                                      <p:cBhvr>
                                        <p:cTn dur="1" fill="hold">
                                          <p:stCondLst>
                                            <p:cond delay="0"/>
                                          </p:stCondLst>
                                        </p:cTn>
                                        <p:tgtEl>
                                          <p:spTgt spid="1531">
                                            <p:txEl>
                                              <p:pRg end="7" st="7"/>
                                            </p:txEl>
                                          </p:spTgt>
                                        </p:tgtEl>
                                        <p:attrNameLst>
                                          <p:attrName>style.visibility</p:attrName>
                                        </p:attrNameLst>
                                      </p:cBhvr>
                                      <p:to>
                                        <p:strVal val="visible"/>
                                      </p:to>
                                    </p:set>
                                    <p:animEffect filter="fade" transition="in">
                                      <p:cBhvr>
                                        <p:cTn dur="500"/>
                                        <p:tgtEl>
                                          <p:spTgt spid="1531">
                                            <p:txEl>
                                              <p:pRg end="7" st="7"/>
                                            </p:txEl>
                                          </p:spTgt>
                                        </p:tgtEl>
                                      </p:cBhvr>
                                    </p:animEffect>
                                  </p:childTnLst>
                                </p:cTn>
                              </p:par>
                              <p:par>
                                <p:cTn fill="hold" nodeType="withEffect" presetClass="entr" presetID="10" presetSubtype="0">
                                  <p:stCondLst>
                                    <p:cond delay="400"/>
                                  </p:stCondLst>
                                  <p:childTnLst>
                                    <p:set>
                                      <p:cBhvr>
                                        <p:cTn dur="1" fill="hold">
                                          <p:stCondLst>
                                            <p:cond delay="0"/>
                                          </p:stCondLst>
                                        </p:cTn>
                                        <p:tgtEl>
                                          <p:spTgt spid="1531">
                                            <p:txEl>
                                              <p:pRg end="8" st="8"/>
                                            </p:txEl>
                                          </p:spTgt>
                                        </p:tgtEl>
                                        <p:attrNameLst>
                                          <p:attrName>style.visibility</p:attrName>
                                        </p:attrNameLst>
                                      </p:cBhvr>
                                      <p:to>
                                        <p:strVal val="visible"/>
                                      </p:to>
                                    </p:set>
                                    <p:animEffect filter="fade" transition="in">
                                      <p:cBhvr>
                                        <p:cTn dur="500"/>
                                        <p:tgtEl>
                                          <p:spTgt spid="1531">
                                            <p:txEl>
                                              <p:pRg end="8" st="8"/>
                                            </p:txEl>
                                          </p:spTgt>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1529"/>
                                        </p:tgtEl>
                                        <p:attrNameLst>
                                          <p:attrName>style.visibility</p:attrName>
                                        </p:attrNameLst>
                                      </p:cBhvr>
                                      <p:to>
                                        <p:strVal val="visible"/>
                                      </p:to>
                                    </p:set>
                                    <p:animEffect filter="fade" transition="in">
                                      <p:cBhvr>
                                        <p:cTn dur="500"/>
                                        <p:tgtEl>
                                          <p:spTgt spid="1529"/>
                                        </p:tgtEl>
                                      </p:cBhvr>
                                    </p:animEffect>
                                  </p:childTnLst>
                                </p:cTn>
                              </p:par>
                              <p:par>
                                <p:cTn fill="hold" nodeType="withEffect" presetClass="entr" presetID="10" presetSubtype="0">
                                  <p:stCondLst>
                                    <p:cond delay="250"/>
                                  </p:stCondLst>
                                  <p:childTnLst>
                                    <p:set>
                                      <p:cBhvr>
                                        <p:cTn dur="1" fill="hold">
                                          <p:stCondLst>
                                            <p:cond delay="0"/>
                                          </p:stCondLst>
                                        </p:cTn>
                                        <p:tgtEl>
                                          <p:spTgt spid="1537"/>
                                        </p:tgtEl>
                                        <p:attrNameLst>
                                          <p:attrName>style.visibility</p:attrName>
                                        </p:attrNameLst>
                                      </p:cBhvr>
                                      <p:to>
                                        <p:strVal val="visible"/>
                                      </p:to>
                                    </p:set>
                                    <p:animEffect filter="fade" transition="in">
                                      <p:cBhvr>
                                        <p:cTn dur="500"/>
                                        <p:tgtEl>
                                          <p:spTgt spid="1537"/>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528"/>
                                        </p:tgtEl>
                                        <p:attrNameLst>
                                          <p:attrName>style.visibility</p:attrName>
                                        </p:attrNameLst>
                                      </p:cBhvr>
                                      <p:to>
                                        <p:strVal val="visible"/>
                                      </p:to>
                                    </p:set>
                                    <p:animEffect filter="fade" transition="in">
                                      <p:cBhvr>
                                        <p:cTn dur="500"/>
                                        <p:tgtEl>
                                          <p:spTgt spid="1528"/>
                                        </p:tgtEl>
                                      </p:cBhvr>
                                    </p:animEffect>
                                  </p:childTnLst>
                                </p:cTn>
                              </p:par>
                              <p:par>
                                <p:cTn fill="hold" nodeType="withEffect" presetClass="entr" presetID="10" presetSubtype="0">
                                  <p:stCondLst>
                                    <p:cond delay="500"/>
                                  </p:stCondLst>
                                  <p:childTnLst>
                                    <p:set>
                                      <p:cBhvr>
                                        <p:cTn dur="1" fill="hold">
                                          <p:stCondLst>
                                            <p:cond delay="0"/>
                                          </p:stCondLst>
                                        </p:cTn>
                                        <p:tgtEl>
                                          <p:spTgt spid="1536"/>
                                        </p:tgtEl>
                                        <p:attrNameLst>
                                          <p:attrName>style.visibility</p:attrName>
                                        </p:attrNameLst>
                                      </p:cBhvr>
                                      <p:to>
                                        <p:strVal val="visible"/>
                                      </p:to>
                                    </p:set>
                                    <p:animEffect filter="fade" transition="in">
                                      <p:cBhvr>
                                        <p:cTn dur="500"/>
                                        <p:tgtEl>
                                          <p:spTgt spid="1536"/>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527"/>
                                        </p:tgtEl>
                                        <p:attrNameLst>
                                          <p:attrName>style.visibility</p:attrName>
                                        </p:attrNameLst>
                                      </p:cBhvr>
                                      <p:to>
                                        <p:strVal val="visible"/>
                                      </p:to>
                                    </p:set>
                                    <p:animEffect filter="fade" transition="in">
                                      <p:cBhvr>
                                        <p:cTn dur="500"/>
                                        <p:tgtEl>
                                          <p:spTgt spid="1527"/>
                                        </p:tgtEl>
                                      </p:cBhvr>
                                    </p:animEffect>
                                  </p:childTnLst>
                                </p:cTn>
                              </p:par>
                              <p:par>
                                <p:cTn fill="hold" nodeType="withEffect" presetClass="entr" presetID="10" presetSubtype="0">
                                  <p:stCondLst>
                                    <p:cond delay="500"/>
                                  </p:stCondLst>
                                  <p:childTnLst>
                                    <p:set>
                                      <p:cBhvr>
                                        <p:cTn dur="1" fill="hold">
                                          <p:stCondLst>
                                            <p:cond delay="0"/>
                                          </p:stCondLst>
                                        </p:cTn>
                                        <p:tgtEl>
                                          <p:spTgt spid="1535"/>
                                        </p:tgtEl>
                                        <p:attrNameLst>
                                          <p:attrName>style.visibility</p:attrName>
                                        </p:attrNameLst>
                                      </p:cBhvr>
                                      <p:to>
                                        <p:strVal val="visible"/>
                                      </p:to>
                                    </p:set>
                                    <p:animEffect filter="fade" transition="in">
                                      <p:cBhvr>
                                        <p:cTn dur="500"/>
                                        <p:tgtEl>
                                          <p:spTgt spid="1535"/>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1526"/>
                                        </p:tgtEl>
                                        <p:attrNameLst>
                                          <p:attrName>style.visibility</p:attrName>
                                        </p:attrNameLst>
                                      </p:cBhvr>
                                      <p:to>
                                        <p:strVal val="visible"/>
                                      </p:to>
                                    </p:set>
                                    <p:animEffect filter="fade" transition="in">
                                      <p:cBhvr>
                                        <p:cTn dur="500"/>
                                        <p:tgtEl>
                                          <p:spTgt spid="1526"/>
                                        </p:tgtEl>
                                      </p:cBhvr>
                                    </p:animEffect>
                                  </p:childTnLst>
                                </p:cTn>
                              </p:par>
                              <p:par>
                                <p:cTn fill="hold" nodeType="withEffect" presetClass="entr" presetID="10" presetSubtype="0">
                                  <p:stCondLst>
                                    <p:cond delay="500"/>
                                  </p:stCondLst>
                                  <p:childTnLst>
                                    <p:set>
                                      <p:cBhvr>
                                        <p:cTn dur="1" fill="hold">
                                          <p:stCondLst>
                                            <p:cond delay="0"/>
                                          </p:stCondLst>
                                        </p:cTn>
                                        <p:tgtEl>
                                          <p:spTgt spid="1534"/>
                                        </p:tgtEl>
                                        <p:attrNameLst>
                                          <p:attrName>style.visibility</p:attrName>
                                        </p:attrNameLst>
                                      </p:cBhvr>
                                      <p:to>
                                        <p:strVal val="visible"/>
                                      </p:to>
                                    </p:set>
                                    <p:animEffect filter="fade" transition="in">
                                      <p:cBhvr>
                                        <p:cTn dur="500"/>
                                        <p:tgtEl>
                                          <p:spTgt spid="1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2">
  <p:cSld name="Flow 2">
    <p:spTree>
      <p:nvGrpSpPr>
        <p:cNvPr id="1538" name="Shape 1538"/>
        <p:cNvGrpSpPr/>
        <p:nvPr/>
      </p:nvGrpSpPr>
      <p:grpSpPr>
        <a:xfrm>
          <a:off x="0" y="0"/>
          <a:ext cx="0" cy="0"/>
          <a:chOff x="0" y="0"/>
          <a:chExt cx="0" cy="0"/>
        </a:xfrm>
      </p:grpSpPr>
      <p:sp>
        <p:nvSpPr>
          <p:cNvPr id="1539" name="Google Shape;1539;p188"/>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0" name="Google Shape;1540;p18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1" name="Google Shape;1541;p18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542" name="Google Shape;1542;p188"/>
          <p:cNvSpPr/>
          <p:nvPr/>
        </p:nvSpPr>
        <p:spPr>
          <a:xfrm>
            <a:off x="660400" y="4386533"/>
            <a:ext cx="3530600" cy="469900"/>
          </a:xfrm>
          <a:prstGeom prst="chevron">
            <a:avLst>
              <a:gd fmla="val 50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543" name="Google Shape;1543;p188"/>
          <p:cNvSpPr/>
          <p:nvPr/>
        </p:nvSpPr>
        <p:spPr>
          <a:xfrm>
            <a:off x="4035425" y="4386533"/>
            <a:ext cx="3530600" cy="469900"/>
          </a:xfrm>
          <a:prstGeom prst="chevron">
            <a:avLst>
              <a:gd fmla="val 50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544" name="Google Shape;1544;p188"/>
          <p:cNvSpPr/>
          <p:nvPr/>
        </p:nvSpPr>
        <p:spPr>
          <a:xfrm>
            <a:off x="7410450" y="4386533"/>
            <a:ext cx="3530600" cy="469900"/>
          </a:xfrm>
          <a:prstGeom prst="chevron">
            <a:avLst>
              <a:gd fmla="val 50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545" name="Google Shape;1545;p188"/>
          <p:cNvSpPr/>
          <p:nvPr/>
        </p:nvSpPr>
        <p:spPr>
          <a:xfrm>
            <a:off x="10785475" y="4386533"/>
            <a:ext cx="3530600" cy="469900"/>
          </a:xfrm>
          <a:prstGeom prst="chevron">
            <a:avLst>
              <a:gd fmla="val 50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546" name="Google Shape;1546;p188"/>
          <p:cNvSpPr/>
          <p:nvPr/>
        </p:nvSpPr>
        <p:spPr>
          <a:xfrm>
            <a:off x="14160500" y="4386533"/>
            <a:ext cx="3530600" cy="469900"/>
          </a:xfrm>
          <a:prstGeom prst="chevron">
            <a:avLst>
              <a:gd fmla="val 50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547" name="Google Shape;1547;p188"/>
          <p:cNvSpPr/>
          <p:nvPr/>
        </p:nvSpPr>
        <p:spPr>
          <a:xfrm>
            <a:off x="1750625" y="3946408"/>
            <a:ext cx="1350150" cy="135015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48" name="Google Shape;1548;p188"/>
          <p:cNvSpPr/>
          <p:nvPr>
            <p:ph idx="2" type="pic"/>
          </p:nvPr>
        </p:nvSpPr>
        <p:spPr>
          <a:xfrm>
            <a:off x="2099657" y="4262080"/>
            <a:ext cx="684364" cy="684364"/>
          </a:xfrm>
          <a:prstGeom prst="rect">
            <a:avLst/>
          </a:prstGeom>
          <a:noFill/>
          <a:ln>
            <a:noFill/>
          </a:ln>
        </p:spPr>
      </p:sp>
      <p:sp>
        <p:nvSpPr>
          <p:cNvPr id="1549" name="Google Shape;1549;p188"/>
          <p:cNvSpPr/>
          <p:nvPr/>
        </p:nvSpPr>
        <p:spPr>
          <a:xfrm>
            <a:off x="5092756" y="3946408"/>
            <a:ext cx="1350150" cy="135015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50" name="Google Shape;1550;p188"/>
          <p:cNvSpPr/>
          <p:nvPr>
            <p:ph idx="3" type="pic"/>
          </p:nvPr>
        </p:nvSpPr>
        <p:spPr>
          <a:xfrm>
            <a:off x="5441788" y="4262080"/>
            <a:ext cx="684364" cy="684364"/>
          </a:xfrm>
          <a:prstGeom prst="rect">
            <a:avLst/>
          </a:prstGeom>
          <a:noFill/>
          <a:ln>
            <a:noFill/>
          </a:ln>
        </p:spPr>
      </p:sp>
      <p:sp>
        <p:nvSpPr>
          <p:cNvPr id="1551" name="Google Shape;1551;p188"/>
          <p:cNvSpPr/>
          <p:nvPr/>
        </p:nvSpPr>
        <p:spPr>
          <a:xfrm>
            <a:off x="8467338" y="3946408"/>
            <a:ext cx="1350150" cy="135015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52" name="Google Shape;1552;p188"/>
          <p:cNvSpPr/>
          <p:nvPr>
            <p:ph idx="4" type="pic"/>
          </p:nvPr>
        </p:nvSpPr>
        <p:spPr>
          <a:xfrm>
            <a:off x="8816370" y="4262080"/>
            <a:ext cx="684364" cy="684364"/>
          </a:xfrm>
          <a:prstGeom prst="rect">
            <a:avLst/>
          </a:prstGeom>
          <a:noFill/>
          <a:ln>
            <a:noFill/>
          </a:ln>
        </p:spPr>
      </p:sp>
      <p:sp>
        <p:nvSpPr>
          <p:cNvPr id="1553" name="Google Shape;1553;p188"/>
          <p:cNvSpPr/>
          <p:nvPr/>
        </p:nvSpPr>
        <p:spPr>
          <a:xfrm>
            <a:off x="11875700" y="3946408"/>
            <a:ext cx="1350150" cy="135015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54" name="Google Shape;1554;p188"/>
          <p:cNvSpPr/>
          <p:nvPr>
            <p:ph idx="5" type="pic"/>
          </p:nvPr>
        </p:nvSpPr>
        <p:spPr>
          <a:xfrm>
            <a:off x="12224732" y="4262080"/>
            <a:ext cx="684364" cy="684364"/>
          </a:xfrm>
          <a:prstGeom prst="rect">
            <a:avLst/>
          </a:prstGeom>
          <a:noFill/>
          <a:ln>
            <a:noFill/>
          </a:ln>
        </p:spPr>
      </p:sp>
      <p:sp>
        <p:nvSpPr>
          <p:cNvPr id="1555" name="Google Shape;1555;p188"/>
          <p:cNvSpPr/>
          <p:nvPr/>
        </p:nvSpPr>
        <p:spPr>
          <a:xfrm>
            <a:off x="15250725" y="3946408"/>
            <a:ext cx="1350150" cy="135015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56" name="Google Shape;1556;p188"/>
          <p:cNvSpPr/>
          <p:nvPr>
            <p:ph idx="6" type="pic"/>
          </p:nvPr>
        </p:nvSpPr>
        <p:spPr>
          <a:xfrm>
            <a:off x="15599757" y="4262080"/>
            <a:ext cx="684364" cy="684364"/>
          </a:xfrm>
          <a:prstGeom prst="rect">
            <a:avLst/>
          </a:prstGeom>
          <a:noFill/>
          <a:ln>
            <a:noFill/>
          </a:ln>
        </p:spPr>
      </p:sp>
      <p:sp>
        <p:nvSpPr>
          <p:cNvPr id="1557" name="Google Shape;1557;p188"/>
          <p:cNvSpPr txBox="1"/>
          <p:nvPr>
            <p:ph idx="1" type="body"/>
          </p:nvPr>
        </p:nvSpPr>
        <p:spPr>
          <a:xfrm>
            <a:off x="817281" y="2360141"/>
            <a:ext cx="3240360" cy="1531337"/>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58" name="Google Shape;1558;p188"/>
          <p:cNvSpPr txBox="1"/>
          <p:nvPr>
            <p:ph idx="7" type="body"/>
          </p:nvPr>
        </p:nvSpPr>
        <p:spPr>
          <a:xfrm>
            <a:off x="4147651" y="2360141"/>
            <a:ext cx="3240360" cy="1531337"/>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59" name="Google Shape;1559;p188"/>
          <p:cNvSpPr txBox="1"/>
          <p:nvPr>
            <p:ph idx="8" type="body"/>
          </p:nvPr>
        </p:nvSpPr>
        <p:spPr>
          <a:xfrm>
            <a:off x="7523026" y="2360141"/>
            <a:ext cx="3240360" cy="1531337"/>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0" name="Google Shape;1560;p188"/>
          <p:cNvSpPr txBox="1"/>
          <p:nvPr>
            <p:ph idx="9" type="body"/>
          </p:nvPr>
        </p:nvSpPr>
        <p:spPr>
          <a:xfrm>
            <a:off x="10853396" y="2360141"/>
            <a:ext cx="3240360" cy="1531337"/>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1" name="Google Shape;1561;p188"/>
          <p:cNvSpPr txBox="1"/>
          <p:nvPr>
            <p:ph idx="13" type="body"/>
          </p:nvPr>
        </p:nvSpPr>
        <p:spPr>
          <a:xfrm>
            <a:off x="14305620" y="2360141"/>
            <a:ext cx="3240360" cy="1531337"/>
          </a:xfrm>
          <a:prstGeom prst="rect">
            <a:avLst/>
          </a:prstGeom>
          <a:noFill/>
          <a:ln>
            <a:noFill/>
          </a:ln>
        </p:spPr>
        <p:txBody>
          <a:bodyPr anchorCtr="0" anchor="b" bIns="81625" lIns="163275" spcFirstLastPara="1" rIns="163275" wrap="square" tIns="81625">
            <a:noAutofit/>
          </a:bodyPr>
          <a:lstStyle>
            <a:lvl1pPr indent="-228600" lvl="0" marL="457200" algn="ct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2" name="Google Shape;1562;p188"/>
          <p:cNvSpPr txBox="1"/>
          <p:nvPr>
            <p:ph idx="14" type="body"/>
          </p:nvPr>
        </p:nvSpPr>
        <p:spPr>
          <a:xfrm>
            <a:off x="817281" y="5386080"/>
            <a:ext cx="3218144" cy="290776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3" name="Google Shape;1563;p188"/>
          <p:cNvSpPr txBox="1"/>
          <p:nvPr>
            <p:ph idx="15" type="body"/>
          </p:nvPr>
        </p:nvSpPr>
        <p:spPr>
          <a:xfrm>
            <a:off x="4192656" y="5386080"/>
            <a:ext cx="3218144" cy="290776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4" name="Google Shape;1564;p188"/>
          <p:cNvSpPr txBox="1"/>
          <p:nvPr>
            <p:ph idx="16" type="body"/>
          </p:nvPr>
        </p:nvSpPr>
        <p:spPr>
          <a:xfrm>
            <a:off x="7568031" y="5386080"/>
            <a:ext cx="3218144" cy="290776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5" name="Google Shape;1565;p188"/>
          <p:cNvSpPr txBox="1"/>
          <p:nvPr>
            <p:ph idx="17" type="body"/>
          </p:nvPr>
        </p:nvSpPr>
        <p:spPr>
          <a:xfrm>
            <a:off x="10943406" y="5386080"/>
            <a:ext cx="3218144" cy="290776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6" name="Google Shape;1566;p188"/>
          <p:cNvSpPr txBox="1"/>
          <p:nvPr>
            <p:ph idx="18" type="body"/>
          </p:nvPr>
        </p:nvSpPr>
        <p:spPr>
          <a:xfrm>
            <a:off x="14318781" y="5386080"/>
            <a:ext cx="3218144" cy="2907769"/>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500"/>
                                        <p:tgtEl>
                                          <p:spTgt spid="15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500"/>
                                        <p:tgtEl>
                                          <p:spTgt spid="1547"/>
                                        </p:tgtEl>
                                      </p:cBhvr>
                                    </p:animEffect>
                                  </p:childTnLst>
                                </p:cTn>
                              </p:par>
                              <p:par>
                                <p:cTn fill="hold" nodeType="withEffect" presetClass="entr" presetID="10" presetSubtype="0">
                                  <p:stCondLst>
                                    <p:cond delay="0"/>
                                  </p:stCondLst>
                                  <p:childTnLst>
                                    <p:set>
                                      <p:cBhvr>
                                        <p:cTn dur="1" fill="hold">
                                          <p:stCondLst>
                                            <p:cond delay="0"/>
                                          </p:stCondLst>
                                        </p:cTn>
                                        <p:tgtEl>
                                          <p:spTgt spid="1548"/>
                                        </p:tgtEl>
                                        <p:attrNameLst>
                                          <p:attrName>style.visibility</p:attrName>
                                        </p:attrNameLst>
                                      </p:cBhvr>
                                      <p:to>
                                        <p:strVal val="visible"/>
                                      </p:to>
                                    </p:set>
                                    <p:animEffect filter="fade" transition="in">
                                      <p:cBhvr>
                                        <p:cTn dur="500"/>
                                        <p:tgtEl>
                                          <p:spTgt spid="1548"/>
                                        </p:tgtEl>
                                      </p:cBhvr>
                                    </p:animEffect>
                                  </p:childTnLst>
                                </p:cTn>
                              </p:par>
                              <p:par>
                                <p:cTn fill="hold" nodeType="withEffect" presetClass="entr" presetID="2" presetSubtype="1">
                                  <p:stCondLst>
                                    <p:cond delay="0"/>
                                  </p:stCondLst>
                                  <p:childTnLst>
                                    <p:set>
                                      <p:cBhvr>
                                        <p:cTn dur="1" fill="hold">
                                          <p:stCondLst>
                                            <p:cond delay="0"/>
                                          </p:stCondLst>
                                        </p:cTn>
                                        <p:tgtEl>
                                          <p:spTgt spid="1557"/>
                                        </p:tgtEl>
                                        <p:attrNameLst>
                                          <p:attrName>style.visibility</p:attrName>
                                        </p:attrNameLst>
                                      </p:cBhvr>
                                      <p:to>
                                        <p:strVal val="visible"/>
                                      </p:to>
                                    </p:set>
                                    <p:anim calcmode="lin" valueType="num">
                                      <p:cBhvr additive="base">
                                        <p:cTn dur="500"/>
                                        <p:tgtEl>
                                          <p:spTgt spid="15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2"/>
                                        </p:tgtEl>
                                        <p:attrNameLst>
                                          <p:attrName>style.visibility</p:attrName>
                                        </p:attrNameLst>
                                      </p:cBhvr>
                                      <p:to>
                                        <p:strVal val="visible"/>
                                      </p:to>
                                    </p:set>
                                    <p:anim calcmode="lin" valueType="num">
                                      <p:cBhvr additive="base">
                                        <p:cTn dur="500"/>
                                        <p:tgtEl>
                                          <p:spTgt spid="156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543"/>
                                        </p:tgtEl>
                                        <p:attrNameLst>
                                          <p:attrName>style.visibility</p:attrName>
                                        </p:attrNameLst>
                                      </p:cBhvr>
                                      <p:to>
                                        <p:strVal val="visible"/>
                                      </p:to>
                                    </p:set>
                                    <p:animEffect filter="fade" transition="in">
                                      <p:cBhvr>
                                        <p:cTn dur="500"/>
                                        <p:tgtEl>
                                          <p:spTgt spid="154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500"/>
                                        <p:tgtEl>
                                          <p:spTgt spid="1550"/>
                                        </p:tgtEl>
                                      </p:cBhvr>
                                    </p:animEffect>
                                  </p:childTnLst>
                                </p:cTn>
                              </p:par>
                              <p:par>
                                <p:cTn fill="hold" nodeType="withEffect" presetClass="entr" presetID="10" presetSubtype="0">
                                  <p:stCondLst>
                                    <p:cond delay="0"/>
                                  </p:stCondLst>
                                  <p:childTnLst>
                                    <p:set>
                                      <p:cBhvr>
                                        <p:cTn dur="1" fill="hold">
                                          <p:stCondLst>
                                            <p:cond delay="0"/>
                                          </p:stCondLst>
                                        </p:cTn>
                                        <p:tgtEl>
                                          <p:spTgt spid="1549"/>
                                        </p:tgtEl>
                                        <p:attrNameLst>
                                          <p:attrName>style.visibility</p:attrName>
                                        </p:attrNameLst>
                                      </p:cBhvr>
                                      <p:to>
                                        <p:strVal val="visible"/>
                                      </p:to>
                                    </p:set>
                                    <p:animEffect filter="fade" transition="in">
                                      <p:cBhvr>
                                        <p:cTn dur="500"/>
                                        <p:tgtEl>
                                          <p:spTgt spid="1549"/>
                                        </p:tgtEl>
                                      </p:cBhvr>
                                    </p:animEffect>
                                  </p:childTnLst>
                                </p:cTn>
                              </p:par>
                              <p:par>
                                <p:cTn fill="hold" nodeType="withEffect" presetClass="entr" presetID="2" presetSubtype="1">
                                  <p:stCondLst>
                                    <p:cond delay="0"/>
                                  </p:stCondLst>
                                  <p:childTnLst>
                                    <p:set>
                                      <p:cBhvr>
                                        <p:cTn dur="1" fill="hold">
                                          <p:stCondLst>
                                            <p:cond delay="0"/>
                                          </p:stCondLst>
                                        </p:cTn>
                                        <p:tgtEl>
                                          <p:spTgt spid="1558"/>
                                        </p:tgtEl>
                                        <p:attrNameLst>
                                          <p:attrName>style.visibility</p:attrName>
                                        </p:attrNameLst>
                                      </p:cBhvr>
                                      <p:to>
                                        <p:strVal val="visible"/>
                                      </p:to>
                                    </p:set>
                                    <p:anim calcmode="lin" valueType="num">
                                      <p:cBhvr additive="base">
                                        <p:cTn dur="500"/>
                                        <p:tgtEl>
                                          <p:spTgt spid="15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3"/>
                                        </p:tgtEl>
                                        <p:attrNameLst>
                                          <p:attrName>style.visibility</p:attrName>
                                        </p:attrNameLst>
                                      </p:cBhvr>
                                      <p:to>
                                        <p:strVal val="visible"/>
                                      </p:to>
                                    </p:set>
                                    <p:anim calcmode="lin" valueType="num">
                                      <p:cBhvr additive="base">
                                        <p:cTn dur="500"/>
                                        <p:tgtEl>
                                          <p:spTgt spid="1563"/>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544"/>
                                        </p:tgtEl>
                                        <p:attrNameLst>
                                          <p:attrName>style.visibility</p:attrName>
                                        </p:attrNameLst>
                                      </p:cBhvr>
                                      <p:to>
                                        <p:strVal val="visible"/>
                                      </p:to>
                                    </p:set>
                                    <p:animEffect filter="fade" transition="in">
                                      <p:cBhvr>
                                        <p:cTn dur="500"/>
                                        <p:tgtEl>
                                          <p:spTgt spid="154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52"/>
                                        </p:tgtEl>
                                        <p:attrNameLst>
                                          <p:attrName>style.visibility</p:attrName>
                                        </p:attrNameLst>
                                      </p:cBhvr>
                                      <p:to>
                                        <p:strVal val="visible"/>
                                      </p:to>
                                    </p:set>
                                    <p:animEffect filter="fade" transition="in">
                                      <p:cBhvr>
                                        <p:cTn dur="500"/>
                                        <p:tgtEl>
                                          <p:spTgt spid="1552"/>
                                        </p:tgtEl>
                                      </p:cBhvr>
                                    </p:animEffect>
                                  </p:childTnLst>
                                </p:cTn>
                              </p:par>
                              <p:par>
                                <p:cTn fill="hold" nodeType="with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500"/>
                                        <p:tgtEl>
                                          <p:spTgt spid="1551"/>
                                        </p:tgtEl>
                                      </p:cBhvr>
                                    </p:animEffect>
                                  </p:childTnLst>
                                </p:cTn>
                              </p:par>
                              <p:par>
                                <p:cTn fill="hold" nodeType="withEffect" presetClass="entr" presetID="2" presetSubtype="1">
                                  <p:stCondLst>
                                    <p:cond delay="0"/>
                                  </p:stCondLst>
                                  <p:childTnLst>
                                    <p:set>
                                      <p:cBhvr>
                                        <p:cTn dur="1" fill="hold">
                                          <p:stCondLst>
                                            <p:cond delay="0"/>
                                          </p:stCondLst>
                                        </p:cTn>
                                        <p:tgtEl>
                                          <p:spTgt spid="1559"/>
                                        </p:tgtEl>
                                        <p:attrNameLst>
                                          <p:attrName>style.visibility</p:attrName>
                                        </p:attrNameLst>
                                      </p:cBhvr>
                                      <p:to>
                                        <p:strVal val="visible"/>
                                      </p:to>
                                    </p:set>
                                    <p:anim calcmode="lin" valueType="num">
                                      <p:cBhvr additive="base">
                                        <p:cTn dur="500"/>
                                        <p:tgtEl>
                                          <p:spTgt spid="15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4"/>
                                        </p:tgtEl>
                                        <p:attrNameLst>
                                          <p:attrName>style.visibility</p:attrName>
                                        </p:attrNameLst>
                                      </p:cBhvr>
                                      <p:to>
                                        <p:strVal val="visible"/>
                                      </p:to>
                                    </p:set>
                                    <p:anim calcmode="lin" valueType="num">
                                      <p:cBhvr additive="base">
                                        <p:cTn dur="500"/>
                                        <p:tgtEl>
                                          <p:spTgt spid="1564"/>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1545"/>
                                        </p:tgtEl>
                                        <p:attrNameLst>
                                          <p:attrName>style.visibility</p:attrName>
                                        </p:attrNameLst>
                                      </p:cBhvr>
                                      <p:to>
                                        <p:strVal val="visible"/>
                                      </p:to>
                                    </p:set>
                                    <p:animEffect filter="fade" transition="in">
                                      <p:cBhvr>
                                        <p:cTn dur="500"/>
                                        <p:tgtEl>
                                          <p:spTgt spid="154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500"/>
                                        <p:tgtEl>
                                          <p:spTgt spid="1553"/>
                                        </p:tgtEl>
                                      </p:cBhvr>
                                    </p:animEffect>
                                  </p:childTnLst>
                                </p:cTn>
                              </p:par>
                              <p:par>
                                <p:cTn fill="hold" nodeType="with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500"/>
                                        <p:tgtEl>
                                          <p:spTgt spid="1554"/>
                                        </p:tgtEl>
                                      </p:cBhvr>
                                    </p:animEffect>
                                  </p:childTnLst>
                                </p:cTn>
                              </p:par>
                              <p:par>
                                <p:cTn fill="hold" nodeType="withEffect" presetClass="entr" presetID="2" presetSubtype="1">
                                  <p:stCondLst>
                                    <p:cond delay="0"/>
                                  </p:stCondLst>
                                  <p:childTnLst>
                                    <p:set>
                                      <p:cBhvr>
                                        <p:cTn dur="1" fill="hold">
                                          <p:stCondLst>
                                            <p:cond delay="0"/>
                                          </p:stCondLst>
                                        </p:cTn>
                                        <p:tgtEl>
                                          <p:spTgt spid="1560"/>
                                        </p:tgtEl>
                                        <p:attrNameLst>
                                          <p:attrName>style.visibility</p:attrName>
                                        </p:attrNameLst>
                                      </p:cBhvr>
                                      <p:to>
                                        <p:strVal val="visible"/>
                                      </p:to>
                                    </p:set>
                                    <p:anim calcmode="lin" valueType="num">
                                      <p:cBhvr additive="base">
                                        <p:cTn dur="500"/>
                                        <p:tgtEl>
                                          <p:spTgt spid="15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5"/>
                                        </p:tgtEl>
                                        <p:attrNameLst>
                                          <p:attrName>style.visibility</p:attrName>
                                        </p:attrNameLst>
                                      </p:cBhvr>
                                      <p:to>
                                        <p:strVal val="visible"/>
                                      </p:to>
                                    </p:set>
                                    <p:anim calcmode="lin" valueType="num">
                                      <p:cBhvr additive="base">
                                        <p:cTn dur="500"/>
                                        <p:tgtEl>
                                          <p:spTgt spid="1565"/>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1546"/>
                                        </p:tgtEl>
                                        <p:attrNameLst>
                                          <p:attrName>style.visibility</p:attrName>
                                        </p:attrNameLst>
                                      </p:cBhvr>
                                      <p:to>
                                        <p:strVal val="visible"/>
                                      </p:to>
                                    </p:set>
                                    <p:animEffect filter="fade" transition="in">
                                      <p:cBhvr>
                                        <p:cTn dur="500"/>
                                        <p:tgtEl>
                                          <p:spTgt spid="154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500"/>
                                        <p:tgtEl>
                                          <p:spTgt spid="1555"/>
                                        </p:tgtEl>
                                      </p:cBhvr>
                                    </p:animEffect>
                                  </p:childTnLst>
                                </p:cTn>
                              </p:par>
                              <p:par>
                                <p:cTn fill="hold" nodeType="with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500"/>
                                        <p:tgtEl>
                                          <p:spTgt spid="1556"/>
                                        </p:tgtEl>
                                      </p:cBhvr>
                                    </p:animEffect>
                                  </p:childTnLst>
                                </p:cTn>
                              </p:par>
                              <p:par>
                                <p:cTn fill="hold" nodeType="withEffect" presetClass="entr" presetID="2" presetSubtype="1">
                                  <p:stCondLst>
                                    <p:cond delay="0"/>
                                  </p:stCondLst>
                                  <p:childTnLst>
                                    <p:set>
                                      <p:cBhvr>
                                        <p:cTn dur="1" fill="hold">
                                          <p:stCondLst>
                                            <p:cond delay="0"/>
                                          </p:stCondLst>
                                        </p:cTn>
                                        <p:tgtEl>
                                          <p:spTgt spid="1561"/>
                                        </p:tgtEl>
                                        <p:attrNameLst>
                                          <p:attrName>style.visibility</p:attrName>
                                        </p:attrNameLst>
                                      </p:cBhvr>
                                      <p:to>
                                        <p:strVal val="visible"/>
                                      </p:to>
                                    </p:set>
                                    <p:anim calcmode="lin" valueType="num">
                                      <p:cBhvr additive="base">
                                        <p:cTn dur="500"/>
                                        <p:tgtEl>
                                          <p:spTgt spid="15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6"/>
                                        </p:tgtEl>
                                        <p:attrNameLst>
                                          <p:attrName>style.visibility</p:attrName>
                                        </p:attrNameLst>
                                      </p:cBhvr>
                                      <p:to>
                                        <p:strVal val="visible"/>
                                      </p:to>
                                    </p:set>
                                    <p:anim calcmode="lin" valueType="num">
                                      <p:cBhvr additive="base">
                                        <p:cTn dur="500"/>
                                        <p:tgtEl>
                                          <p:spTgt spid="15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ユーザー設定レイアウト">
  <p:cSld name="3_ユーザー設定レイアウト">
    <p:spTree>
      <p:nvGrpSpPr>
        <p:cNvPr id="1567" name="Shape 1567"/>
        <p:cNvGrpSpPr/>
        <p:nvPr/>
      </p:nvGrpSpPr>
      <p:grpSpPr>
        <a:xfrm>
          <a:off x="0" y="0"/>
          <a:ext cx="0" cy="0"/>
          <a:chOff x="0" y="0"/>
          <a:chExt cx="0" cy="0"/>
        </a:xfrm>
      </p:grpSpPr>
      <p:sp>
        <p:nvSpPr>
          <p:cNvPr id="1568" name="Google Shape;1568;p190"/>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9" name="Google Shape;1569;p19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0" name="Google Shape;1570;p19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1571" name="Google Shape;1571;p190"/>
          <p:cNvGrpSpPr/>
          <p:nvPr/>
        </p:nvGrpSpPr>
        <p:grpSpPr>
          <a:xfrm>
            <a:off x="7956115" y="2287309"/>
            <a:ext cx="3227294" cy="3233987"/>
            <a:chOff x="3780263" y="2576471"/>
            <a:chExt cx="5076781" cy="5087308"/>
          </a:xfrm>
        </p:grpSpPr>
        <p:sp>
          <p:nvSpPr>
            <p:cNvPr id="1572" name="Google Shape;1572;p190"/>
            <p:cNvSpPr/>
            <p:nvPr/>
          </p:nvSpPr>
          <p:spPr>
            <a:xfrm>
              <a:off x="4282666" y="3118275"/>
              <a:ext cx="4050450" cy="4050450"/>
            </a:xfrm>
            <a:prstGeom prst="donut">
              <a:avLst>
                <a:gd fmla="val 10789"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573" name="Google Shape;1573;p190"/>
            <p:cNvSpPr/>
            <p:nvPr/>
          </p:nvSpPr>
          <p:spPr>
            <a:xfrm>
              <a:off x="5919624" y="25764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74" name="Google Shape;1574;p190"/>
            <p:cNvSpPr/>
            <p:nvPr/>
          </p:nvSpPr>
          <p:spPr>
            <a:xfrm rot="10800000">
              <a:off x="5919624" y="67648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575" name="Google Shape;1575;p190"/>
            <p:cNvGrpSpPr/>
            <p:nvPr/>
          </p:nvGrpSpPr>
          <p:grpSpPr>
            <a:xfrm rot="8683707">
              <a:off x="5919624" y="2599846"/>
              <a:ext cx="776534" cy="5087308"/>
              <a:chOff x="9953296" y="2728871"/>
              <a:chExt cx="776534" cy="5087308"/>
            </a:xfrm>
          </p:grpSpPr>
          <p:sp>
            <p:nvSpPr>
              <p:cNvPr id="1576" name="Google Shape;1576;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77" name="Google Shape;1577;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578" name="Google Shape;1578;p190"/>
            <p:cNvGrpSpPr/>
            <p:nvPr/>
          </p:nvGrpSpPr>
          <p:grpSpPr>
            <a:xfrm rot="6486146">
              <a:off x="5930387" y="2598115"/>
              <a:ext cx="776534" cy="5087308"/>
              <a:chOff x="9953296" y="2728871"/>
              <a:chExt cx="776534" cy="5087308"/>
            </a:xfrm>
          </p:grpSpPr>
          <p:sp>
            <p:nvSpPr>
              <p:cNvPr id="1579" name="Google Shape;1579;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80" name="Google Shape;1580;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581" name="Google Shape;1581;p190"/>
            <p:cNvGrpSpPr/>
            <p:nvPr/>
          </p:nvGrpSpPr>
          <p:grpSpPr>
            <a:xfrm rot="4265237">
              <a:off x="5931523" y="2576485"/>
              <a:ext cx="776534" cy="5087308"/>
              <a:chOff x="9953296" y="2728871"/>
              <a:chExt cx="776534" cy="5087308"/>
            </a:xfrm>
          </p:grpSpPr>
          <p:sp>
            <p:nvSpPr>
              <p:cNvPr id="1582" name="Google Shape;1582;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83" name="Google Shape;1583;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584" name="Google Shape;1584;p190"/>
            <p:cNvGrpSpPr/>
            <p:nvPr/>
          </p:nvGrpSpPr>
          <p:grpSpPr>
            <a:xfrm rot="2213029">
              <a:off x="5911663" y="2617185"/>
              <a:ext cx="776534" cy="5087308"/>
              <a:chOff x="9953296" y="2728871"/>
              <a:chExt cx="776534" cy="5087308"/>
            </a:xfrm>
          </p:grpSpPr>
          <p:sp>
            <p:nvSpPr>
              <p:cNvPr id="1585" name="Google Shape;1585;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86" name="Google Shape;1586;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grpSp>
        <p:nvGrpSpPr>
          <p:cNvPr id="1587" name="Google Shape;1587;p190"/>
          <p:cNvGrpSpPr/>
          <p:nvPr/>
        </p:nvGrpSpPr>
        <p:grpSpPr>
          <a:xfrm>
            <a:off x="10823459" y="4862070"/>
            <a:ext cx="1949548" cy="1953591"/>
            <a:chOff x="3780263" y="2576471"/>
            <a:chExt cx="5076781" cy="5087308"/>
          </a:xfrm>
        </p:grpSpPr>
        <p:sp>
          <p:nvSpPr>
            <p:cNvPr id="1588" name="Google Shape;1588;p190"/>
            <p:cNvSpPr/>
            <p:nvPr/>
          </p:nvSpPr>
          <p:spPr>
            <a:xfrm>
              <a:off x="4282666" y="3118275"/>
              <a:ext cx="4050450" cy="4050450"/>
            </a:xfrm>
            <a:prstGeom prst="donut">
              <a:avLst>
                <a:gd fmla="val 10789"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589" name="Google Shape;1589;p190"/>
            <p:cNvSpPr/>
            <p:nvPr/>
          </p:nvSpPr>
          <p:spPr>
            <a:xfrm>
              <a:off x="5919624" y="25764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90" name="Google Shape;1590;p190"/>
            <p:cNvSpPr/>
            <p:nvPr/>
          </p:nvSpPr>
          <p:spPr>
            <a:xfrm rot="10800000">
              <a:off x="5919624" y="67648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591" name="Google Shape;1591;p190"/>
            <p:cNvGrpSpPr/>
            <p:nvPr/>
          </p:nvGrpSpPr>
          <p:grpSpPr>
            <a:xfrm rot="8683707">
              <a:off x="5919624" y="2599846"/>
              <a:ext cx="776534" cy="5087308"/>
              <a:chOff x="9953296" y="2728871"/>
              <a:chExt cx="776534" cy="5087308"/>
            </a:xfrm>
          </p:grpSpPr>
          <p:sp>
            <p:nvSpPr>
              <p:cNvPr id="1592" name="Google Shape;1592;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93" name="Google Shape;1593;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594" name="Google Shape;1594;p190"/>
            <p:cNvGrpSpPr/>
            <p:nvPr/>
          </p:nvGrpSpPr>
          <p:grpSpPr>
            <a:xfrm rot="6486146">
              <a:off x="5930387" y="2598115"/>
              <a:ext cx="776534" cy="5087308"/>
              <a:chOff x="9953296" y="2728871"/>
              <a:chExt cx="776534" cy="5087308"/>
            </a:xfrm>
          </p:grpSpPr>
          <p:sp>
            <p:nvSpPr>
              <p:cNvPr id="1595" name="Google Shape;1595;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96" name="Google Shape;1596;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597" name="Google Shape;1597;p190"/>
            <p:cNvGrpSpPr/>
            <p:nvPr/>
          </p:nvGrpSpPr>
          <p:grpSpPr>
            <a:xfrm rot="4265237">
              <a:off x="5931523" y="2576485"/>
              <a:ext cx="776534" cy="5087308"/>
              <a:chOff x="9953296" y="2728871"/>
              <a:chExt cx="776534" cy="5087308"/>
            </a:xfrm>
          </p:grpSpPr>
          <p:sp>
            <p:nvSpPr>
              <p:cNvPr id="1598" name="Google Shape;1598;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599" name="Google Shape;1599;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00" name="Google Shape;1600;p190"/>
            <p:cNvGrpSpPr/>
            <p:nvPr/>
          </p:nvGrpSpPr>
          <p:grpSpPr>
            <a:xfrm rot="2213029">
              <a:off x="5911663" y="2617185"/>
              <a:ext cx="776534" cy="5087308"/>
              <a:chOff x="9953296" y="2728871"/>
              <a:chExt cx="776534" cy="5087308"/>
            </a:xfrm>
          </p:grpSpPr>
          <p:sp>
            <p:nvSpPr>
              <p:cNvPr id="1601" name="Google Shape;1601;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02" name="Google Shape;1602;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grpSp>
        <p:nvGrpSpPr>
          <p:cNvPr id="1603" name="Google Shape;1603;p190"/>
          <p:cNvGrpSpPr/>
          <p:nvPr/>
        </p:nvGrpSpPr>
        <p:grpSpPr>
          <a:xfrm>
            <a:off x="6723224" y="5228491"/>
            <a:ext cx="2469563" cy="2474684"/>
            <a:chOff x="3780263" y="2576471"/>
            <a:chExt cx="5076781" cy="5087308"/>
          </a:xfrm>
        </p:grpSpPr>
        <p:sp>
          <p:nvSpPr>
            <p:cNvPr id="1604" name="Google Shape;1604;p190"/>
            <p:cNvSpPr/>
            <p:nvPr/>
          </p:nvSpPr>
          <p:spPr>
            <a:xfrm>
              <a:off x="4282666" y="3118275"/>
              <a:ext cx="4050450" cy="4050450"/>
            </a:xfrm>
            <a:prstGeom prst="donut">
              <a:avLst>
                <a:gd fmla="val 10789"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605" name="Google Shape;1605;p190"/>
            <p:cNvSpPr/>
            <p:nvPr/>
          </p:nvSpPr>
          <p:spPr>
            <a:xfrm>
              <a:off x="5919624" y="25764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06" name="Google Shape;1606;p190"/>
            <p:cNvSpPr/>
            <p:nvPr/>
          </p:nvSpPr>
          <p:spPr>
            <a:xfrm rot="10800000">
              <a:off x="5919624" y="67648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607" name="Google Shape;1607;p190"/>
            <p:cNvGrpSpPr/>
            <p:nvPr/>
          </p:nvGrpSpPr>
          <p:grpSpPr>
            <a:xfrm rot="8683707">
              <a:off x="5919624" y="2599846"/>
              <a:ext cx="776534" cy="5087308"/>
              <a:chOff x="9953296" y="2728871"/>
              <a:chExt cx="776534" cy="5087308"/>
            </a:xfrm>
          </p:grpSpPr>
          <p:sp>
            <p:nvSpPr>
              <p:cNvPr id="1608" name="Google Shape;1608;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09" name="Google Shape;1609;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10" name="Google Shape;1610;p190"/>
            <p:cNvGrpSpPr/>
            <p:nvPr/>
          </p:nvGrpSpPr>
          <p:grpSpPr>
            <a:xfrm rot="6486146">
              <a:off x="5930387" y="2598115"/>
              <a:ext cx="776534" cy="5087308"/>
              <a:chOff x="9953296" y="2728871"/>
              <a:chExt cx="776534" cy="5087308"/>
            </a:xfrm>
          </p:grpSpPr>
          <p:sp>
            <p:nvSpPr>
              <p:cNvPr id="1611" name="Google Shape;1611;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12" name="Google Shape;1612;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13" name="Google Shape;1613;p190"/>
            <p:cNvGrpSpPr/>
            <p:nvPr/>
          </p:nvGrpSpPr>
          <p:grpSpPr>
            <a:xfrm rot="4265237">
              <a:off x="5931523" y="2576485"/>
              <a:ext cx="776534" cy="5087308"/>
              <a:chOff x="9953296" y="2728871"/>
              <a:chExt cx="776534" cy="5087308"/>
            </a:xfrm>
          </p:grpSpPr>
          <p:sp>
            <p:nvSpPr>
              <p:cNvPr id="1614" name="Google Shape;1614;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15" name="Google Shape;1615;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16" name="Google Shape;1616;p190"/>
            <p:cNvGrpSpPr/>
            <p:nvPr/>
          </p:nvGrpSpPr>
          <p:grpSpPr>
            <a:xfrm rot="2213029">
              <a:off x="5911663" y="2617185"/>
              <a:ext cx="776534" cy="5087308"/>
              <a:chOff x="9953296" y="2728871"/>
              <a:chExt cx="776534" cy="5087308"/>
            </a:xfrm>
          </p:grpSpPr>
          <p:sp>
            <p:nvSpPr>
              <p:cNvPr id="1617" name="Google Shape;1617;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18" name="Google Shape;1618;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grpSp>
        <p:nvGrpSpPr>
          <p:cNvPr id="1619" name="Google Shape;1619;p190"/>
          <p:cNvGrpSpPr/>
          <p:nvPr/>
        </p:nvGrpSpPr>
        <p:grpSpPr>
          <a:xfrm>
            <a:off x="4852544" y="3546320"/>
            <a:ext cx="2362895" cy="2367795"/>
            <a:chOff x="3780263" y="2576471"/>
            <a:chExt cx="5076781" cy="5087308"/>
          </a:xfrm>
        </p:grpSpPr>
        <p:sp>
          <p:nvSpPr>
            <p:cNvPr id="1620" name="Google Shape;1620;p190"/>
            <p:cNvSpPr/>
            <p:nvPr/>
          </p:nvSpPr>
          <p:spPr>
            <a:xfrm>
              <a:off x="4282666" y="3118275"/>
              <a:ext cx="4050450" cy="4050450"/>
            </a:xfrm>
            <a:prstGeom prst="donut">
              <a:avLst>
                <a:gd fmla="val 10789"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621" name="Google Shape;1621;p190"/>
            <p:cNvSpPr/>
            <p:nvPr/>
          </p:nvSpPr>
          <p:spPr>
            <a:xfrm>
              <a:off x="5919624" y="25764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22" name="Google Shape;1622;p190"/>
            <p:cNvSpPr/>
            <p:nvPr/>
          </p:nvSpPr>
          <p:spPr>
            <a:xfrm rot="10800000">
              <a:off x="5919624" y="67648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623" name="Google Shape;1623;p190"/>
            <p:cNvGrpSpPr/>
            <p:nvPr/>
          </p:nvGrpSpPr>
          <p:grpSpPr>
            <a:xfrm rot="8683707">
              <a:off x="5919624" y="2599846"/>
              <a:ext cx="776534" cy="5087308"/>
              <a:chOff x="9953296" y="2728871"/>
              <a:chExt cx="776534" cy="5087308"/>
            </a:xfrm>
          </p:grpSpPr>
          <p:sp>
            <p:nvSpPr>
              <p:cNvPr id="1624" name="Google Shape;1624;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25" name="Google Shape;1625;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26" name="Google Shape;1626;p190"/>
            <p:cNvGrpSpPr/>
            <p:nvPr/>
          </p:nvGrpSpPr>
          <p:grpSpPr>
            <a:xfrm rot="6486146">
              <a:off x="5930387" y="2598115"/>
              <a:ext cx="776534" cy="5087308"/>
              <a:chOff x="9953296" y="2728871"/>
              <a:chExt cx="776534" cy="5087308"/>
            </a:xfrm>
          </p:grpSpPr>
          <p:sp>
            <p:nvSpPr>
              <p:cNvPr id="1627" name="Google Shape;1627;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28" name="Google Shape;1628;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29" name="Google Shape;1629;p190"/>
            <p:cNvGrpSpPr/>
            <p:nvPr/>
          </p:nvGrpSpPr>
          <p:grpSpPr>
            <a:xfrm rot="4265237">
              <a:off x="5931523" y="2576485"/>
              <a:ext cx="776534" cy="5087308"/>
              <a:chOff x="9953296" y="2728871"/>
              <a:chExt cx="776534" cy="5087308"/>
            </a:xfrm>
          </p:grpSpPr>
          <p:sp>
            <p:nvSpPr>
              <p:cNvPr id="1630" name="Google Shape;1630;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31" name="Google Shape;1631;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32" name="Google Shape;1632;p190"/>
            <p:cNvGrpSpPr/>
            <p:nvPr/>
          </p:nvGrpSpPr>
          <p:grpSpPr>
            <a:xfrm rot="2213029">
              <a:off x="5911663" y="2617185"/>
              <a:ext cx="776534" cy="5087308"/>
              <a:chOff x="9953296" y="2728871"/>
              <a:chExt cx="776534" cy="5087308"/>
            </a:xfrm>
          </p:grpSpPr>
          <p:sp>
            <p:nvSpPr>
              <p:cNvPr id="1633" name="Google Shape;1633;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34" name="Google Shape;1634;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grpSp>
        <p:nvGrpSpPr>
          <p:cNvPr id="1635" name="Google Shape;1635;p190"/>
          <p:cNvGrpSpPr/>
          <p:nvPr/>
        </p:nvGrpSpPr>
        <p:grpSpPr>
          <a:xfrm>
            <a:off x="3070858" y="4765313"/>
            <a:ext cx="2073210" cy="2077510"/>
            <a:chOff x="3780263" y="2576471"/>
            <a:chExt cx="5076781" cy="5087308"/>
          </a:xfrm>
        </p:grpSpPr>
        <p:sp>
          <p:nvSpPr>
            <p:cNvPr id="1636" name="Google Shape;1636;p190"/>
            <p:cNvSpPr/>
            <p:nvPr/>
          </p:nvSpPr>
          <p:spPr>
            <a:xfrm>
              <a:off x="4282666" y="3118275"/>
              <a:ext cx="4050450" cy="4050450"/>
            </a:xfrm>
            <a:prstGeom prst="donut">
              <a:avLst>
                <a:gd fmla="val 10789"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637" name="Google Shape;1637;p190"/>
            <p:cNvSpPr/>
            <p:nvPr/>
          </p:nvSpPr>
          <p:spPr>
            <a:xfrm>
              <a:off x="5919624" y="25764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38" name="Google Shape;1638;p190"/>
            <p:cNvSpPr/>
            <p:nvPr/>
          </p:nvSpPr>
          <p:spPr>
            <a:xfrm rot="10800000">
              <a:off x="5919624" y="67648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nvGrpSpPr>
            <p:cNvPr id="1639" name="Google Shape;1639;p190"/>
            <p:cNvGrpSpPr/>
            <p:nvPr/>
          </p:nvGrpSpPr>
          <p:grpSpPr>
            <a:xfrm rot="8683707">
              <a:off x="5919624" y="2599846"/>
              <a:ext cx="776534" cy="5087308"/>
              <a:chOff x="9953296" y="2728871"/>
              <a:chExt cx="776534" cy="5087308"/>
            </a:xfrm>
          </p:grpSpPr>
          <p:sp>
            <p:nvSpPr>
              <p:cNvPr id="1640" name="Google Shape;1640;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41" name="Google Shape;1641;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42" name="Google Shape;1642;p190"/>
            <p:cNvGrpSpPr/>
            <p:nvPr/>
          </p:nvGrpSpPr>
          <p:grpSpPr>
            <a:xfrm rot="6486146">
              <a:off x="5930387" y="2598115"/>
              <a:ext cx="776534" cy="5087308"/>
              <a:chOff x="9953296" y="2728871"/>
              <a:chExt cx="776534" cy="5087308"/>
            </a:xfrm>
          </p:grpSpPr>
          <p:sp>
            <p:nvSpPr>
              <p:cNvPr id="1643" name="Google Shape;1643;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44" name="Google Shape;1644;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45" name="Google Shape;1645;p190"/>
            <p:cNvGrpSpPr/>
            <p:nvPr/>
          </p:nvGrpSpPr>
          <p:grpSpPr>
            <a:xfrm rot="4265237">
              <a:off x="5931523" y="2576485"/>
              <a:ext cx="776534" cy="5087308"/>
              <a:chOff x="9953296" y="2728871"/>
              <a:chExt cx="776534" cy="5087308"/>
            </a:xfrm>
          </p:grpSpPr>
          <p:sp>
            <p:nvSpPr>
              <p:cNvPr id="1646" name="Google Shape;1646;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47" name="Google Shape;1647;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48" name="Google Shape;1648;p190"/>
            <p:cNvGrpSpPr/>
            <p:nvPr/>
          </p:nvGrpSpPr>
          <p:grpSpPr>
            <a:xfrm rot="2213029">
              <a:off x="5911663" y="2617185"/>
              <a:ext cx="776534" cy="5087308"/>
              <a:chOff x="9953296" y="2728871"/>
              <a:chExt cx="776534" cy="5087308"/>
            </a:xfrm>
          </p:grpSpPr>
          <p:sp>
            <p:nvSpPr>
              <p:cNvPr id="1649" name="Google Shape;1649;p190"/>
              <p:cNvSpPr/>
              <p:nvPr/>
            </p:nvSpPr>
            <p:spPr>
              <a:xfrm>
                <a:off x="9953296" y="2728871"/>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50" name="Google Shape;1650;p190"/>
              <p:cNvSpPr/>
              <p:nvPr/>
            </p:nvSpPr>
            <p:spPr>
              <a:xfrm rot="10800000">
                <a:off x="9953296" y="6917275"/>
                <a:ext cx="776534" cy="898904"/>
              </a:xfrm>
              <a:prstGeom prst="trapezoid">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sp>
        <p:nvSpPr>
          <p:cNvPr id="1651" name="Google Shape;1651;p190"/>
          <p:cNvSpPr txBox="1"/>
          <p:nvPr>
            <p:ph idx="1" type="body"/>
          </p:nvPr>
        </p:nvSpPr>
        <p:spPr>
          <a:xfrm>
            <a:off x="1057972" y="7777592"/>
            <a:ext cx="4294891" cy="16258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2" name="Google Shape;1652;p190"/>
          <p:cNvSpPr txBox="1"/>
          <p:nvPr>
            <p:ph idx="2" type="body"/>
          </p:nvPr>
        </p:nvSpPr>
        <p:spPr>
          <a:xfrm>
            <a:off x="1057972" y="7236332"/>
            <a:ext cx="4294891"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3" name="Google Shape;1653;p190"/>
          <p:cNvSpPr txBox="1"/>
          <p:nvPr>
            <p:ph idx="3" type="body"/>
          </p:nvPr>
        </p:nvSpPr>
        <p:spPr>
          <a:xfrm>
            <a:off x="805021" y="2473401"/>
            <a:ext cx="4312026" cy="16258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4" name="Google Shape;1654;p190"/>
          <p:cNvSpPr txBox="1"/>
          <p:nvPr>
            <p:ph idx="4" type="body"/>
          </p:nvPr>
        </p:nvSpPr>
        <p:spPr>
          <a:xfrm>
            <a:off x="805021" y="1932141"/>
            <a:ext cx="4312026"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5" name="Google Shape;1655;p190"/>
          <p:cNvSpPr txBox="1"/>
          <p:nvPr>
            <p:ph idx="5" type="body"/>
          </p:nvPr>
        </p:nvSpPr>
        <p:spPr>
          <a:xfrm>
            <a:off x="13103646" y="5342450"/>
            <a:ext cx="4905545" cy="16258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6" name="Google Shape;1656;p190"/>
          <p:cNvSpPr txBox="1"/>
          <p:nvPr>
            <p:ph idx="6" type="body"/>
          </p:nvPr>
        </p:nvSpPr>
        <p:spPr>
          <a:xfrm>
            <a:off x="13103646" y="4801190"/>
            <a:ext cx="4905545"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7" name="Google Shape;1657;p190"/>
          <p:cNvSpPr txBox="1"/>
          <p:nvPr>
            <p:ph idx="7" type="body"/>
          </p:nvPr>
        </p:nvSpPr>
        <p:spPr>
          <a:xfrm>
            <a:off x="11667139" y="2506057"/>
            <a:ext cx="4905545" cy="16258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8" name="Google Shape;1658;p190"/>
          <p:cNvSpPr txBox="1"/>
          <p:nvPr>
            <p:ph idx="8" type="body"/>
          </p:nvPr>
        </p:nvSpPr>
        <p:spPr>
          <a:xfrm>
            <a:off x="11667139" y="1964797"/>
            <a:ext cx="4905545"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9" name="Google Shape;1659;p190"/>
          <p:cNvSpPr txBox="1"/>
          <p:nvPr>
            <p:ph idx="9" type="body"/>
          </p:nvPr>
        </p:nvSpPr>
        <p:spPr>
          <a:xfrm>
            <a:off x="9341327" y="7815212"/>
            <a:ext cx="4905545" cy="162581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60" name="Google Shape;1660;p190"/>
          <p:cNvSpPr txBox="1"/>
          <p:nvPr>
            <p:ph idx="13" type="body"/>
          </p:nvPr>
        </p:nvSpPr>
        <p:spPr>
          <a:xfrm>
            <a:off x="9341327" y="7273952"/>
            <a:ext cx="4905545"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661" name="Google Shape;1661;p190"/>
          <p:cNvGrpSpPr/>
          <p:nvPr/>
        </p:nvGrpSpPr>
        <p:grpSpPr>
          <a:xfrm>
            <a:off x="5214551" y="2965622"/>
            <a:ext cx="894445" cy="1824663"/>
            <a:chOff x="5214551" y="2965622"/>
            <a:chExt cx="894445" cy="1824663"/>
          </a:xfrm>
        </p:grpSpPr>
        <p:sp>
          <p:nvSpPr>
            <p:cNvPr id="1662" name="Google Shape;1662;p190"/>
            <p:cNvSpPr/>
            <p:nvPr/>
          </p:nvSpPr>
          <p:spPr>
            <a:xfrm>
              <a:off x="5948968" y="4630257"/>
              <a:ext cx="160028" cy="16002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63" name="Google Shape;1663;p190"/>
            <p:cNvSpPr/>
            <p:nvPr/>
          </p:nvSpPr>
          <p:spPr>
            <a:xfrm>
              <a:off x="5214551" y="2965622"/>
              <a:ext cx="853068" cy="1729946"/>
            </a:xfrm>
            <a:custGeom>
              <a:rect b="b" l="l" r="r" t="t"/>
              <a:pathLst>
                <a:path extrusionOk="0" h="2384854" w="853068">
                  <a:moveTo>
                    <a:pt x="803190" y="2384854"/>
                  </a:moveTo>
                  <a:cubicBezTo>
                    <a:pt x="851587" y="1829829"/>
                    <a:pt x="899984" y="1274805"/>
                    <a:pt x="766119" y="877329"/>
                  </a:cubicBezTo>
                  <a:cubicBezTo>
                    <a:pt x="632254" y="479853"/>
                    <a:pt x="316127" y="239926"/>
                    <a:pt x="0" y="0"/>
                  </a:cubicBezTo>
                </a:path>
              </a:pathLst>
            </a:custGeom>
            <a:noFill/>
            <a:ln cap="flat" cmpd="thinThick"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64" name="Google Shape;1664;p190"/>
          <p:cNvGrpSpPr/>
          <p:nvPr/>
        </p:nvGrpSpPr>
        <p:grpSpPr>
          <a:xfrm>
            <a:off x="9482906" y="2323070"/>
            <a:ext cx="2033591" cy="1655487"/>
            <a:chOff x="9482906" y="2323070"/>
            <a:chExt cx="2033591" cy="1655487"/>
          </a:xfrm>
        </p:grpSpPr>
        <p:sp>
          <p:nvSpPr>
            <p:cNvPr id="1665" name="Google Shape;1665;p190"/>
            <p:cNvSpPr/>
            <p:nvPr/>
          </p:nvSpPr>
          <p:spPr>
            <a:xfrm>
              <a:off x="9482906" y="3818529"/>
              <a:ext cx="160028" cy="16002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66" name="Google Shape;1666;p190"/>
            <p:cNvSpPr/>
            <p:nvPr/>
          </p:nvSpPr>
          <p:spPr>
            <a:xfrm>
              <a:off x="9564130" y="2323070"/>
              <a:ext cx="1952367" cy="1544595"/>
            </a:xfrm>
            <a:custGeom>
              <a:rect b="b" l="l" r="r" t="t"/>
              <a:pathLst>
                <a:path extrusionOk="0" h="1544595" w="1952367">
                  <a:moveTo>
                    <a:pt x="0" y="1544595"/>
                  </a:moveTo>
                  <a:cubicBezTo>
                    <a:pt x="158578" y="1055473"/>
                    <a:pt x="317157" y="566351"/>
                    <a:pt x="642551" y="308919"/>
                  </a:cubicBezTo>
                  <a:cubicBezTo>
                    <a:pt x="967945" y="51487"/>
                    <a:pt x="1460156" y="25743"/>
                    <a:pt x="1952367" y="0"/>
                  </a:cubicBezTo>
                </a:path>
              </a:pathLst>
            </a:custGeom>
            <a:noFill/>
            <a:ln cap="flat" cmpd="thinThick"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67" name="Google Shape;1667;p190"/>
          <p:cNvGrpSpPr/>
          <p:nvPr/>
        </p:nvGrpSpPr>
        <p:grpSpPr>
          <a:xfrm>
            <a:off x="1977081" y="5726081"/>
            <a:ext cx="2206001" cy="1440838"/>
            <a:chOff x="1977081" y="5726081"/>
            <a:chExt cx="2206001" cy="1440838"/>
          </a:xfrm>
        </p:grpSpPr>
        <p:sp>
          <p:nvSpPr>
            <p:cNvPr id="1668" name="Google Shape;1668;p190"/>
            <p:cNvSpPr/>
            <p:nvPr/>
          </p:nvSpPr>
          <p:spPr>
            <a:xfrm>
              <a:off x="4023054" y="5726081"/>
              <a:ext cx="160028" cy="16002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69" name="Google Shape;1669;p190"/>
            <p:cNvSpPr/>
            <p:nvPr/>
          </p:nvSpPr>
          <p:spPr>
            <a:xfrm>
              <a:off x="1977081" y="5807676"/>
              <a:ext cx="2075935" cy="1359243"/>
            </a:xfrm>
            <a:custGeom>
              <a:rect b="b" l="l" r="r" t="t"/>
              <a:pathLst>
                <a:path extrusionOk="0" h="1359243" w="2075935">
                  <a:moveTo>
                    <a:pt x="2075935" y="0"/>
                  </a:moveTo>
                  <a:cubicBezTo>
                    <a:pt x="1600200" y="65903"/>
                    <a:pt x="1124465" y="131806"/>
                    <a:pt x="778476" y="358346"/>
                  </a:cubicBezTo>
                  <a:cubicBezTo>
                    <a:pt x="432487" y="584886"/>
                    <a:pt x="216243" y="972064"/>
                    <a:pt x="0" y="1359243"/>
                  </a:cubicBezTo>
                </a:path>
              </a:pathLst>
            </a:custGeom>
            <a:noFill/>
            <a:ln cap="flat" cmpd="thinThick"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70" name="Google Shape;1670;p190"/>
          <p:cNvGrpSpPr/>
          <p:nvPr/>
        </p:nvGrpSpPr>
        <p:grpSpPr>
          <a:xfrm>
            <a:off x="7872755" y="6385186"/>
            <a:ext cx="1431883" cy="1214219"/>
            <a:chOff x="7872755" y="6385186"/>
            <a:chExt cx="1431883" cy="1214219"/>
          </a:xfrm>
        </p:grpSpPr>
        <p:sp>
          <p:nvSpPr>
            <p:cNvPr id="1671" name="Google Shape;1671;p190"/>
            <p:cNvSpPr/>
            <p:nvPr/>
          </p:nvSpPr>
          <p:spPr>
            <a:xfrm>
              <a:off x="7872755" y="6385186"/>
              <a:ext cx="160028" cy="16002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72" name="Google Shape;1672;p190"/>
            <p:cNvSpPr/>
            <p:nvPr/>
          </p:nvSpPr>
          <p:spPr>
            <a:xfrm>
              <a:off x="7970108" y="6524368"/>
              <a:ext cx="1334530" cy="1075037"/>
            </a:xfrm>
            <a:custGeom>
              <a:rect b="b" l="l" r="r" t="t"/>
              <a:pathLst>
                <a:path extrusionOk="0" h="1075037" w="1334530">
                  <a:moveTo>
                    <a:pt x="0" y="0"/>
                  </a:moveTo>
                  <a:cubicBezTo>
                    <a:pt x="135924" y="305829"/>
                    <a:pt x="271848" y="611659"/>
                    <a:pt x="494270" y="790832"/>
                  </a:cubicBezTo>
                  <a:cubicBezTo>
                    <a:pt x="716692" y="970005"/>
                    <a:pt x="1025611" y="1022521"/>
                    <a:pt x="1334530" y="1075037"/>
                  </a:cubicBezTo>
                </a:path>
              </a:pathLst>
            </a:custGeom>
            <a:noFill/>
            <a:ln cap="flat" cmpd="thinThick"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grpSp>
        <p:nvGrpSpPr>
          <p:cNvPr id="1673" name="Google Shape;1673;p190"/>
          <p:cNvGrpSpPr/>
          <p:nvPr/>
        </p:nvGrpSpPr>
        <p:grpSpPr>
          <a:xfrm>
            <a:off x="11714086" y="5075269"/>
            <a:ext cx="1322292" cy="852587"/>
            <a:chOff x="11714086" y="5075269"/>
            <a:chExt cx="1322292" cy="852587"/>
          </a:xfrm>
        </p:grpSpPr>
        <p:sp>
          <p:nvSpPr>
            <p:cNvPr id="1674" name="Google Shape;1674;p190"/>
            <p:cNvSpPr/>
            <p:nvPr/>
          </p:nvSpPr>
          <p:spPr>
            <a:xfrm>
              <a:off x="11714086" y="5767828"/>
              <a:ext cx="160028" cy="16002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75" name="Google Shape;1675;p190"/>
            <p:cNvSpPr/>
            <p:nvPr/>
          </p:nvSpPr>
          <p:spPr>
            <a:xfrm>
              <a:off x="11813059" y="5075269"/>
              <a:ext cx="1223319" cy="757120"/>
            </a:xfrm>
            <a:custGeom>
              <a:rect b="b" l="l" r="r" t="t"/>
              <a:pathLst>
                <a:path extrusionOk="0" h="757120" w="1223319">
                  <a:moveTo>
                    <a:pt x="0" y="757120"/>
                  </a:moveTo>
                  <a:cubicBezTo>
                    <a:pt x="194619" y="498658"/>
                    <a:pt x="389239" y="240196"/>
                    <a:pt x="593125" y="114569"/>
                  </a:cubicBezTo>
                  <a:cubicBezTo>
                    <a:pt x="797011" y="-11058"/>
                    <a:pt x="1010165" y="-3850"/>
                    <a:pt x="1223319" y="3358"/>
                  </a:cubicBezTo>
                </a:path>
              </a:pathLst>
            </a:custGeom>
            <a:noFill/>
            <a:ln cap="flat" cmpd="thinThick"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500"/>
                                        <p:tgtEl>
                                          <p:spTgt spid="1635"/>
                                        </p:tgtEl>
                                      </p:cBhvr>
                                    </p:animEffect>
                                  </p:childTnLst>
                                </p:cTn>
                              </p:par>
                              <p:par>
                                <p:cTn fill="hold" nodeType="with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500"/>
                                        <p:tgtEl>
                                          <p:spTgt spid="166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500"/>
                                        <p:tgtEl>
                                          <p:spTgt spid="1652"/>
                                        </p:tgtEl>
                                      </p:cBhvr>
                                    </p:animEffect>
                                  </p:childTnLst>
                                </p:cTn>
                              </p:par>
                              <p:par>
                                <p:cTn fill="hold" nodeType="with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500"/>
                                        <p:tgtEl>
                                          <p:spTgt spid="1651"/>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619"/>
                                        </p:tgtEl>
                                        <p:attrNameLst>
                                          <p:attrName>style.visibility</p:attrName>
                                        </p:attrNameLst>
                                      </p:cBhvr>
                                      <p:to>
                                        <p:strVal val="visible"/>
                                      </p:to>
                                    </p:set>
                                    <p:animEffect filter="fade" transition="in">
                                      <p:cBhvr>
                                        <p:cTn dur="500"/>
                                        <p:tgtEl>
                                          <p:spTgt spid="1619"/>
                                        </p:tgtEl>
                                      </p:cBhvr>
                                    </p:animEffect>
                                  </p:childTnLst>
                                </p:cTn>
                              </p:par>
                              <p:par>
                                <p:cTn fill="hold" nodeType="withEffect" presetClass="entr" presetID="10" presetSubtype="0">
                                  <p:stCondLst>
                                    <p:cond delay="250"/>
                                  </p:stCondLst>
                                  <p:childTnLst>
                                    <p:set>
                                      <p:cBhvr>
                                        <p:cTn dur="1" fill="hold">
                                          <p:stCondLst>
                                            <p:cond delay="0"/>
                                          </p:stCondLst>
                                        </p:cTn>
                                        <p:tgtEl>
                                          <p:spTgt spid="1661"/>
                                        </p:tgtEl>
                                        <p:attrNameLst>
                                          <p:attrName>style.visibility</p:attrName>
                                        </p:attrNameLst>
                                      </p:cBhvr>
                                      <p:to>
                                        <p:strVal val="visible"/>
                                      </p:to>
                                    </p:set>
                                    <p:animEffect filter="fade" transition="in">
                                      <p:cBhvr>
                                        <p:cTn dur="500"/>
                                        <p:tgtEl>
                                          <p:spTgt spid="166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54"/>
                                        </p:tgtEl>
                                        <p:attrNameLst>
                                          <p:attrName>style.visibility</p:attrName>
                                        </p:attrNameLst>
                                      </p:cBhvr>
                                      <p:to>
                                        <p:strVal val="visible"/>
                                      </p:to>
                                    </p:set>
                                    <p:animEffect filter="fade" transition="in">
                                      <p:cBhvr>
                                        <p:cTn dur="500"/>
                                        <p:tgtEl>
                                          <p:spTgt spid="1654"/>
                                        </p:tgtEl>
                                      </p:cBhvr>
                                    </p:animEffect>
                                  </p:childTnLst>
                                </p:cTn>
                              </p:par>
                              <p:par>
                                <p:cTn fill="hold" nodeType="withEffect" presetClass="entr" presetID="10" presetSubtype="0">
                                  <p:stCondLst>
                                    <p:cond delay="0"/>
                                  </p:stCondLst>
                                  <p:childTnLst>
                                    <p:set>
                                      <p:cBhvr>
                                        <p:cTn dur="1" fill="hold">
                                          <p:stCondLst>
                                            <p:cond delay="0"/>
                                          </p:stCondLst>
                                        </p:cTn>
                                        <p:tgtEl>
                                          <p:spTgt spid="1653"/>
                                        </p:tgtEl>
                                        <p:attrNameLst>
                                          <p:attrName>style.visibility</p:attrName>
                                        </p:attrNameLst>
                                      </p:cBhvr>
                                      <p:to>
                                        <p:strVal val="visible"/>
                                      </p:to>
                                    </p:set>
                                    <p:animEffect filter="fade" transition="in">
                                      <p:cBhvr>
                                        <p:cTn dur="500"/>
                                        <p:tgtEl>
                                          <p:spTgt spid="1653"/>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603"/>
                                        </p:tgtEl>
                                        <p:attrNameLst>
                                          <p:attrName>style.visibility</p:attrName>
                                        </p:attrNameLst>
                                      </p:cBhvr>
                                      <p:to>
                                        <p:strVal val="visible"/>
                                      </p:to>
                                    </p:set>
                                    <p:animEffect filter="fade" transition="in">
                                      <p:cBhvr>
                                        <p:cTn dur="500"/>
                                        <p:tgtEl>
                                          <p:spTgt spid="1603"/>
                                        </p:tgtEl>
                                      </p:cBhvr>
                                    </p:animEffect>
                                  </p:childTnLst>
                                </p:cTn>
                              </p:par>
                              <p:par>
                                <p:cTn fill="hold" nodeType="withEffect" presetClass="entr" presetID="10" presetSubtype="0">
                                  <p:stCondLst>
                                    <p:cond delay="250"/>
                                  </p:stCondLst>
                                  <p:childTnLst>
                                    <p:set>
                                      <p:cBhvr>
                                        <p:cTn dur="1" fill="hold">
                                          <p:stCondLst>
                                            <p:cond delay="0"/>
                                          </p:stCondLst>
                                        </p:cTn>
                                        <p:tgtEl>
                                          <p:spTgt spid="1670"/>
                                        </p:tgtEl>
                                        <p:attrNameLst>
                                          <p:attrName>style.visibility</p:attrName>
                                        </p:attrNameLst>
                                      </p:cBhvr>
                                      <p:to>
                                        <p:strVal val="visible"/>
                                      </p:to>
                                    </p:set>
                                    <p:animEffect filter="fade" transition="in">
                                      <p:cBhvr>
                                        <p:cTn dur="500"/>
                                        <p:tgtEl>
                                          <p:spTgt spid="167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60"/>
                                        </p:tgtEl>
                                        <p:attrNameLst>
                                          <p:attrName>style.visibility</p:attrName>
                                        </p:attrNameLst>
                                      </p:cBhvr>
                                      <p:to>
                                        <p:strVal val="visible"/>
                                      </p:to>
                                    </p:set>
                                    <p:animEffect filter="fade" transition="in">
                                      <p:cBhvr>
                                        <p:cTn dur="500"/>
                                        <p:tgtEl>
                                          <p:spTgt spid="1660"/>
                                        </p:tgtEl>
                                      </p:cBhvr>
                                    </p:animEffect>
                                  </p:childTnLst>
                                </p:cTn>
                              </p:par>
                              <p:par>
                                <p:cTn fill="hold" nodeType="withEffect" presetClass="entr" presetID="10" presetSubtype="0">
                                  <p:stCondLst>
                                    <p:cond delay="0"/>
                                  </p:stCondLst>
                                  <p:childTnLst>
                                    <p:set>
                                      <p:cBhvr>
                                        <p:cTn dur="1" fill="hold">
                                          <p:stCondLst>
                                            <p:cond delay="0"/>
                                          </p:stCondLst>
                                        </p:cTn>
                                        <p:tgtEl>
                                          <p:spTgt spid="1659"/>
                                        </p:tgtEl>
                                        <p:attrNameLst>
                                          <p:attrName>style.visibility</p:attrName>
                                        </p:attrNameLst>
                                      </p:cBhvr>
                                      <p:to>
                                        <p:strVal val="visible"/>
                                      </p:to>
                                    </p:set>
                                    <p:animEffect filter="fade" transition="in">
                                      <p:cBhvr>
                                        <p:cTn dur="500"/>
                                        <p:tgtEl>
                                          <p:spTgt spid="1659"/>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1571"/>
                                        </p:tgtEl>
                                        <p:attrNameLst>
                                          <p:attrName>style.visibility</p:attrName>
                                        </p:attrNameLst>
                                      </p:cBhvr>
                                      <p:to>
                                        <p:strVal val="visible"/>
                                      </p:to>
                                    </p:set>
                                    <p:animEffect filter="fade" transition="in">
                                      <p:cBhvr>
                                        <p:cTn dur="500"/>
                                        <p:tgtEl>
                                          <p:spTgt spid="1571"/>
                                        </p:tgtEl>
                                      </p:cBhvr>
                                    </p:animEffect>
                                  </p:childTnLst>
                                </p:cTn>
                              </p:par>
                              <p:par>
                                <p:cTn fill="hold" nodeType="withEffect" presetClass="entr" presetID="10" presetSubtype="0">
                                  <p:stCondLst>
                                    <p:cond delay="250"/>
                                  </p:stCondLst>
                                  <p:childTnLst>
                                    <p:set>
                                      <p:cBhvr>
                                        <p:cTn dur="1" fill="hold">
                                          <p:stCondLst>
                                            <p:cond delay="0"/>
                                          </p:stCondLst>
                                        </p:cTn>
                                        <p:tgtEl>
                                          <p:spTgt spid="1664"/>
                                        </p:tgtEl>
                                        <p:attrNameLst>
                                          <p:attrName>style.visibility</p:attrName>
                                        </p:attrNameLst>
                                      </p:cBhvr>
                                      <p:to>
                                        <p:strVal val="visible"/>
                                      </p:to>
                                    </p:set>
                                    <p:animEffect filter="fade" transition="in">
                                      <p:cBhvr>
                                        <p:cTn dur="500"/>
                                        <p:tgtEl>
                                          <p:spTgt spid="166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58"/>
                                        </p:tgtEl>
                                        <p:attrNameLst>
                                          <p:attrName>style.visibility</p:attrName>
                                        </p:attrNameLst>
                                      </p:cBhvr>
                                      <p:to>
                                        <p:strVal val="visible"/>
                                      </p:to>
                                    </p:set>
                                    <p:animEffect filter="fade" transition="in">
                                      <p:cBhvr>
                                        <p:cTn dur="500"/>
                                        <p:tgtEl>
                                          <p:spTgt spid="1658"/>
                                        </p:tgtEl>
                                      </p:cBhvr>
                                    </p:animEffect>
                                  </p:childTnLst>
                                </p:cTn>
                              </p:par>
                              <p:par>
                                <p:cTn fill="hold" nodeType="with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500"/>
                                        <p:tgtEl>
                                          <p:spTgt spid="1657"/>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1587"/>
                                        </p:tgtEl>
                                        <p:attrNameLst>
                                          <p:attrName>style.visibility</p:attrName>
                                        </p:attrNameLst>
                                      </p:cBhvr>
                                      <p:to>
                                        <p:strVal val="visible"/>
                                      </p:to>
                                    </p:set>
                                    <p:animEffect filter="fade" transition="in">
                                      <p:cBhvr>
                                        <p:cTn dur="500"/>
                                        <p:tgtEl>
                                          <p:spTgt spid="1587"/>
                                        </p:tgtEl>
                                      </p:cBhvr>
                                    </p:animEffect>
                                  </p:childTnLst>
                                </p:cTn>
                              </p:par>
                              <p:par>
                                <p:cTn fill="hold" nodeType="withEffect" presetClass="entr" presetID="10" presetSubtype="0">
                                  <p:stCondLst>
                                    <p:cond delay="250"/>
                                  </p:stCondLst>
                                  <p:childTnLst>
                                    <p:set>
                                      <p:cBhvr>
                                        <p:cTn dur="1" fill="hold">
                                          <p:stCondLst>
                                            <p:cond delay="0"/>
                                          </p:stCondLst>
                                        </p:cTn>
                                        <p:tgtEl>
                                          <p:spTgt spid="1673"/>
                                        </p:tgtEl>
                                        <p:attrNameLst>
                                          <p:attrName>style.visibility</p:attrName>
                                        </p:attrNameLst>
                                      </p:cBhvr>
                                      <p:to>
                                        <p:strVal val="visible"/>
                                      </p:to>
                                    </p:set>
                                    <p:animEffect filter="fade" transition="in">
                                      <p:cBhvr>
                                        <p:cTn dur="500"/>
                                        <p:tgtEl>
                                          <p:spTgt spid="167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500"/>
                                        <p:tgtEl>
                                          <p:spTgt spid="1656"/>
                                        </p:tgtEl>
                                      </p:cBhvr>
                                    </p:animEffect>
                                  </p:childTnLst>
                                </p:cTn>
                              </p:par>
                              <p:par>
                                <p:cTn fill="hold" nodeType="with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500"/>
                                        <p:tgtEl>
                                          <p:spTgt spid="1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2">
  <p:cSld name="Circle 2">
    <p:spTree>
      <p:nvGrpSpPr>
        <p:cNvPr id="1676" name="Shape 1676"/>
        <p:cNvGrpSpPr/>
        <p:nvPr/>
      </p:nvGrpSpPr>
      <p:grpSpPr>
        <a:xfrm>
          <a:off x="0" y="0"/>
          <a:ext cx="0" cy="0"/>
          <a:chOff x="0" y="0"/>
          <a:chExt cx="0" cy="0"/>
        </a:xfrm>
      </p:grpSpPr>
      <p:sp>
        <p:nvSpPr>
          <p:cNvPr id="1677" name="Google Shape;1677;p191"/>
          <p:cNvSpPr/>
          <p:nvPr>
            <p:ph idx="2" type="pic"/>
          </p:nvPr>
        </p:nvSpPr>
        <p:spPr>
          <a:xfrm>
            <a:off x="6857758" y="5484220"/>
            <a:ext cx="2245748" cy="2253696"/>
          </a:xfrm>
          <a:prstGeom prst="rect">
            <a:avLst/>
          </a:prstGeom>
          <a:noFill/>
          <a:ln>
            <a:noFill/>
          </a:ln>
        </p:spPr>
      </p:sp>
      <p:sp>
        <p:nvSpPr>
          <p:cNvPr id="1678" name="Google Shape;1678;p191"/>
          <p:cNvSpPr/>
          <p:nvPr>
            <p:ph idx="3" type="pic"/>
          </p:nvPr>
        </p:nvSpPr>
        <p:spPr>
          <a:xfrm>
            <a:off x="9161994" y="5484548"/>
            <a:ext cx="2253696" cy="2245748"/>
          </a:xfrm>
          <a:prstGeom prst="rect">
            <a:avLst/>
          </a:prstGeom>
          <a:noFill/>
          <a:ln>
            <a:noFill/>
          </a:ln>
        </p:spPr>
      </p:sp>
      <p:sp>
        <p:nvSpPr>
          <p:cNvPr id="1679" name="Google Shape;1679;p191"/>
          <p:cNvSpPr/>
          <p:nvPr>
            <p:ph idx="4" type="pic"/>
          </p:nvPr>
        </p:nvSpPr>
        <p:spPr>
          <a:xfrm>
            <a:off x="9162322" y="3181184"/>
            <a:ext cx="2245748" cy="2253696"/>
          </a:xfrm>
          <a:prstGeom prst="rect">
            <a:avLst/>
          </a:prstGeom>
          <a:noFill/>
          <a:ln>
            <a:noFill/>
          </a:ln>
        </p:spPr>
      </p:sp>
      <p:sp>
        <p:nvSpPr>
          <p:cNvPr id="1680" name="Google Shape;1680;p191"/>
          <p:cNvSpPr/>
          <p:nvPr>
            <p:ph idx="5" type="pic"/>
          </p:nvPr>
        </p:nvSpPr>
        <p:spPr>
          <a:xfrm>
            <a:off x="6858001" y="3189132"/>
            <a:ext cx="2253696" cy="2245748"/>
          </a:xfrm>
          <a:prstGeom prst="rect">
            <a:avLst/>
          </a:prstGeom>
          <a:noFill/>
          <a:ln>
            <a:noFill/>
          </a:ln>
        </p:spPr>
      </p:sp>
      <p:sp>
        <p:nvSpPr>
          <p:cNvPr id="1681" name="Google Shape;1681;p191"/>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2" name="Google Shape;1682;p191"/>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3" name="Google Shape;1683;p191"/>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684" name="Google Shape;1684;p191"/>
          <p:cNvSpPr/>
          <p:nvPr/>
        </p:nvSpPr>
        <p:spPr>
          <a:xfrm>
            <a:off x="6263526" y="2579009"/>
            <a:ext cx="5760000" cy="5760000"/>
          </a:xfrm>
          <a:prstGeom prst="donut">
            <a:avLst>
              <a:gd fmla="val 8728"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685" name="Google Shape;1685;p191"/>
          <p:cNvSpPr/>
          <p:nvPr/>
        </p:nvSpPr>
        <p:spPr>
          <a:xfrm>
            <a:off x="9178776" y="2579009"/>
            <a:ext cx="2844750" cy="3158992"/>
          </a:xfrm>
          <a:custGeom>
            <a:rect b="b" l="l" r="r" t="t"/>
            <a:pathLst>
              <a:path extrusionOk="0" h="3158992" w="2844750">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rgbClr val="3FD8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686" name="Google Shape;1686;p191"/>
          <p:cNvSpPr/>
          <p:nvPr/>
        </p:nvSpPr>
        <p:spPr>
          <a:xfrm rot="5400000">
            <a:off x="9021655" y="5346420"/>
            <a:ext cx="2844750" cy="3158992"/>
          </a:xfrm>
          <a:custGeom>
            <a:rect b="b" l="l" r="r" t="t"/>
            <a:pathLst>
              <a:path extrusionOk="0" h="3158992" w="2844750">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rgbClr val="3FD8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687" name="Google Shape;1687;p191"/>
          <p:cNvSpPr/>
          <p:nvPr/>
        </p:nvSpPr>
        <p:spPr>
          <a:xfrm rot="10800000">
            <a:off x="6254245" y="5189298"/>
            <a:ext cx="2844750" cy="3158992"/>
          </a:xfrm>
          <a:custGeom>
            <a:rect b="b" l="l" r="r" t="t"/>
            <a:pathLst>
              <a:path extrusionOk="0" h="3158992" w="2844750">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rgbClr val="3FD8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688" name="Google Shape;1688;p191"/>
          <p:cNvSpPr/>
          <p:nvPr/>
        </p:nvSpPr>
        <p:spPr>
          <a:xfrm rot="-5400000">
            <a:off x="6411365" y="2421095"/>
            <a:ext cx="2844750" cy="3158992"/>
          </a:xfrm>
          <a:custGeom>
            <a:rect b="b" l="l" r="r" t="t"/>
            <a:pathLst>
              <a:path extrusionOk="0" h="3158992" w="2844750">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rgbClr val="3FD8F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1689" name="Google Shape;1689;p191"/>
          <p:cNvSpPr txBox="1"/>
          <p:nvPr>
            <p:ph idx="1" type="body"/>
          </p:nvPr>
        </p:nvSpPr>
        <p:spPr>
          <a:xfrm>
            <a:off x="12158541" y="3397742"/>
            <a:ext cx="5490610" cy="1925777"/>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0" name="Google Shape;1690;p191"/>
          <p:cNvSpPr txBox="1"/>
          <p:nvPr>
            <p:ph idx="6" type="body"/>
          </p:nvPr>
        </p:nvSpPr>
        <p:spPr>
          <a:xfrm>
            <a:off x="12158541" y="2384854"/>
            <a:ext cx="5490610" cy="1111017"/>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1" name="Google Shape;1691;p191"/>
          <p:cNvSpPr txBox="1"/>
          <p:nvPr>
            <p:ph idx="7" type="body"/>
          </p:nvPr>
        </p:nvSpPr>
        <p:spPr>
          <a:xfrm>
            <a:off x="12158541" y="6683107"/>
            <a:ext cx="5490610" cy="1925777"/>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2" name="Google Shape;1692;p191"/>
          <p:cNvSpPr txBox="1"/>
          <p:nvPr>
            <p:ph idx="8" type="body"/>
          </p:nvPr>
        </p:nvSpPr>
        <p:spPr>
          <a:xfrm>
            <a:off x="12158541" y="5670219"/>
            <a:ext cx="5490610" cy="1111017"/>
          </a:xfrm>
          <a:prstGeom prst="rect">
            <a:avLst/>
          </a:prstGeom>
          <a:noFill/>
          <a:ln>
            <a:noFill/>
          </a:ln>
        </p:spPr>
        <p:txBody>
          <a:bodyPr anchorCtr="0" anchor="b" bIns="81625" lIns="163275" spcFirstLastPara="1" rIns="163275" wrap="square" tIns="81625">
            <a:noAutofit/>
          </a:bodyPr>
          <a:lstStyle>
            <a:lvl1pPr indent="-228600" lvl="0" marL="457200" algn="l">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3" name="Google Shape;1693;p191"/>
          <p:cNvSpPr txBox="1"/>
          <p:nvPr>
            <p:ph idx="9" type="body"/>
          </p:nvPr>
        </p:nvSpPr>
        <p:spPr>
          <a:xfrm>
            <a:off x="637261" y="3411793"/>
            <a:ext cx="5490610" cy="1925777"/>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4" name="Google Shape;1694;p191"/>
          <p:cNvSpPr txBox="1"/>
          <p:nvPr>
            <p:ph idx="13" type="body"/>
          </p:nvPr>
        </p:nvSpPr>
        <p:spPr>
          <a:xfrm>
            <a:off x="637261" y="2398905"/>
            <a:ext cx="5490610" cy="1111017"/>
          </a:xfrm>
          <a:prstGeom prst="rect">
            <a:avLst/>
          </a:prstGeom>
          <a:noFill/>
          <a:ln>
            <a:noFill/>
          </a:ln>
        </p:spPr>
        <p:txBody>
          <a:bodyPr anchorCtr="0" anchor="b" bIns="81625" lIns="163275" spcFirstLastPara="1" rIns="163275" wrap="square" tIns="81625">
            <a:noAutofit/>
          </a:bodyPr>
          <a:lstStyle>
            <a:lvl1pPr indent="-228600" lvl="0" marL="457200" algn="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5" name="Google Shape;1695;p191"/>
          <p:cNvSpPr txBox="1"/>
          <p:nvPr>
            <p:ph idx="14" type="body"/>
          </p:nvPr>
        </p:nvSpPr>
        <p:spPr>
          <a:xfrm>
            <a:off x="637261" y="6697158"/>
            <a:ext cx="5490610" cy="1925777"/>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6" name="Google Shape;1696;p191"/>
          <p:cNvSpPr txBox="1"/>
          <p:nvPr>
            <p:ph idx="15" type="body"/>
          </p:nvPr>
        </p:nvSpPr>
        <p:spPr>
          <a:xfrm>
            <a:off x="637261" y="5684270"/>
            <a:ext cx="5490610" cy="1111017"/>
          </a:xfrm>
          <a:prstGeom prst="rect">
            <a:avLst/>
          </a:prstGeom>
          <a:noFill/>
          <a:ln>
            <a:noFill/>
          </a:ln>
        </p:spPr>
        <p:txBody>
          <a:bodyPr anchorCtr="0" anchor="b" bIns="81625" lIns="163275" spcFirstLastPara="1" rIns="163275" wrap="square" tIns="81625">
            <a:noAutofit/>
          </a:bodyPr>
          <a:lstStyle>
            <a:lvl1pPr indent="-228600" lvl="0" marL="457200" algn="r">
              <a:lnSpc>
                <a:spcPct val="100000"/>
              </a:lnSpc>
              <a:spcBef>
                <a:spcPts val="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750"/>
                                        <p:tgtEl>
                                          <p:spTgt spid="1684"/>
                                        </p:tgtEl>
                                      </p:cBhvr>
                                    </p:animEffect>
                                  </p:childTnLst>
                                </p:cTn>
                              </p:par>
                            </p:childTnLst>
                          </p:cTn>
                        </p:par>
                        <p:par>
                          <p:cTn fill="hold">
                            <p:stCondLst>
                              <p:cond delay="750"/>
                            </p:stCondLst>
                            <p:childTnLst>
                              <p:par>
                                <p:cTn fill="hold" nodeType="afterEffect" presetClass="entr" presetID="10" presetSubtype="0">
                                  <p:stCondLst>
                                    <p:cond delay="250"/>
                                  </p:stCondLst>
                                  <p:childTnLst>
                                    <p:set>
                                      <p:cBhvr>
                                        <p:cTn dur="1" fill="hold">
                                          <p:stCondLst>
                                            <p:cond delay="0"/>
                                          </p:stCondLst>
                                        </p:cTn>
                                        <p:tgtEl>
                                          <p:spTgt spid="1685"/>
                                        </p:tgtEl>
                                        <p:attrNameLst>
                                          <p:attrName>style.visibility</p:attrName>
                                        </p:attrNameLst>
                                      </p:cBhvr>
                                      <p:to>
                                        <p:strVal val="visible"/>
                                      </p:to>
                                    </p:set>
                                    <p:animEffect filter="fade" transition="in">
                                      <p:cBhvr>
                                        <p:cTn dur="500"/>
                                        <p:tgtEl>
                                          <p:spTgt spid="1685"/>
                                        </p:tgtEl>
                                      </p:cBhvr>
                                    </p:animEffect>
                                  </p:childTnLst>
                                </p:cTn>
                              </p:par>
                              <p:par>
                                <p:cTn fill="hold" nodeType="withEffect" presetClass="entr" presetID="10" presetSubtype="0">
                                  <p:stCondLst>
                                    <p:cond delay="250"/>
                                  </p:stCondLst>
                                  <p:childTnLst>
                                    <p:set>
                                      <p:cBhvr>
                                        <p:cTn dur="1" fill="hold">
                                          <p:stCondLst>
                                            <p:cond delay="0"/>
                                          </p:stCondLst>
                                        </p:cTn>
                                        <p:tgtEl>
                                          <p:spTgt spid="1679"/>
                                        </p:tgtEl>
                                        <p:attrNameLst>
                                          <p:attrName>style.visibility</p:attrName>
                                        </p:attrNameLst>
                                      </p:cBhvr>
                                      <p:to>
                                        <p:strVal val="visible"/>
                                      </p:to>
                                    </p:set>
                                    <p:animEffect filter="fade" transition="in">
                                      <p:cBhvr>
                                        <p:cTn dur="500"/>
                                        <p:tgtEl>
                                          <p:spTgt spid="1679"/>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500"/>
                                        <p:tgtEl>
                                          <p:spTgt spid="1690"/>
                                        </p:tgtEl>
                                      </p:cBhvr>
                                    </p:animEffect>
                                  </p:childTnLst>
                                </p:cTn>
                              </p:par>
                              <p:par>
                                <p:cTn fill="hold" nodeType="with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500"/>
                                        <p:tgtEl>
                                          <p:spTgt spid="1689"/>
                                        </p:tgtEl>
                                      </p:cBhvr>
                                    </p:animEffect>
                                  </p:childTnLst>
                                </p:cTn>
                              </p:par>
                            </p:childTnLst>
                          </p:cTn>
                        </p:par>
                        <p:par>
                          <p:cTn fill="hold">
                            <p:stCondLst>
                              <p:cond delay="1750"/>
                            </p:stCondLst>
                            <p:childTnLst>
                              <p:par>
                                <p:cTn fill="hold" nodeType="afterEffect" presetClass="entr" presetID="10" presetSubtype="0">
                                  <p:stCondLst>
                                    <p:cond delay="250"/>
                                  </p:stCondLst>
                                  <p:childTnLst>
                                    <p:set>
                                      <p:cBhvr>
                                        <p:cTn dur="1" fill="hold">
                                          <p:stCondLst>
                                            <p:cond delay="0"/>
                                          </p:stCondLst>
                                        </p:cTn>
                                        <p:tgtEl>
                                          <p:spTgt spid="1686"/>
                                        </p:tgtEl>
                                        <p:attrNameLst>
                                          <p:attrName>style.visibility</p:attrName>
                                        </p:attrNameLst>
                                      </p:cBhvr>
                                      <p:to>
                                        <p:strVal val="visible"/>
                                      </p:to>
                                    </p:set>
                                    <p:animEffect filter="fade" transition="in">
                                      <p:cBhvr>
                                        <p:cTn dur="500"/>
                                        <p:tgtEl>
                                          <p:spTgt spid="1686"/>
                                        </p:tgtEl>
                                      </p:cBhvr>
                                    </p:animEffect>
                                  </p:childTnLst>
                                </p:cTn>
                              </p:par>
                              <p:par>
                                <p:cTn fill="hold" nodeType="withEffect" presetClass="entr" presetID="10" presetSubtype="0">
                                  <p:stCondLst>
                                    <p:cond delay="250"/>
                                  </p:stCondLst>
                                  <p:childTnLst>
                                    <p:set>
                                      <p:cBhvr>
                                        <p:cTn dur="1" fill="hold">
                                          <p:stCondLst>
                                            <p:cond delay="0"/>
                                          </p:stCondLst>
                                        </p:cTn>
                                        <p:tgtEl>
                                          <p:spTgt spid="1678"/>
                                        </p:tgtEl>
                                        <p:attrNameLst>
                                          <p:attrName>style.visibility</p:attrName>
                                        </p:attrNameLst>
                                      </p:cBhvr>
                                      <p:to>
                                        <p:strVal val="visible"/>
                                      </p:to>
                                    </p:set>
                                    <p:animEffect filter="fade" transition="in">
                                      <p:cBhvr>
                                        <p:cTn dur="500"/>
                                        <p:tgtEl>
                                          <p:spTgt spid="1678"/>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1691"/>
                                        </p:tgtEl>
                                        <p:attrNameLst>
                                          <p:attrName>style.visibility</p:attrName>
                                        </p:attrNameLst>
                                      </p:cBhvr>
                                      <p:to>
                                        <p:strVal val="visible"/>
                                      </p:to>
                                    </p:set>
                                    <p:animEffect filter="fade" transition="in">
                                      <p:cBhvr>
                                        <p:cTn dur="500"/>
                                        <p:tgtEl>
                                          <p:spTgt spid="1691"/>
                                        </p:tgtEl>
                                      </p:cBhvr>
                                    </p:animEffect>
                                  </p:childTnLst>
                                </p:cTn>
                              </p:par>
                              <p:par>
                                <p:cTn fill="hold" nodeType="withEffect" presetClass="entr" presetID="10" presetSubtype="0">
                                  <p:stCondLst>
                                    <p:cond delay="0"/>
                                  </p:stCondLst>
                                  <p:childTnLst>
                                    <p:set>
                                      <p:cBhvr>
                                        <p:cTn dur="1" fill="hold">
                                          <p:stCondLst>
                                            <p:cond delay="0"/>
                                          </p:stCondLst>
                                        </p:cTn>
                                        <p:tgtEl>
                                          <p:spTgt spid="1692"/>
                                        </p:tgtEl>
                                        <p:attrNameLst>
                                          <p:attrName>style.visibility</p:attrName>
                                        </p:attrNameLst>
                                      </p:cBhvr>
                                      <p:to>
                                        <p:strVal val="visible"/>
                                      </p:to>
                                    </p:set>
                                    <p:animEffect filter="fade" transition="in">
                                      <p:cBhvr>
                                        <p:cTn dur="500"/>
                                        <p:tgtEl>
                                          <p:spTgt spid="1692"/>
                                        </p:tgtEl>
                                      </p:cBhvr>
                                    </p:animEffect>
                                  </p:childTnLst>
                                </p:cTn>
                              </p:par>
                            </p:childTnLst>
                          </p:cTn>
                        </p:par>
                        <p:par>
                          <p:cTn fill="hold">
                            <p:stCondLst>
                              <p:cond delay="2750"/>
                            </p:stCondLst>
                            <p:childTnLst>
                              <p:par>
                                <p:cTn fill="hold" nodeType="afterEffect" presetClass="entr" presetID="10" presetSubtype="0">
                                  <p:stCondLst>
                                    <p:cond delay="250"/>
                                  </p:stCondLst>
                                  <p:childTnLst>
                                    <p:set>
                                      <p:cBhvr>
                                        <p:cTn dur="1" fill="hold">
                                          <p:stCondLst>
                                            <p:cond delay="0"/>
                                          </p:stCondLst>
                                        </p:cTn>
                                        <p:tgtEl>
                                          <p:spTgt spid="1687"/>
                                        </p:tgtEl>
                                        <p:attrNameLst>
                                          <p:attrName>style.visibility</p:attrName>
                                        </p:attrNameLst>
                                      </p:cBhvr>
                                      <p:to>
                                        <p:strVal val="visible"/>
                                      </p:to>
                                    </p:set>
                                    <p:animEffect filter="fade" transition="in">
                                      <p:cBhvr>
                                        <p:cTn dur="500"/>
                                        <p:tgtEl>
                                          <p:spTgt spid="1687"/>
                                        </p:tgtEl>
                                      </p:cBhvr>
                                    </p:animEffect>
                                  </p:childTnLst>
                                </p:cTn>
                              </p:par>
                              <p:par>
                                <p:cTn fill="hold" nodeType="withEffect" presetClass="entr" presetID="10" presetSubtype="0">
                                  <p:stCondLst>
                                    <p:cond delay="250"/>
                                  </p:stCondLst>
                                  <p:childTnLst>
                                    <p:set>
                                      <p:cBhvr>
                                        <p:cTn dur="1" fill="hold">
                                          <p:stCondLst>
                                            <p:cond delay="0"/>
                                          </p:stCondLst>
                                        </p:cTn>
                                        <p:tgtEl>
                                          <p:spTgt spid="1677"/>
                                        </p:tgtEl>
                                        <p:attrNameLst>
                                          <p:attrName>style.visibility</p:attrName>
                                        </p:attrNameLst>
                                      </p:cBhvr>
                                      <p:to>
                                        <p:strVal val="visible"/>
                                      </p:to>
                                    </p:set>
                                    <p:animEffect filter="fade" transition="in">
                                      <p:cBhvr>
                                        <p:cTn dur="500"/>
                                        <p:tgtEl>
                                          <p:spTgt spid="1677"/>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500"/>
                                        <p:tgtEl>
                                          <p:spTgt spid="1696"/>
                                        </p:tgtEl>
                                      </p:cBhvr>
                                    </p:animEffect>
                                  </p:childTnLst>
                                </p:cTn>
                              </p:par>
                              <p:par>
                                <p:cTn fill="hold" nodeType="withEffect" presetClass="entr" presetID="10" presetSubtype="0">
                                  <p:stCondLst>
                                    <p:cond delay="0"/>
                                  </p:stCondLst>
                                  <p:childTnLst>
                                    <p:set>
                                      <p:cBhvr>
                                        <p:cTn dur="1" fill="hold">
                                          <p:stCondLst>
                                            <p:cond delay="0"/>
                                          </p:stCondLst>
                                        </p:cTn>
                                        <p:tgtEl>
                                          <p:spTgt spid="1695"/>
                                        </p:tgtEl>
                                        <p:attrNameLst>
                                          <p:attrName>style.visibility</p:attrName>
                                        </p:attrNameLst>
                                      </p:cBhvr>
                                      <p:to>
                                        <p:strVal val="visible"/>
                                      </p:to>
                                    </p:set>
                                    <p:animEffect filter="fade" transition="in">
                                      <p:cBhvr>
                                        <p:cTn dur="500"/>
                                        <p:tgtEl>
                                          <p:spTgt spid="1695"/>
                                        </p:tgtEl>
                                      </p:cBhvr>
                                    </p:animEffect>
                                  </p:childTnLst>
                                </p:cTn>
                              </p:par>
                            </p:childTnLst>
                          </p:cTn>
                        </p:par>
                        <p:par>
                          <p:cTn fill="hold">
                            <p:stCondLst>
                              <p:cond delay="3750"/>
                            </p:stCondLst>
                            <p:childTnLst>
                              <p:par>
                                <p:cTn fill="hold" nodeType="afterEffect" presetClass="entr" presetID="10" presetSubtype="0">
                                  <p:stCondLst>
                                    <p:cond delay="250"/>
                                  </p:stCondLst>
                                  <p:childTnLst>
                                    <p:set>
                                      <p:cBhvr>
                                        <p:cTn dur="1" fill="hold">
                                          <p:stCondLst>
                                            <p:cond delay="0"/>
                                          </p:stCondLst>
                                        </p:cTn>
                                        <p:tgtEl>
                                          <p:spTgt spid="1688"/>
                                        </p:tgtEl>
                                        <p:attrNameLst>
                                          <p:attrName>style.visibility</p:attrName>
                                        </p:attrNameLst>
                                      </p:cBhvr>
                                      <p:to>
                                        <p:strVal val="visible"/>
                                      </p:to>
                                    </p:set>
                                    <p:animEffect filter="fade" transition="in">
                                      <p:cBhvr>
                                        <p:cTn dur="500"/>
                                        <p:tgtEl>
                                          <p:spTgt spid="1688"/>
                                        </p:tgtEl>
                                      </p:cBhvr>
                                    </p:animEffect>
                                  </p:childTnLst>
                                </p:cTn>
                              </p:par>
                              <p:par>
                                <p:cTn fill="hold" nodeType="withEffect" presetClass="entr" presetID="10" presetSubtype="0">
                                  <p:stCondLst>
                                    <p:cond delay="250"/>
                                  </p:stCondLst>
                                  <p:childTnLst>
                                    <p:set>
                                      <p:cBhvr>
                                        <p:cTn dur="1" fill="hold">
                                          <p:stCondLst>
                                            <p:cond delay="0"/>
                                          </p:stCondLst>
                                        </p:cTn>
                                        <p:tgtEl>
                                          <p:spTgt spid="1680"/>
                                        </p:tgtEl>
                                        <p:attrNameLst>
                                          <p:attrName>style.visibility</p:attrName>
                                        </p:attrNameLst>
                                      </p:cBhvr>
                                      <p:to>
                                        <p:strVal val="visible"/>
                                      </p:to>
                                    </p:set>
                                    <p:animEffect filter="fade" transition="in">
                                      <p:cBhvr>
                                        <p:cTn dur="500"/>
                                        <p:tgtEl>
                                          <p:spTgt spid="1680"/>
                                        </p:tgtEl>
                                      </p:cBhvr>
                                    </p:animEffect>
                                  </p:childTnLst>
                                </p:cTn>
                              </p:par>
                            </p:childTnLst>
                          </p:cTn>
                        </p:par>
                        <p:par>
                          <p:cTn fill="hold">
                            <p:stCondLst>
                              <p:cond delay="4250"/>
                            </p:stCondLst>
                            <p:childTnLst>
                              <p:par>
                                <p:cTn fill="hold" nodeType="afterEffect" presetClass="entr" presetID="10" presetSubtype="0">
                                  <p:stCondLst>
                                    <p:cond delay="0"/>
                                  </p:stCondLst>
                                  <p:childTnLst>
                                    <p:set>
                                      <p:cBhvr>
                                        <p:cTn dur="1" fill="hold">
                                          <p:stCondLst>
                                            <p:cond delay="0"/>
                                          </p:stCondLst>
                                        </p:cTn>
                                        <p:tgtEl>
                                          <p:spTgt spid="1694"/>
                                        </p:tgtEl>
                                        <p:attrNameLst>
                                          <p:attrName>style.visibility</p:attrName>
                                        </p:attrNameLst>
                                      </p:cBhvr>
                                      <p:to>
                                        <p:strVal val="visible"/>
                                      </p:to>
                                    </p:set>
                                    <p:animEffect filter="fade" transition="in">
                                      <p:cBhvr>
                                        <p:cTn dur="500"/>
                                        <p:tgtEl>
                                          <p:spTgt spid="1694"/>
                                        </p:tgtEl>
                                      </p:cBhvr>
                                    </p:animEffect>
                                  </p:childTnLst>
                                </p:cTn>
                              </p:par>
                              <p:par>
                                <p:cTn fill="hold" nodeType="withEffect" presetClass="entr" presetID="10" presetSubtype="0">
                                  <p:stCondLst>
                                    <p:cond delay="0"/>
                                  </p:stCondLst>
                                  <p:childTnLst>
                                    <p:set>
                                      <p:cBhvr>
                                        <p:cTn dur="1" fill="hold">
                                          <p:stCondLst>
                                            <p:cond delay="0"/>
                                          </p:stCondLst>
                                        </p:cTn>
                                        <p:tgtEl>
                                          <p:spTgt spid="1693"/>
                                        </p:tgtEl>
                                        <p:attrNameLst>
                                          <p:attrName>style.visibility</p:attrName>
                                        </p:attrNameLst>
                                      </p:cBhvr>
                                      <p:to>
                                        <p:strVal val="visible"/>
                                      </p:to>
                                    </p:set>
                                    <p:animEffect filter="fade" transition="in">
                                      <p:cBhvr>
                                        <p:cTn dur="500"/>
                                        <p:tgtEl>
                                          <p:spTgt spid="1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Diagram">
  <p:cSld name="Circle Diagram">
    <p:spTree>
      <p:nvGrpSpPr>
        <p:cNvPr id="1697" name="Shape 1697"/>
        <p:cNvGrpSpPr/>
        <p:nvPr/>
      </p:nvGrpSpPr>
      <p:grpSpPr>
        <a:xfrm>
          <a:off x="0" y="0"/>
          <a:ext cx="0" cy="0"/>
          <a:chOff x="0" y="0"/>
          <a:chExt cx="0" cy="0"/>
        </a:xfrm>
      </p:grpSpPr>
      <p:sp>
        <p:nvSpPr>
          <p:cNvPr id="1698" name="Google Shape;1698;p192"/>
          <p:cNvSpPr/>
          <p:nvPr/>
        </p:nvSpPr>
        <p:spPr>
          <a:xfrm>
            <a:off x="5992856" y="2443200"/>
            <a:ext cx="6300700" cy="63007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699" name="Google Shape;1699;p192"/>
          <p:cNvSpPr/>
          <p:nvPr/>
        </p:nvSpPr>
        <p:spPr>
          <a:xfrm>
            <a:off x="5992856" y="2443200"/>
            <a:ext cx="6300700" cy="6300700"/>
          </a:xfrm>
          <a:prstGeom prst="ellipse">
            <a:avLst/>
          </a:prstGeom>
          <a:solidFill>
            <a:srgbClr val="004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00" name="Google Shape;1700;p192"/>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5400"/>
              <a:buFont typeface="Roboto Condense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1" name="Google Shape;1701;p192"/>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2" name="Google Shape;1702;p192"/>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703" name="Google Shape;1703;p192"/>
          <p:cNvSpPr/>
          <p:nvPr/>
        </p:nvSpPr>
        <p:spPr>
          <a:xfrm>
            <a:off x="6399353" y="3256194"/>
            <a:ext cx="5487706" cy="5487706"/>
          </a:xfrm>
          <a:prstGeom prst="ellipse">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04" name="Google Shape;1704;p192"/>
          <p:cNvSpPr/>
          <p:nvPr/>
        </p:nvSpPr>
        <p:spPr>
          <a:xfrm>
            <a:off x="6805850" y="4069187"/>
            <a:ext cx="4674713" cy="467471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05" name="Google Shape;1705;p192"/>
          <p:cNvSpPr/>
          <p:nvPr/>
        </p:nvSpPr>
        <p:spPr>
          <a:xfrm>
            <a:off x="7212347" y="4882181"/>
            <a:ext cx="3861719" cy="3861719"/>
          </a:xfrm>
          <a:prstGeom prst="ellipse">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06" name="Google Shape;1706;p192"/>
          <p:cNvSpPr/>
          <p:nvPr/>
        </p:nvSpPr>
        <p:spPr>
          <a:xfrm>
            <a:off x="7618843" y="5695174"/>
            <a:ext cx="3048726" cy="3048726"/>
          </a:xfrm>
          <a:prstGeom prst="ellipse">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07" name="Google Shape;1707;p192"/>
          <p:cNvSpPr/>
          <p:nvPr/>
        </p:nvSpPr>
        <p:spPr>
          <a:xfrm>
            <a:off x="8025340" y="6508168"/>
            <a:ext cx="2235732" cy="2235732"/>
          </a:xfrm>
          <a:prstGeom prst="ellipse">
            <a:avLst/>
          </a:prstGeom>
          <a:solidFill>
            <a:srgbClr val="BFF1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08" name="Google Shape;1708;p192"/>
          <p:cNvSpPr txBox="1"/>
          <p:nvPr>
            <p:ph idx="1" type="body"/>
          </p:nvPr>
        </p:nvSpPr>
        <p:spPr>
          <a:xfrm>
            <a:off x="8013777" y="7337131"/>
            <a:ext cx="2258859"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09" name="Google Shape;1709;p192"/>
          <p:cNvSpPr txBox="1"/>
          <p:nvPr>
            <p:ph idx="2" type="body"/>
          </p:nvPr>
        </p:nvSpPr>
        <p:spPr>
          <a:xfrm>
            <a:off x="8013777" y="5821478"/>
            <a:ext cx="2258859"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10" name="Google Shape;1710;p192"/>
          <p:cNvSpPr txBox="1"/>
          <p:nvPr>
            <p:ph idx="3" type="body"/>
          </p:nvPr>
        </p:nvSpPr>
        <p:spPr>
          <a:xfrm>
            <a:off x="8013777" y="5008485"/>
            <a:ext cx="2258859"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dk1"/>
              </a:buClr>
              <a:buSzPts val="2000"/>
              <a:buNone/>
              <a:defRPr sz="2000">
                <a:solidFill>
                  <a:schemeClr val="dk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11" name="Google Shape;1711;p192"/>
          <p:cNvSpPr txBox="1"/>
          <p:nvPr>
            <p:ph idx="4" type="body"/>
          </p:nvPr>
        </p:nvSpPr>
        <p:spPr>
          <a:xfrm>
            <a:off x="8013777" y="4141776"/>
            <a:ext cx="2258859"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12" name="Google Shape;1712;p192"/>
          <p:cNvSpPr txBox="1"/>
          <p:nvPr>
            <p:ph idx="5" type="body"/>
          </p:nvPr>
        </p:nvSpPr>
        <p:spPr>
          <a:xfrm>
            <a:off x="8013777" y="3331686"/>
            <a:ext cx="2258859"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13" name="Google Shape;1713;p192"/>
          <p:cNvSpPr txBox="1"/>
          <p:nvPr>
            <p:ph idx="6" type="body"/>
          </p:nvPr>
        </p:nvSpPr>
        <p:spPr>
          <a:xfrm>
            <a:off x="8013777" y="2521596"/>
            <a:ext cx="2258859" cy="585065"/>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400"/>
              </a:spcBef>
              <a:spcAft>
                <a:spcPts val="0"/>
              </a:spcAft>
              <a:buClr>
                <a:schemeClr val="lt1"/>
              </a:buClr>
              <a:buSzPts val="2000"/>
              <a:buNone/>
              <a:defRPr sz="2000">
                <a:solidFill>
                  <a:schemeClr val="l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714" name="Google Shape;1714;p192"/>
          <p:cNvCxnSpPr/>
          <p:nvPr/>
        </p:nvCxnSpPr>
        <p:spPr>
          <a:xfrm rot="10800000">
            <a:off x="10268332" y="2836631"/>
            <a:ext cx="2617548" cy="0"/>
          </a:xfrm>
          <a:prstGeom prst="straightConnector1">
            <a:avLst/>
          </a:prstGeom>
          <a:noFill/>
          <a:ln cap="flat" cmpd="sng" w="12700">
            <a:solidFill>
              <a:srgbClr val="004C5F"/>
            </a:solidFill>
            <a:prstDash val="solid"/>
            <a:round/>
            <a:headEnd len="sm" w="sm" type="none"/>
            <a:tailEnd len="sm" w="sm" type="none"/>
          </a:ln>
        </p:spPr>
      </p:cxnSp>
      <p:cxnSp>
        <p:nvCxnSpPr>
          <p:cNvPr id="1715" name="Google Shape;1715;p192"/>
          <p:cNvCxnSpPr/>
          <p:nvPr/>
        </p:nvCxnSpPr>
        <p:spPr>
          <a:xfrm rot="10800000">
            <a:off x="5490542" y="3691726"/>
            <a:ext cx="2527539" cy="0"/>
          </a:xfrm>
          <a:prstGeom prst="straightConnector1">
            <a:avLst/>
          </a:prstGeom>
          <a:noFill/>
          <a:ln cap="flat" cmpd="sng" w="12700">
            <a:solidFill>
              <a:srgbClr val="00728F"/>
            </a:solidFill>
            <a:prstDash val="solid"/>
            <a:round/>
            <a:headEnd len="sm" w="sm" type="none"/>
            <a:tailEnd len="sm" w="sm" type="none"/>
          </a:ln>
        </p:spPr>
      </p:cxnSp>
      <p:cxnSp>
        <p:nvCxnSpPr>
          <p:cNvPr id="1716" name="Google Shape;1716;p192"/>
          <p:cNvCxnSpPr/>
          <p:nvPr/>
        </p:nvCxnSpPr>
        <p:spPr>
          <a:xfrm rot="10800000">
            <a:off x="10358341" y="4501816"/>
            <a:ext cx="2527539" cy="0"/>
          </a:xfrm>
          <a:prstGeom prst="straightConnector1">
            <a:avLst/>
          </a:prstGeom>
          <a:noFill/>
          <a:ln cap="flat" cmpd="sng" w="12700">
            <a:solidFill>
              <a:schemeClr val="accent1"/>
            </a:solidFill>
            <a:prstDash val="solid"/>
            <a:round/>
            <a:headEnd len="sm" w="sm" type="none"/>
            <a:tailEnd len="sm" w="sm" type="none"/>
          </a:ln>
        </p:spPr>
      </p:cxnSp>
      <p:cxnSp>
        <p:nvCxnSpPr>
          <p:cNvPr id="1717" name="Google Shape;1717;p192"/>
          <p:cNvCxnSpPr/>
          <p:nvPr/>
        </p:nvCxnSpPr>
        <p:spPr>
          <a:xfrm rot="10800000">
            <a:off x="5497801" y="5356911"/>
            <a:ext cx="2527539" cy="0"/>
          </a:xfrm>
          <a:prstGeom prst="straightConnector1">
            <a:avLst/>
          </a:prstGeom>
          <a:noFill/>
          <a:ln cap="flat" cmpd="sng" w="12700">
            <a:solidFill>
              <a:srgbClr val="3FD8FF"/>
            </a:solidFill>
            <a:prstDash val="solid"/>
            <a:round/>
            <a:headEnd len="sm" w="sm" type="none"/>
            <a:tailEnd len="sm" w="sm" type="none"/>
          </a:ln>
        </p:spPr>
      </p:cxnSp>
      <p:cxnSp>
        <p:nvCxnSpPr>
          <p:cNvPr id="1718" name="Google Shape;1718;p192"/>
          <p:cNvCxnSpPr/>
          <p:nvPr/>
        </p:nvCxnSpPr>
        <p:spPr>
          <a:xfrm rot="10800000">
            <a:off x="10216069" y="6167001"/>
            <a:ext cx="2669811" cy="0"/>
          </a:xfrm>
          <a:prstGeom prst="straightConnector1">
            <a:avLst/>
          </a:prstGeom>
          <a:noFill/>
          <a:ln cap="flat" cmpd="sng" w="12700">
            <a:solidFill>
              <a:srgbClr val="7FE4FF"/>
            </a:solidFill>
            <a:prstDash val="solid"/>
            <a:round/>
            <a:headEnd len="sm" w="sm" type="none"/>
            <a:tailEnd len="sm" w="sm" type="none"/>
          </a:ln>
        </p:spPr>
      </p:cxnSp>
      <p:cxnSp>
        <p:nvCxnSpPr>
          <p:cNvPr id="1719" name="Google Shape;1719;p192"/>
          <p:cNvCxnSpPr/>
          <p:nvPr/>
        </p:nvCxnSpPr>
        <p:spPr>
          <a:xfrm rot="10800000">
            <a:off x="5497801" y="6977091"/>
            <a:ext cx="2925325" cy="0"/>
          </a:xfrm>
          <a:prstGeom prst="straightConnector1">
            <a:avLst/>
          </a:prstGeom>
          <a:noFill/>
          <a:ln cap="flat" cmpd="sng" w="12700">
            <a:solidFill>
              <a:srgbClr val="BFF1FF"/>
            </a:solidFill>
            <a:prstDash val="solid"/>
            <a:round/>
            <a:headEnd len="sm" w="sm" type="none"/>
            <a:tailEnd len="sm" w="sm" type="none"/>
          </a:ln>
        </p:spPr>
      </p:cxnSp>
      <p:sp>
        <p:nvSpPr>
          <p:cNvPr id="1720" name="Google Shape;1720;p192"/>
          <p:cNvSpPr txBox="1"/>
          <p:nvPr>
            <p:ph idx="7" type="body"/>
          </p:nvPr>
        </p:nvSpPr>
        <p:spPr>
          <a:xfrm>
            <a:off x="13013636" y="3017852"/>
            <a:ext cx="4860540" cy="89890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1" name="Google Shape;1721;p192"/>
          <p:cNvSpPr txBox="1"/>
          <p:nvPr>
            <p:ph idx="8" type="body"/>
          </p:nvPr>
        </p:nvSpPr>
        <p:spPr>
          <a:xfrm>
            <a:off x="13013636" y="2476591"/>
            <a:ext cx="4860540"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2" name="Google Shape;1722;p192"/>
          <p:cNvSpPr txBox="1"/>
          <p:nvPr>
            <p:ph idx="9" type="body"/>
          </p:nvPr>
        </p:nvSpPr>
        <p:spPr>
          <a:xfrm>
            <a:off x="13013636" y="4683037"/>
            <a:ext cx="4860540" cy="89890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3" name="Google Shape;1723;p192"/>
          <p:cNvSpPr txBox="1"/>
          <p:nvPr>
            <p:ph idx="13" type="body"/>
          </p:nvPr>
        </p:nvSpPr>
        <p:spPr>
          <a:xfrm>
            <a:off x="13013636" y="4141776"/>
            <a:ext cx="4860540"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4" name="Google Shape;1724;p192"/>
          <p:cNvSpPr txBox="1"/>
          <p:nvPr>
            <p:ph idx="14" type="body"/>
          </p:nvPr>
        </p:nvSpPr>
        <p:spPr>
          <a:xfrm>
            <a:off x="13013636" y="6348221"/>
            <a:ext cx="4860540" cy="89890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5" name="Google Shape;1725;p192"/>
          <p:cNvSpPr txBox="1"/>
          <p:nvPr>
            <p:ph idx="15" type="body"/>
          </p:nvPr>
        </p:nvSpPr>
        <p:spPr>
          <a:xfrm>
            <a:off x="13013636" y="5806960"/>
            <a:ext cx="4860540" cy="645023"/>
          </a:xfrm>
          <a:prstGeom prst="rect">
            <a:avLst/>
          </a:prstGeom>
          <a:noFill/>
          <a:ln>
            <a:noFill/>
          </a:ln>
        </p:spPr>
        <p:txBody>
          <a:bodyPr anchorCtr="0" anchor="b" bIns="81625" lIns="163275" spcFirstLastPara="1" rIns="163275" wrap="square" tIns="81625">
            <a:noAutofit/>
          </a:bodyPr>
          <a:lstStyle>
            <a:lvl1pPr indent="-228600" lvl="0" marL="457200" algn="l">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6" name="Google Shape;1726;p192"/>
          <p:cNvSpPr txBox="1"/>
          <p:nvPr>
            <p:ph idx="16" type="body"/>
          </p:nvPr>
        </p:nvSpPr>
        <p:spPr>
          <a:xfrm>
            <a:off x="637261" y="3885412"/>
            <a:ext cx="4860540" cy="898900"/>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7" name="Google Shape;1727;p192"/>
          <p:cNvSpPr txBox="1"/>
          <p:nvPr>
            <p:ph idx="17" type="body"/>
          </p:nvPr>
        </p:nvSpPr>
        <p:spPr>
          <a:xfrm>
            <a:off x="637261" y="3344151"/>
            <a:ext cx="4860540" cy="645023"/>
          </a:xfrm>
          <a:prstGeom prst="rect">
            <a:avLst/>
          </a:prstGeom>
          <a:noFill/>
          <a:ln>
            <a:noFill/>
          </a:ln>
        </p:spPr>
        <p:txBody>
          <a:bodyPr anchorCtr="0" anchor="b" bIns="81625" lIns="163275" spcFirstLastPara="1" rIns="163275" wrap="square" tIns="81625">
            <a:noAutofit/>
          </a:bodyPr>
          <a:lstStyle>
            <a:lvl1pPr indent="-228600" lvl="0" marL="45720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8" name="Google Shape;1728;p192"/>
          <p:cNvSpPr txBox="1"/>
          <p:nvPr>
            <p:ph idx="18" type="body"/>
          </p:nvPr>
        </p:nvSpPr>
        <p:spPr>
          <a:xfrm>
            <a:off x="637261" y="5550597"/>
            <a:ext cx="4860540" cy="898900"/>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9" name="Google Shape;1729;p192"/>
          <p:cNvSpPr txBox="1"/>
          <p:nvPr>
            <p:ph idx="19" type="body"/>
          </p:nvPr>
        </p:nvSpPr>
        <p:spPr>
          <a:xfrm>
            <a:off x="637261" y="5009336"/>
            <a:ext cx="4860540" cy="645023"/>
          </a:xfrm>
          <a:prstGeom prst="rect">
            <a:avLst/>
          </a:prstGeom>
          <a:noFill/>
          <a:ln>
            <a:noFill/>
          </a:ln>
        </p:spPr>
        <p:txBody>
          <a:bodyPr anchorCtr="0" anchor="b" bIns="81625" lIns="163275" spcFirstLastPara="1" rIns="163275" wrap="square" tIns="81625">
            <a:noAutofit/>
          </a:bodyPr>
          <a:lstStyle>
            <a:lvl1pPr indent="-228600" lvl="0" marL="45720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0" name="Google Shape;1730;p192"/>
          <p:cNvSpPr txBox="1"/>
          <p:nvPr>
            <p:ph idx="20" type="body"/>
          </p:nvPr>
        </p:nvSpPr>
        <p:spPr>
          <a:xfrm>
            <a:off x="637261" y="7215781"/>
            <a:ext cx="4860540" cy="898900"/>
          </a:xfrm>
          <a:prstGeom prst="rect">
            <a:avLst/>
          </a:prstGeom>
          <a:noFill/>
          <a:ln>
            <a:noFill/>
          </a:ln>
        </p:spPr>
        <p:txBody>
          <a:bodyPr anchorCtr="0" anchor="t" bIns="81625" lIns="163275" spcFirstLastPara="1" rIns="163275" wrap="square" tIns="81625">
            <a:noAutofit/>
          </a:bodyPr>
          <a:lstStyle>
            <a:lvl1pPr indent="-228600" lvl="0" marL="457200" algn="r">
              <a:lnSpc>
                <a:spcPct val="120000"/>
              </a:lnSpc>
              <a:spcBef>
                <a:spcPts val="0"/>
              </a:spcBef>
              <a:spcAft>
                <a:spcPts val="0"/>
              </a:spcAft>
              <a:buClr>
                <a:schemeClr val="dk1"/>
              </a:buClr>
              <a:buSzPts val="1800"/>
              <a:buNone/>
              <a:defRPr sz="18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1" name="Google Shape;1731;p192"/>
          <p:cNvSpPr txBox="1"/>
          <p:nvPr>
            <p:ph idx="21" type="body"/>
          </p:nvPr>
        </p:nvSpPr>
        <p:spPr>
          <a:xfrm>
            <a:off x="637261" y="6674520"/>
            <a:ext cx="4860540" cy="645023"/>
          </a:xfrm>
          <a:prstGeom prst="rect">
            <a:avLst/>
          </a:prstGeom>
          <a:noFill/>
          <a:ln>
            <a:noFill/>
          </a:ln>
        </p:spPr>
        <p:txBody>
          <a:bodyPr anchorCtr="0" anchor="b" bIns="81625" lIns="163275" spcFirstLastPara="1" rIns="163275" wrap="square" tIns="81625">
            <a:noAutofit/>
          </a:bodyPr>
          <a:lstStyle>
            <a:lvl1pPr indent="-228600" lvl="0" marL="457200" algn="r">
              <a:lnSpc>
                <a:spcPct val="120000"/>
              </a:lnSpc>
              <a:spcBef>
                <a:spcPts val="480"/>
              </a:spcBef>
              <a:spcAft>
                <a:spcPts val="0"/>
              </a:spcAft>
              <a:buClr>
                <a:schemeClr val="accent1"/>
              </a:buClr>
              <a:buSzPts val="2400"/>
              <a:buNone/>
              <a:defRPr sz="24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500"/>
                                        <p:tgtEl>
                                          <p:spTgt spid="16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07"/>
                                        </p:tgtEl>
                                        <p:attrNameLst>
                                          <p:attrName>style.visibility</p:attrName>
                                        </p:attrNameLst>
                                      </p:cBhvr>
                                      <p:to>
                                        <p:strVal val="visible"/>
                                      </p:to>
                                    </p:set>
                                    <p:animEffect filter="fade" transition="in">
                                      <p:cBhvr>
                                        <p:cTn dur="500"/>
                                        <p:tgtEl>
                                          <p:spTgt spid="1707"/>
                                        </p:tgtEl>
                                      </p:cBhvr>
                                    </p:animEffect>
                                  </p:childTnLst>
                                </p:cTn>
                              </p:par>
                              <p:par>
                                <p:cTn fill="hold" nodeType="withEffect" presetClass="entr" presetID="10" presetSubtype="0">
                                  <p:stCondLst>
                                    <p:cond delay="0"/>
                                  </p:stCondLst>
                                  <p:childTnLst>
                                    <p:set>
                                      <p:cBhvr>
                                        <p:cTn dur="1" fill="hold">
                                          <p:stCondLst>
                                            <p:cond delay="0"/>
                                          </p:stCondLst>
                                        </p:cTn>
                                        <p:tgtEl>
                                          <p:spTgt spid="1708">
                                            <p:txEl>
                                              <p:pRg end="0" st="0"/>
                                            </p:txEl>
                                          </p:spTgt>
                                        </p:tgtEl>
                                        <p:attrNameLst>
                                          <p:attrName>style.visibility</p:attrName>
                                        </p:attrNameLst>
                                      </p:cBhvr>
                                      <p:to>
                                        <p:strVal val="visible"/>
                                      </p:to>
                                    </p:set>
                                    <p:animEffect filter="fade" transition="in">
                                      <p:cBhvr>
                                        <p:cTn dur="500"/>
                                        <p:tgtEl>
                                          <p:spTgt spid="17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8">
                                            <p:txEl>
                                              <p:pRg end="1" st="1"/>
                                            </p:txEl>
                                          </p:spTgt>
                                        </p:tgtEl>
                                        <p:attrNameLst>
                                          <p:attrName>style.visibility</p:attrName>
                                        </p:attrNameLst>
                                      </p:cBhvr>
                                      <p:to>
                                        <p:strVal val="visible"/>
                                      </p:to>
                                    </p:set>
                                    <p:animEffect filter="fade" transition="in">
                                      <p:cBhvr>
                                        <p:cTn dur="500"/>
                                        <p:tgtEl>
                                          <p:spTgt spid="170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8">
                                            <p:txEl>
                                              <p:pRg end="2" st="2"/>
                                            </p:txEl>
                                          </p:spTgt>
                                        </p:tgtEl>
                                        <p:attrNameLst>
                                          <p:attrName>style.visibility</p:attrName>
                                        </p:attrNameLst>
                                      </p:cBhvr>
                                      <p:to>
                                        <p:strVal val="visible"/>
                                      </p:to>
                                    </p:set>
                                    <p:animEffect filter="fade" transition="in">
                                      <p:cBhvr>
                                        <p:cTn dur="500"/>
                                        <p:tgtEl>
                                          <p:spTgt spid="170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8">
                                            <p:txEl>
                                              <p:pRg end="3" st="3"/>
                                            </p:txEl>
                                          </p:spTgt>
                                        </p:tgtEl>
                                        <p:attrNameLst>
                                          <p:attrName>style.visibility</p:attrName>
                                        </p:attrNameLst>
                                      </p:cBhvr>
                                      <p:to>
                                        <p:strVal val="visible"/>
                                      </p:to>
                                    </p:set>
                                    <p:animEffect filter="fade" transition="in">
                                      <p:cBhvr>
                                        <p:cTn dur="500"/>
                                        <p:tgtEl>
                                          <p:spTgt spid="170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8">
                                            <p:txEl>
                                              <p:pRg end="4" st="4"/>
                                            </p:txEl>
                                          </p:spTgt>
                                        </p:tgtEl>
                                        <p:attrNameLst>
                                          <p:attrName>style.visibility</p:attrName>
                                        </p:attrNameLst>
                                      </p:cBhvr>
                                      <p:to>
                                        <p:strVal val="visible"/>
                                      </p:to>
                                    </p:set>
                                    <p:animEffect filter="fade" transition="in">
                                      <p:cBhvr>
                                        <p:cTn dur="500"/>
                                        <p:tgtEl>
                                          <p:spTgt spid="170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8">
                                            <p:txEl>
                                              <p:pRg end="5" st="5"/>
                                            </p:txEl>
                                          </p:spTgt>
                                        </p:tgtEl>
                                        <p:attrNameLst>
                                          <p:attrName>style.visibility</p:attrName>
                                        </p:attrNameLst>
                                      </p:cBhvr>
                                      <p:to>
                                        <p:strVal val="visible"/>
                                      </p:to>
                                    </p:set>
                                    <p:animEffect filter="fade" transition="in">
                                      <p:cBhvr>
                                        <p:cTn dur="500"/>
                                        <p:tgtEl>
                                          <p:spTgt spid="170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8">
                                            <p:txEl>
                                              <p:pRg end="6" st="6"/>
                                            </p:txEl>
                                          </p:spTgt>
                                        </p:tgtEl>
                                        <p:attrNameLst>
                                          <p:attrName>style.visibility</p:attrName>
                                        </p:attrNameLst>
                                      </p:cBhvr>
                                      <p:to>
                                        <p:strVal val="visible"/>
                                      </p:to>
                                    </p:set>
                                    <p:animEffect filter="fade" transition="in">
                                      <p:cBhvr>
                                        <p:cTn dur="500"/>
                                        <p:tgtEl>
                                          <p:spTgt spid="170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8">
                                            <p:txEl>
                                              <p:pRg end="7" st="7"/>
                                            </p:txEl>
                                          </p:spTgt>
                                        </p:tgtEl>
                                        <p:attrNameLst>
                                          <p:attrName>style.visibility</p:attrName>
                                        </p:attrNameLst>
                                      </p:cBhvr>
                                      <p:to>
                                        <p:strVal val="visible"/>
                                      </p:to>
                                    </p:set>
                                    <p:animEffect filter="fade" transition="in">
                                      <p:cBhvr>
                                        <p:cTn dur="500"/>
                                        <p:tgtEl>
                                          <p:spTgt spid="170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8">
                                            <p:txEl>
                                              <p:pRg end="8" st="8"/>
                                            </p:txEl>
                                          </p:spTgt>
                                        </p:tgtEl>
                                        <p:attrNameLst>
                                          <p:attrName>style.visibility</p:attrName>
                                        </p:attrNameLst>
                                      </p:cBhvr>
                                      <p:to>
                                        <p:strVal val="visible"/>
                                      </p:to>
                                    </p:set>
                                    <p:animEffect filter="fade" transition="in">
                                      <p:cBhvr>
                                        <p:cTn dur="500"/>
                                        <p:tgtEl>
                                          <p:spTgt spid="1708">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500"/>
                                        <p:tgtEl>
                                          <p:spTgt spid="17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500"/>
                                        <p:tgtEl>
                                          <p:spTgt spid="1731"/>
                                        </p:tgtEl>
                                      </p:cBhvr>
                                    </p:animEffect>
                                  </p:childTnLst>
                                </p:cTn>
                              </p:par>
                              <p:par>
                                <p:cTn fill="hold" nodeType="with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500"/>
                                        <p:tgtEl>
                                          <p:spTgt spid="17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06"/>
                                        </p:tgtEl>
                                        <p:attrNameLst>
                                          <p:attrName>style.visibility</p:attrName>
                                        </p:attrNameLst>
                                      </p:cBhvr>
                                      <p:to>
                                        <p:strVal val="visible"/>
                                      </p:to>
                                    </p:set>
                                    <p:animEffect filter="fade" transition="in">
                                      <p:cBhvr>
                                        <p:cTn dur="500"/>
                                        <p:tgtEl>
                                          <p:spTgt spid="1706"/>
                                        </p:tgtEl>
                                      </p:cBhvr>
                                    </p:animEffect>
                                  </p:childTnLst>
                                </p:cTn>
                              </p:par>
                              <p:par>
                                <p:cTn fill="hold" nodeType="withEffect" presetClass="entr" presetID="10" presetSubtype="0">
                                  <p:stCondLst>
                                    <p:cond delay="0"/>
                                  </p:stCondLst>
                                  <p:childTnLst>
                                    <p:set>
                                      <p:cBhvr>
                                        <p:cTn dur="1" fill="hold">
                                          <p:stCondLst>
                                            <p:cond delay="0"/>
                                          </p:stCondLst>
                                        </p:cTn>
                                        <p:tgtEl>
                                          <p:spTgt spid="1709">
                                            <p:txEl>
                                              <p:pRg end="0" st="0"/>
                                            </p:txEl>
                                          </p:spTgt>
                                        </p:tgtEl>
                                        <p:attrNameLst>
                                          <p:attrName>style.visibility</p:attrName>
                                        </p:attrNameLst>
                                      </p:cBhvr>
                                      <p:to>
                                        <p:strVal val="visible"/>
                                      </p:to>
                                    </p:set>
                                    <p:animEffect filter="fade" transition="in">
                                      <p:cBhvr>
                                        <p:cTn dur="500"/>
                                        <p:tgtEl>
                                          <p:spTgt spid="170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9">
                                            <p:txEl>
                                              <p:pRg end="1" st="1"/>
                                            </p:txEl>
                                          </p:spTgt>
                                        </p:tgtEl>
                                        <p:attrNameLst>
                                          <p:attrName>style.visibility</p:attrName>
                                        </p:attrNameLst>
                                      </p:cBhvr>
                                      <p:to>
                                        <p:strVal val="visible"/>
                                      </p:to>
                                    </p:set>
                                    <p:animEffect filter="fade" transition="in">
                                      <p:cBhvr>
                                        <p:cTn dur="500"/>
                                        <p:tgtEl>
                                          <p:spTgt spid="170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9">
                                            <p:txEl>
                                              <p:pRg end="2" st="2"/>
                                            </p:txEl>
                                          </p:spTgt>
                                        </p:tgtEl>
                                        <p:attrNameLst>
                                          <p:attrName>style.visibility</p:attrName>
                                        </p:attrNameLst>
                                      </p:cBhvr>
                                      <p:to>
                                        <p:strVal val="visible"/>
                                      </p:to>
                                    </p:set>
                                    <p:animEffect filter="fade" transition="in">
                                      <p:cBhvr>
                                        <p:cTn dur="500"/>
                                        <p:tgtEl>
                                          <p:spTgt spid="170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9">
                                            <p:txEl>
                                              <p:pRg end="3" st="3"/>
                                            </p:txEl>
                                          </p:spTgt>
                                        </p:tgtEl>
                                        <p:attrNameLst>
                                          <p:attrName>style.visibility</p:attrName>
                                        </p:attrNameLst>
                                      </p:cBhvr>
                                      <p:to>
                                        <p:strVal val="visible"/>
                                      </p:to>
                                    </p:set>
                                    <p:animEffect filter="fade" transition="in">
                                      <p:cBhvr>
                                        <p:cTn dur="500"/>
                                        <p:tgtEl>
                                          <p:spTgt spid="170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9">
                                            <p:txEl>
                                              <p:pRg end="4" st="4"/>
                                            </p:txEl>
                                          </p:spTgt>
                                        </p:tgtEl>
                                        <p:attrNameLst>
                                          <p:attrName>style.visibility</p:attrName>
                                        </p:attrNameLst>
                                      </p:cBhvr>
                                      <p:to>
                                        <p:strVal val="visible"/>
                                      </p:to>
                                    </p:set>
                                    <p:animEffect filter="fade" transition="in">
                                      <p:cBhvr>
                                        <p:cTn dur="500"/>
                                        <p:tgtEl>
                                          <p:spTgt spid="170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9">
                                            <p:txEl>
                                              <p:pRg end="5" st="5"/>
                                            </p:txEl>
                                          </p:spTgt>
                                        </p:tgtEl>
                                        <p:attrNameLst>
                                          <p:attrName>style.visibility</p:attrName>
                                        </p:attrNameLst>
                                      </p:cBhvr>
                                      <p:to>
                                        <p:strVal val="visible"/>
                                      </p:to>
                                    </p:set>
                                    <p:animEffect filter="fade" transition="in">
                                      <p:cBhvr>
                                        <p:cTn dur="500"/>
                                        <p:tgtEl>
                                          <p:spTgt spid="170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9">
                                            <p:txEl>
                                              <p:pRg end="6" st="6"/>
                                            </p:txEl>
                                          </p:spTgt>
                                        </p:tgtEl>
                                        <p:attrNameLst>
                                          <p:attrName>style.visibility</p:attrName>
                                        </p:attrNameLst>
                                      </p:cBhvr>
                                      <p:to>
                                        <p:strVal val="visible"/>
                                      </p:to>
                                    </p:set>
                                    <p:animEffect filter="fade" transition="in">
                                      <p:cBhvr>
                                        <p:cTn dur="500"/>
                                        <p:tgtEl>
                                          <p:spTgt spid="170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9">
                                            <p:txEl>
                                              <p:pRg end="7" st="7"/>
                                            </p:txEl>
                                          </p:spTgt>
                                        </p:tgtEl>
                                        <p:attrNameLst>
                                          <p:attrName>style.visibility</p:attrName>
                                        </p:attrNameLst>
                                      </p:cBhvr>
                                      <p:to>
                                        <p:strVal val="visible"/>
                                      </p:to>
                                    </p:set>
                                    <p:animEffect filter="fade" transition="in">
                                      <p:cBhvr>
                                        <p:cTn dur="500"/>
                                        <p:tgtEl>
                                          <p:spTgt spid="170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9">
                                            <p:txEl>
                                              <p:pRg end="8" st="8"/>
                                            </p:txEl>
                                          </p:spTgt>
                                        </p:tgtEl>
                                        <p:attrNameLst>
                                          <p:attrName>style.visibility</p:attrName>
                                        </p:attrNameLst>
                                      </p:cBhvr>
                                      <p:to>
                                        <p:strVal val="visible"/>
                                      </p:to>
                                    </p:set>
                                    <p:animEffect filter="fade" transition="in">
                                      <p:cBhvr>
                                        <p:cTn dur="500"/>
                                        <p:tgtEl>
                                          <p:spTgt spid="1709">
                                            <p:txEl>
                                              <p:pRg end="8" st="8"/>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500"/>
                                        <p:tgtEl>
                                          <p:spTgt spid="171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25"/>
                                        </p:tgtEl>
                                        <p:attrNameLst>
                                          <p:attrName>style.visibility</p:attrName>
                                        </p:attrNameLst>
                                      </p:cBhvr>
                                      <p:to>
                                        <p:strVal val="visible"/>
                                      </p:to>
                                    </p:set>
                                    <p:animEffect filter="fade" transition="in">
                                      <p:cBhvr>
                                        <p:cTn dur="500"/>
                                        <p:tgtEl>
                                          <p:spTgt spid="1725"/>
                                        </p:tgtEl>
                                      </p:cBhvr>
                                    </p:animEffect>
                                  </p:childTnLst>
                                </p:cTn>
                              </p:par>
                              <p:par>
                                <p:cTn fill="hold" nodeType="with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500"/>
                                        <p:tgtEl>
                                          <p:spTgt spid="172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710">
                                            <p:txEl>
                                              <p:pRg end="0" st="0"/>
                                            </p:txEl>
                                          </p:spTgt>
                                        </p:tgtEl>
                                        <p:attrNameLst>
                                          <p:attrName>style.visibility</p:attrName>
                                        </p:attrNameLst>
                                      </p:cBhvr>
                                      <p:to>
                                        <p:strVal val="visible"/>
                                      </p:to>
                                    </p:set>
                                    <p:animEffect filter="fade" transition="in">
                                      <p:cBhvr>
                                        <p:cTn dur="500"/>
                                        <p:tgtEl>
                                          <p:spTgt spid="1710">
                                            <p:txEl>
                                              <p:pRg end="0" st="0"/>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10">
                                            <p:txEl>
                                              <p:pRg end="1" st="1"/>
                                            </p:txEl>
                                          </p:spTgt>
                                        </p:tgtEl>
                                        <p:attrNameLst>
                                          <p:attrName>style.visibility</p:attrName>
                                        </p:attrNameLst>
                                      </p:cBhvr>
                                      <p:to>
                                        <p:strVal val="visible"/>
                                      </p:to>
                                    </p:set>
                                    <p:animEffect filter="fade" transition="in">
                                      <p:cBhvr>
                                        <p:cTn dur="500"/>
                                        <p:tgtEl>
                                          <p:spTgt spid="1710">
                                            <p:txEl>
                                              <p:pRg end="1" st="1"/>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710">
                                            <p:txEl>
                                              <p:pRg end="2" st="2"/>
                                            </p:txEl>
                                          </p:spTgt>
                                        </p:tgtEl>
                                        <p:attrNameLst>
                                          <p:attrName>style.visibility</p:attrName>
                                        </p:attrNameLst>
                                      </p:cBhvr>
                                      <p:to>
                                        <p:strVal val="visible"/>
                                      </p:to>
                                    </p:set>
                                    <p:animEffect filter="fade" transition="in">
                                      <p:cBhvr>
                                        <p:cTn dur="500"/>
                                        <p:tgtEl>
                                          <p:spTgt spid="1710">
                                            <p:txEl>
                                              <p:pRg end="2" st="2"/>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710">
                                            <p:txEl>
                                              <p:pRg end="3" st="3"/>
                                            </p:txEl>
                                          </p:spTgt>
                                        </p:tgtEl>
                                        <p:attrNameLst>
                                          <p:attrName>style.visibility</p:attrName>
                                        </p:attrNameLst>
                                      </p:cBhvr>
                                      <p:to>
                                        <p:strVal val="visible"/>
                                      </p:to>
                                    </p:set>
                                    <p:animEffect filter="fade" transition="in">
                                      <p:cBhvr>
                                        <p:cTn dur="500"/>
                                        <p:tgtEl>
                                          <p:spTgt spid="1710">
                                            <p:txEl>
                                              <p:pRg end="3" st="3"/>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710">
                                            <p:txEl>
                                              <p:pRg end="4" st="4"/>
                                            </p:txEl>
                                          </p:spTgt>
                                        </p:tgtEl>
                                        <p:attrNameLst>
                                          <p:attrName>style.visibility</p:attrName>
                                        </p:attrNameLst>
                                      </p:cBhvr>
                                      <p:to>
                                        <p:strVal val="visible"/>
                                      </p:to>
                                    </p:set>
                                    <p:animEffect filter="fade" transition="in">
                                      <p:cBhvr>
                                        <p:cTn dur="500"/>
                                        <p:tgtEl>
                                          <p:spTgt spid="1710">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10">
                                            <p:txEl>
                                              <p:pRg end="5" st="5"/>
                                            </p:txEl>
                                          </p:spTgt>
                                        </p:tgtEl>
                                        <p:attrNameLst>
                                          <p:attrName>style.visibility</p:attrName>
                                        </p:attrNameLst>
                                      </p:cBhvr>
                                      <p:to>
                                        <p:strVal val="visible"/>
                                      </p:to>
                                    </p:set>
                                    <p:animEffect filter="fade" transition="in">
                                      <p:cBhvr>
                                        <p:cTn dur="500"/>
                                        <p:tgtEl>
                                          <p:spTgt spid="1710">
                                            <p:txEl>
                                              <p:pRg end="5" st="5"/>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710">
                                            <p:txEl>
                                              <p:pRg end="6" st="6"/>
                                            </p:txEl>
                                          </p:spTgt>
                                        </p:tgtEl>
                                        <p:attrNameLst>
                                          <p:attrName>style.visibility</p:attrName>
                                        </p:attrNameLst>
                                      </p:cBhvr>
                                      <p:to>
                                        <p:strVal val="visible"/>
                                      </p:to>
                                    </p:set>
                                    <p:animEffect filter="fade" transition="in">
                                      <p:cBhvr>
                                        <p:cTn dur="500"/>
                                        <p:tgtEl>
                                          <p:spTgt spid="1710">
                                            <p:txEl>
                                              <p:pRg end="6" st="6"/>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710">
                                            <p:txEl>
                                              <p:pRg end="7" st="7"/>
                                            </p:txEl>
                                          </p:spTgt>
                                        </p:tgtEl>
                                        <p:attrNameLst>
                                          <p:attrName>style.visibility</p:attrName>
                                        </p:attrNameLst>
                                      </p:cBhvr>
                                      <p:to>
                                        <p:strVal val="visible"/>
                                      </p:to>
                                    </p:set>
                                    <p:animEffect filter="fade" transition="in">
                                      <p:cBhvr>
                                        <p:cTn dur="500"/>
                                        <p:tgtEl>
                                          <p:spTgt spid="1710">
                                            <p:txEl>
                                              <p:pRg end="7" st="7"/>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710">
                                            <p:txEl>
                                              <p:pRg end="8" st="8"/>
                                            </p:txEl>
                                          </p:spTgt>
                                        </p:tgtEl>
                                        <p:attrNameLst>
                                          <p:attrName>style.visibility</p:attrName>
                                        </p:attrNameLst>
                                      </p:cBhvr>
                                      <p:to>
                                        <p:strVal val="visible"/>
                                      </p:to>
                                    </p:set>
                                    <p:animEffect filter="fade" transition="in">
                                      <p:cBhvr>
                                        <p:cTn dur="500"/>
                                        <p:tgtEl>
                                          <p:spTgt spid="171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500"/>
                                        <p:tgtEl>
                                          <p:spTgt spid="1705"/>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717"/>
                                        </p:tgtEl>
                                        <p:attrNameLst>
                                          <p:attrName>style.visibility</p:attrName>
                                        </p:attrNameLst>
                                      </p:cBhvr>
                                      <p:to>
                                        <p:strVal val="visible"/>
                                      </p:to>
                                    </p:set>
                                    <p:animEffect filter="fade" transition="in">
                                      <p:cBhvr>
                                        <p:cTn dur="500"/>
                                        <p:tgtEl>
                                          <p:spTgt spid="1717"/>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500"/>
                                        <p:tgtEl>
                                          <p:spTgt spid="1729"/>
                                        </p:tgtEl>
                                      </p:cBhvr>
                                    </p:animEffect>
                                  </p:childTnLst>
                                </p:cTn>
                              </p:par>
                              <p:par>
                                <p:cTn fill="hold" nodeType="withEffect" presetClass="entr" presetID="10" presetSubtype="0">
                                  <p:stCondLst>
                                    <p:cond delay="0"/>
                                  </p:stCondLst>
                                  <p:childTnLst>
                                    <p:set>
                                      <p:cBhvr>
                                        <p:cTn dur="1" fill="hold">
                                          <p:stCondLst>
                                            <p:cond delay="0"/>
                                          </p:stCondLst>
                                        </p:cTn>
                                        <p:tgtEl>
                                          <p:spTgt spid="1728"/>
                                        </p:tgtEl>
                                        <p:attrNameLst>
                                          <p:attrName>style.visibility</p:attrName>
                                        </p:attrNameLst>
                                      </p:cBhvr>
                                      <p:to>
                                        <p:strVal val="visible"/>
                                      </p:to>
                                    </p:set>
                                    <p:animEffect filter="fade" transition="in">
                                      <p:cBhvr>
                                        <p:cTn dur="500"/>
                                        <p:tgtEl>
                                          <p:spTgt spid="1728"/>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711">
                                            <p:txEl>
                                              <p:pRg end="0" st="0"/>
                                            </p:txEl>
                                          </p:spTgt>
                                        </p:tgtEl>
                                        <p:attrNameLst>
                                          <p:attrName>style.visibility</p:attrName>
                                        </p:attrNameLst>
                                      </p:cBhvr>
                                      <p:to>
                                        <p:strVal val="visible"/>
                                      </p:to>
                                    </p:set>
                                    <p:animEffect filter="fade" transition="in">
                                      <p:cBhvr>
                                        <p:cTn dur="500"/>
                                        <p:tgtEl>
                                          <p:spTgt spid="1711">
                                            <p:txEl>
                                              <p:pRg end="0" st="0"/>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711">
                                            <p:txEl>
                                              <p:pRg end="1" st="1"/>
                                            </p:txEl>
                                          </p:spTgt>
                                        </p:tgtEl>
                                        <p:attrNameLst>
                                          <p:attrName>style.visibility</p:attrName>
                                        </p:attrNameLst>
                                      </p:cBhvr>
                                      <p:to>
                                        <p:strVal val="visible"/>
                                      </p:to>
                                    </p:set>
                                    <p:animEffect filter="fade" transition="in">
                                      <p:cBhvr>
                                        <p:cTn dur="500"/>
                                        <p:tgtEl>
                                          <p:spTgt spid="1711">
                                            <p:txEl>
                                              <p:pRg end="1" st="1"/>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711">
                                            <p:txEl>
                                              <p:pRg end="2" st="2"/>
                                            </p:txEl>
                                          </p:spTgt>
                                        </p:tgtEl>
                                        <p:attrNameLst>
                                          <p:attrName>style.visibility</p:attrName>
                                        </p:attrNameLst>
                                      </p:cBhvr>
                                      <p:to>
                                        <p:strVal val="visible"/>
                                      </p:to>
                                    </p:set>
                                    <p:animEffect filter="fade" transition="in">
                                      <p:cBhvr>
                                        <p:cTn dur="500"/>
                                        <p:tgtEl>
                                          <p:spTgt spid="1711">
                                            <p:txEl>
                                              <p:pRg end="2" st="2"/>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1711">
                                            <p:txEl>
                                              <p:pRg end="3" st="3"/>
                                            </p:txEl>
                                          </p:spTgt>
                                        </p:tgtEl>
                                        <p:attrNameLst>
                                          <p:attrName>style.visibility</p:attrName>
                                        </p:attrNameLst>
                                      </p:cBhvr>
                                      <p:to>
                                        <p:strVal val="visible"/>
                                      </p:to>
                                    </p:set>
                                    <p:animEffect filter="fade" transition="in">
                                      <p:cBhvr>
                                        <p:cTn dur="500"/>
                                        <p:tgtEl>
                                          <p:spTgt spid="1711">
                                            <p:txEl>
                                              <p:pRg end="3" st="3"/>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711">
                                            <p:txEl>
                                              <p:pRg end="4" st="4"/>
                                            </p:txEl>
                                          </p:spTgt>
                                        </p:tgtEl>
                                        <p:attrNameLst>
                                          <p:attrName>style.visibility</p:attrName>
                                        </p:attrNameLst>
                                      </p:cBhvr>
                                      <p:to>
                                        <p:strVal val="visible"/>
                                      </p:to>
                                    </p:set>
                                    <p:animEffect filter="fade" transition="in">
                                      <p:cBhvr>
                                        <p:cTn dur="500"/>
                                        <p:tgtEl>
                                          <p:spTgt spid="1711">
                                            <p:txEl>
                                              <p:pRg end="4" st="4"/>
                                            </p:txEl>
                                          </p:spTgt>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1711">
                                            <p:txEl>
                                              <p:pRg end="5" st="5"/>
                                            </p:txEl>
                                          </p:spTgt>
                                        </p:tgtEl>
                                        <p:attrNameLst>
                                          <p:attrName>style.visibility</p:attrName>
                                        </p:attrNameLst>
                                      </p:cBhvr>
                                      <p:to>
                                        <p:strVal val="visible"/>
                                      </p:to>
                                    </p:set>
                                    <p:animEffect filter="fade" transition="in">
                                      <p:cBhvr>
                                        <p:cTn dur="500"/>
                                        <p:tgtEl>
                                          <p:spTgt spid="1711">
                                            <p:txEl>
                                              <p:pRg end="5" st="5"/>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711">
                                            <p:txEl>
                                              <p:pRg end="6" st="6"/>
                                            </p:txEl>
                                          </p:spTgt>
                                        </p:tgtEl>
                                        <p:attrNameLst>
                                          <p:attrName>style.visibility</p:attrName>
                                        </p:attrNameLst>
                                      </p:cBhvr>
                                      <p:to>
                                        <p:strVal val="visible"/>
                                      </p:to>
                                    </p:set>
                                    <p:animEffect filter="fade" transition="in">
                                      <p:cBhvr>
                                        <p:cTn dur="500"/>
                                        <p:tgtEl>
                                          <p:spTgt spid="1711">
                                            <p:txEl>
                                              <p:pRg end="6" st="6"/>
                                            </p:txEl>
                                          </p:spTgt>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1711">
                                            <p:txEl>
                                              <p:pRg end="7" st="7"/>
                                            </p:txEl>
                                          </p:spTgt>
                                        </p:tgtEl>
                                        <p:attrNameLst>
                                          <p:attrName>style.visibility</p:attrName>
                                        </p:attrNameLst>
                                      </p:cBhvr>
                                      <p:to>
                                        <p:strVal val="visible"/>
                                      </p:to>
                                    </p:set>
                                    <p:animEffect filter="fade" transition="in">
                                      <p:cBhvr>
                                        <p:cTn dur="500"/>
                                        <p:tgtEl>
                                          <p:spTgt spid="1711">
                                            <p:txEl>
                                              <p:pRg end="7" st="7"/>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711">
                                            <p:txEl>
                                              <p:pRg end="8" st="8"/>
                                            </p:txEl>
                                          </p:spTgt>
                                        </p:tgtEl>
                                        <p:attrNameLst>
                                          <p:attrName>style.visibility</p:attrName>
                                        </p:attrNameLst>
                                      </p:cBhvr>
                                      <p:to>
                                        <p:strVal val="visible"/>
                                      </p:to>
                                    </p:set>
                                    <p:animEffect filter="fade" transition="in">
                                      <p:cBhvr>
                                        <p:cTn dur="500"/>
                                        <p:tgtEl>
                                          <p:spTgt spid="171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4"/>
                                        </p:tgtEl>
                                        <p:attrNameLst>
                                          <p:attrName>style.visibility</p:attrName>
                                        </p:attrNameLst>
                                      </p:cBhvr>
                                      <p:to>
                                        <p:strVal val="visible"/>
                                      </p:to>
                                    </p:set>
                                    <p:animEffect filter="fade" transition="in">
                                      <p:cBhvr>
                                        <p:cTn dur="500"/>
                                        <p:tgtEl>
                                          <p:spTgt spid="1704"/>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500"/>
                                        <p:tgtEl>
                                          <p:spTgt spid="1716"/>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500"/>
                                        <p:tgtEl>
                                          <p:spTgt spid="1723"/>
                                        </p:tgtEl>
                                      </p:cBhvr>
                                    </p:animEffect>
                                  </p:childTnLst>
                                </p:cTn>
                              </p:par>
                              <p:par>
                                <p:cTn fill="hold" nodeType="with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500"/>
                                        <p:tgtEl>
                                          <p:spTgt spid="1722"/>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1712">
                                            <p:txEl>
                                              <p:pRg end="0" st="0"/>
                                            </p:txEl>
                                          </p:spTgt>
                                        </p:tgtEl>
                                        <p:attrNameLst>
                                          <p:attrName>style.visibility</p:attrName>
                                        </p:attrNameLst>
                                      </p:cBhvr>
                                      <p:to>
                                        <p:strVal val="visible"/>
                                      </p:to>
                                    </p:set>
                                    <p:animEffect filter="fade" transition="in">
                                      <p:cBhvr>
                                        <p:cTn dur="500"/>
                                        <p:tgtEl>
                                          <p:spTgt spid="1712">
                                            <p:txEl>
                                              <p:pRg end="0" st="0"/>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1712">
                                            <p:txEl>
                                              <p:pRg end="1" st="1"/>
                                            </p:txEl>
                                          </p:spTgt>
                                        </p:tgtEl>
                                        <p:attrNameLst>
                                          <p:attrName>style.visibility</p:attrName>
                                        </p:attrNameLst>
                                      </p:cBhvr>
                                      <p:to>
                                        <p:strVal val="visible"/>
                                      </p:to>
                                    </p:set>
                                    <p:animEffect filter="fade" transition="in">
                                      <p:cBhvr>
                                        <p:cTn dur="500"/>
                                        <p:tgtEl>
                                          <p:spTgt spid="1712">
                                            <p:txEl>
                                              <p:pRg end="1" st="1"/>
                                            </p:txEl>
                                          </p:spTgt>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1712">
                                            <p:txEl>
                                              <p:pRg end="2" st="2"/>
                                            </p:txEl>
                                          </p:spTgt>
                                        </p:tgtEl>
                                        <p:attrNameLst>
                                          <p:attrName>style.visibility</p:attrName>
                                        </p:attrNameLst>
                                      </p:cBhvr>
                                      <p:to>
                                        <p:strVal val="visible"/>
                                      </p:to>
                                    </p:set>
                                    <p:animEffect filter="fade" transition="in">
                                      <p:cBhvr>
                                        <p:cTn dur="500"/>
                                        <p:tgtEl>
                                          <p:spTgt spid="1712">
                                            <p:txEl>
                                              <p:pRg end="2" st="2"/>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1712">
                                            <p:txEl>
                                              <p:pRg end="3" st="3"/>
                                            </p:txEl>
                                          </p:spTgt>
                                        </p:tgtEl>
                                        <p:attrNameLst>
                                          <p:attrName>style.visibility</p:attrName>
                                        </p:attrNameLst>
                                      </p:cBhvr>
                                      <p:to>
                                        <p:strVal val="visible"/>
                                      </p:to>
                                    </p:set>
                                    <p:animEffect filter="fade" transition="in">
                                      <p:cBhvr>
                                        <p:cTn dur="500"/>
                                        <p:tgtEl>
                                          <p:spTgt spid="1712">
                                            <p:txEl>
                                              <p:pRg end="3" st="3"/>
                                            </p:txEl>
                                          </p:spTgt>
                                        </p:tgtEl>
                                      </p:cBhvr>
                                    </p:animEffect>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1712">
                                            <p:txEl>
                                              <p:pRg end="4" st="4"/>
                                            </p:txEl>
                                          </p:spTgt>
                                        </p:tgtEl>
                                        <p:attrNameLst>
                                          <p:attrName>style.visibility</p:attrName>
                                        </p:attrNameLst>
                                      </p:cBhvr>
                                      <p:to>
                                        <p:strVal val="visible"/>
                                      </p:to>
                                    </p:set>
                                    <p:animEffect filter="fade" transition="in">
                                      <p:cBhvr>
                                        <p:cTn dur="500"/>
                                        <p:tgtEl>
                                          <p:spTgt spid="1712">
                                            <p:txEl>
                                              <p:pRg end="4" st="4"/>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1712">
                                            <p:txEl>
                                              <p:pRg end="5" st="5"/>
                                            </p:txEl>
                                          </p:spTgt>
                                        </p:tgtEl>
                                        <p:attrNameLst>
                                          <p:attrName>style.visibility</p:attrName>
                                        </p:attrNameLst>
                                      </p:cBhvr>
                                      <p:to>
                                        <p:strVal val="visible"/>
                                      </p:to>
                                    </p:set>
                                    <p:animEffect filter="fade" transition="in">
                                      <p:cBhvr>
                                        <p:cTn dur="500"/>
                                        <p:tgtEl>
                                          <p:spTgt spid="1712">
                                            <p:txEl>
                                              <p:pRg end="5" st="5"/>
                                            </p:txEl>
                                          </p:spTgt>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1712">
                                            <p:txEl>
                                              <p:pRg end="6" st="6"/>
                                            </p:txEl>
                                          </p:spTgt>
                                        </p:tgtEl>
                                        <p:attrNameLst>
                                          <p:attrName>style.visibility</p:attrName>
                                        </p:attrNameLst>
                                      </p:cBhvr>
                                      <p:to>
                                        <p:strVal val="visible"/>
                                      </p:to>
                                    </p:set>
                                    <p:animEffect filter="fade" transition="in">
                                      <p:cBhvr>
                                        <p:cTn dur="500"/>
                                        <p:tgtEl>
                                          <p:spTgt spid="1712">
                                            <p:txEl>
                                              <p:pRg end="6" st="6"/>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1712">
                                            <p:txEl>
                                              <p:pRg end="7" st="7"/>
                                            </p:txEl>
                                          </p:spTgt>
                                        </p:tgtEl>
                                        <p:attrNameLst>
                                          <p:attrName>style.visibility</p:attrName>
                                        </p:attrNameLst>
                                      </p:cBhvr>
                                      <p:to>
                                        <p:strVal val="visible"/>
                                      </p:to>
                                    </p:set>
                                    <p:animEffect filter="fade" transition="in">
                                      <p:cBhvr>
                                        <p:cTn dur="500"/>
                                        <p:tgtEl>
                                          <p:spTgt spid="1712">
                                            <p:txEl>
                                              <p:pRg end="7" st="7"/>
                                            </p:txEl>
                                          </p:spTgt>
                                        </p:tgtEl>
                                      </p:cBhvr>
                                    </p:animEffect>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1712">
                                            <p:txEl>
                                              <p:pRg end="8" st="8"/>
                                            </p:txEl>
                                          </p:spTgt>
                                        </p:tgtEl>
                                        <p:attrNameLst>
                                          <p:attrName>style.visibility</p:attrName>
                                        </p:attrNameLst>
                                      </p:cBhvr>
                                      <p:to>
                                        <p:strVal val="visible"/>
                                      </p:to>
                                    </p:set>
                                    <p:animEffect filter="fade" transition="in">
                                      <p:cBhvr>
                                        <p:cTn dur="500"/>
                                        <p:tgtEl>
                                          <p:spTgt spid="171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3"/>
                                        </p:tgtEl>
                                        <p:attrNameLst>
                                          <p:attrName>style.visibility</p:attrName>
                                        </p:attrNameLst>
                                      </p:cBhvr>
                                      <p:to>
                                        <p:strVal val="visible"/>
                                      </p:to>
                                    </p:set>
                                    <p:animEffect filter="fade" transition="in">
                                      <p:cBhvr>
                                        <p:cTn dur="500"/>
                                        <p:tgtEl>
                                          <p:spTgt spid="1703"/>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1715"/>
                                        </p:tgtEl>
                                        <p:attrNameLst>
                                          <p:attrName>style.visibility</p:attrName>
                                        </p:attrNameLst>
                                      </p:cBhvr>
                                      <p:to>
                                        <p:strVal val="visible"/>
                                      </p:to>
                                    </p:set>
                                    <p:animEffect filter="fade" transition="in">
                                      <p:cBhvr>
                                        <p:cTn dur="500"/>
                                        <p:tgtEl>
                                          <p:spTgt spid="1715"/>
                                        </p:tgtEl>
                                      </p:cBhvr>
                                    </p:animEffect>
                                  </p:childTnLst>
                                </p:cTn>
                              </p:par>
                            </p:childTnLst>
                          </p:cTn>
                        </p:par>
                        <p:par>
                          <p:cTn fill="hold">
                            <p:stCondLst>
                              <p:cond delay="19500"/>
                            </p:stCondLst>
                            <p:childTnLst>
                              <p:par>
                                <p:cTn fill="hold" nodeType="afterEffect" presetClass="entr" presetID="10" presetSubtype="0">
                                  <p:stCondLst>
                                    <p:cond delay="0"/>
                                  </p:stCondLst>
                                  <p:childTnLst>
                                    <p:set>
                                      <p:cBhvr>
                                        <p:cTn dur="1" fill="hold">
                                          <p:stCondLst>
                                            <p:cond delay="0"/>
                                          </p:stCondLst>
                                        </p:cTn>
                                        <p:tgtEl>
                                          <p:spTgt spid="1727"/>
                                        </p:tgtEl>
                                        <p:attrNameLst>
                                          <p:attrName>style.visibility</p:attrName>
                                        </p:attrNameLst>
                                      </p:cBhvr>
                                      <p:to>
                                        <p:strVal val="visible"/>
                                      </p:to>
                                    </p:set>
                                    <p:animEffect filter="fade" transition="in">
                                      <p:cBhvr>
                                        <p:cTn dur="500"/>
                                        <p:tgtEl>
                                          <p:spTgt spid="1727"/>
                                        </p:tgtEl>
                                      </p:cBhvr>
                                    </p:animEffect>
                                  </p:childTnLst>
                                </p:cTn>
                              </p:par>
                              <p:par>
                                <p:cTn fill="hold" nodeType="withEffect" presetClass="entr" presetID="10" presetSubtype="0">
                                  <p:stCondLst>
                                    <p:cond delay="0"/>
                                  </p:stCondLst>
                                  <p:childTnLst>
                                    <p:set>
                                      <p:cBhvr>
                                        <p:cTn dur="1" fill="hold">
                                          <p:stCondLst>
                                            <p:cond delay="0"/>
                                          </p:stCondLst>
                                        </p:cTn>
                                        <p:tgtEl>
                                          <p:spTgt spid="1726"/>
                                        </p:tgtEl>
                                        <p:attrNameLst>
                                          <p:attrName>style.visibility</p:attrName>
                                        </p:attrNameLst>
                                      </p:cBhvr>
                                      <p:to>
                                        <p:strVal val="visible"/>
                                      </p:to>
                                    </p:set>
                                    <p:animEffect filter="fade" transition="in">
                                      <p:cBhvr>
                                        <p:cTn dur="500"/>
                                        <p:tgtEl>
                                          <p:spTgt spid="1726"/>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500"/>
                                        <p:tgtEl>
                                          <p:spTgt spid="1699"/>
                                        </p:tgtEl>
                                      </p:cBhvr>
                                    </p:animEffect>
                                  </p:childTnLst>
                                </p:cTn>
                              </p:par>
                              <p:par>
                                <p:cTn fill="hold" nodeType="withEffect" presetClass="entr" presetID="10" presetSubtype="0">
                                  <p:stCondLst>
                                    <p:cond delay="0"/>
                                  </p:stCondLst>
                                  <p:childTnLst>
                                    <p:set>
                                      <p:cBhvr>
                                        <p:cTn dur="1" fill="hold">
                                          <p:stCondLst>
                                            <p:cond delay="0"/>
                                          </p:stCondLst>
                                        </p:cTn>
                                        <p:tgtEl>
                                          <p:spTgt spid="1713">
                                            <p:txEl>
                                              <p:pRg end="0" st="0"/>
                                            </p:txEl>
                                          </p:spTgt>
                                        </p:tgtEl>
                                        <p:attrNameLst>
                                          <p:attrName>style.visibility</p:attrName>
                                        </p:attrNameLst>
                                      </p:cBhvr>
                                      <p:to>
                                        <p:strVal val="visible"/>
                                      </p:to>
                                    </p:set>
                                    <p:animEffect filter="fade" transition="in">
                                      <p:cBhvr>
                                        <p:cTn dur="500"/>
                                        <p:tgtEl>
                                          <p:spTgt spid="171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3">
                                            <p:txEl>
                                              <p:pRg end="1" st="1"/>
                                            </p:txEl>
                                          </p:spTgt>
                                        </p:tgtEl>
                                        <p:attrNameLst>
                                          <p:attrName>style.visibility</p:attrName>
                                        </p:attrNameLst>
                                      </p:cBhvr>
                                      <p:to>
                                        <p:strVal val="visible"/>
                                      </p:to>
                                    </p:set>
                                    <p:animEffect filter="fade" transition="in">
                                      <p:cBhvr>
                                        <p:cTn dur="500"/>
                                        <p:tgtEl>
                                          <p:spTgt spid="171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3">
                                            <p:txEl>
                                              <p:pRg end="2" st="2"/>
                                            </p:txEl>
                                          </p:spTgt>
                                        </p:tgtEl>
                                        <p:attrNameLst>
                                          <p:attrName>style.visibility</p:attrName>
                                        </p:attrNameLst>
                                      </p:cBhvr>
                                      <p:to>
                                        <p:strVal val="visible"/>
                                      </p:to>
                                    </p:set>
                                    <p:animEffect filter="fade" transition="in">
                                      <p:cBhvr>
                                        <p:cTn dur="500"/>
                                        <p:tgtEl>
                                          <p:spTgt spid="171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3">
                                            <p:txEl>
                                              <p:pRg end="3" st="3"/>
                                            </p:txEl>
                                          </p:spTgt>
                                        </p:tgtEl>
                                        <p:attrNameLst>
                                          <p:attrName>style.visibility</p:attrName>
                                        </p:attrNameLst>
                                      </p:cBhvr>
                                      <p:to>
                                        <p:strVal val="visible"/>
                                      </p:to>
                                    </p:set>
                                    <p:animEffect filter="fade" transition="in">
                                      <p:cBhvr>
                                        <p:cTn dur="500"/>
                                        <p:tgtEl>
                                          <p:spTgt spid="171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3">
                                            <p:txEl>
                                              <p:pRg end="4" st="4"/>
                                            </p:txEl>
                                          </p:spTgt>
                                        </p:tgtEl>
                                        <p:attrNameLst>
                                          <p:attrName>style.visibility</p:attrName>
                                        </p:attrNameLst>
                                      </p:cBhvr>
                                      <p:to>
                                        <p:strVal val="visible"/>
                                      </p:to>
                                    </p:set>
                                    <p:animEffect filter="fade" transition="in">
                                      <p:cBhvr>
                                        <p:cTn dur="500"/>
                                        <p:tgtEl>
                                          <p:spTgt spid="171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3">
                                            <p:txEl>
                                              <p:pRg end="5" st="5"/>
                                            </p:txEl>
                                          </p:spTgt>
                                        </p:tgtEl>
                                        <p:attrNameLst>
                                          <p:attrName>style.visibility</p:attrName>
                                        </p:attrNameLst>
                                      </p:cBhvr>
                                      <p:to>
                                        <p:strVal val="visible"/>
                                      </p:to>
                                    </p:set>
                                    <p:animEffect filter="fade" transition="in">
                                      <p:cBhvr>
                                        <p:cTn dur="500"/>
                                        <p:tgtEl>
                                          <p:spTgt spid="171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3">
                                            <p:txEl>
                                              <p:pRg end="6" st="6"/>
                                            </p:txEl>
                                          </p:spTgt>
                                        </p:tgtEl>
                                        <p:attrNameLst>
                                          <p:attrName>style.visibility</p:attrName>
                                        </p:attrNameLst>
                                      </p:cBhvr>
                                      <p:to>
                                        <p:strVal val="visible"/>
                                      </p:to>
                                    </p:set>
                                    <p:animEffect filter="fade" transition="in">
                                      <p:cBhvr>
                                        <p:cTn dur="500"/>
                                        <p:tgtEl>
                                          <p:spTgt spid="171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3">
                                            <p:txEl>
                                              <p:pRg end="7" st="7"/>
                                            </p:txEl>
                                          </p:spTgt>
                                        </p:tgtEl>
                                        <p:attrNameLst>
                                          <p:attrName>style.visibility</p:attrName>
                                        </p:attrNameLst>
                                      </p:cBhvr>
                                      <p:to>
                                        <p:strVal val="visible"/>
                                      </p:to>
                                    </p:set>
                                    <p:animEffect filter="fade" transition="in">
                                      <p:cBhvr>
                                        <p:cTn dur="500"/>
                                        <p:tgtEl>
                                          <p:spTgt spid="171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3">
                                            <p:txEl>
                                              <p:pRg end="8" st="8"/>
                                            </p:txEl>
                                          </p:spTgt>
                                        </p:tgtEl>
                                        <p:attrNameLst>
                                          <p:attrName>style.visibility</p:attrName>
                                        </p:attrNameLst>
                                      </p:cBhvr>
                                      <p:to>
                                        <p:strVal val="visible"/>
                                      </p:to>
                                    </p:set>
                                    <p:animEffect filter="fade" transition="in">
                                      <p:cBhvr>
                                        <p:cTn dur="500"/>
                                        <p:tgtEl>
                                          <p:spTgt spid="1713">
                                            <p:txEl>
                                              <p:pRg end="8" st="8"/>
                                            </p:txEl>
                                          </p:spTgt>
                                        </p:tgtEl>
                                      </p:cBhvr>
                                    </p:animEffect>
                                  </p:childTnLst>
                                </p:cTn>
                              </p:par>
                            </p:childTnLst>
                          </p:cTn>
                        </p:par>
                        <p:par>
                          <p:cTn fill="hold">
                            <p:stCondLst>
                              <p:cond delay="20500"/>
                            </p:stCondLst>
                            <p:childTnLst>
                              <p:par>
                                <p:cTn fill="hold" nodeType="after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500"/>
                                        <p:tgtEl>
                                          <p:spTgt spid="1714"/>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500"/>
                                        <p:tgtEl>
                                          <p:spTgt spid="1721"/>
                                        </p:tgtEl>
                                      </p:cBhvr>
                                    </p:animEffect>
                                  </p:childTnLst>
                                </p:cTn>
                              </p:par>
                              <p:par>
                                <p:cTn fill="hold" nodeType="with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500"/>
                                        <p:tgtEl>
                                          <p:spTgt spid="1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ユーザー設定レイアウト">
  <p:cSld name="2_ユーザー設定レイアウト">
    <p:spTree>
      <p:nvGrpSpPr>
        <p:cNvPr id="1732" name="Shape 1732"/>
        <p:cNvGrpSpPr/>
        <p:nvPr/>
      </p:nvGrpSpPr>
      <p:grpSpPr>
        <a:xfrm>
          <a:off x="0" y="0"/>
          <a:ext cx="0" cy="0"/>
          <a:chOff x="0" y="0"/>
          <a:chExt cx="0" cy="0"/>
        </a:xfrm>
      </p:grpSpPr>
      <p:sp>
        <p:nvSpPr>
          <p:cNvPr id="1733" name="Google Shape;1733;p193"/>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4" name="Google Shape;1734;p19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5" name="Google Shape;1735;p19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736" name="Google Shape;1736;p193"/>
          <p:cNvSpPr/>
          <p:nvPr>
            <p:ph idx="2" type="pic"/>
          </p:nvPr>
        </p:nvSpPr>
        <p:spPr>
          <a:xfrm>
            <a:off x="-794" y="1903140"/>
            <a:ext cx="18286413" cy="4545506"/>
          </a:xfrm>
          <a:prstGeom prst="rect">
            <a:avLst/>
          </a:prstGeom>
          <a:noFill/>
          <a:ln>
            <a:noFill/>
          </a:ln>
        </p:spPr>
      </p:sp>
      <p:sp>
        <p:nvSpPr>
          <p:cNvPr id="1737" name="Google Shape;1737;p193"/>
          <p:cNvSpPr txBox="1"/>
          <p:nvPr>
            <p:ph idx="1" type="body"/>
          </p:nvPr>
        </p:nvSpPr>
        <p:spPr>
          <a:xfrm>
            <a:off x="9142413" y="1903413"/>
            <a:ext cx="9144000" cy="4545012"/>
          </a:xfrm>
          <a:prstGeom prst="rect">
            <a:avLst/>
          </a:prstGeom>
          <a:solidFill>
            <a:schemeClr val="dk2">
              <a:alpha val="80000"/>
            </a:schemeClr>
          </a:solidFill>
          <a:ln>
            <a:noFill/>
          </a:ln>
        </p:spPr>
        <p:txBody>
          <a:bodyPr anchorCtr="0" anchor="t" bIns="81625" lIns="163275" spcFirstLastPara="1" rIns="163275" wrap="square" tIns="81625">
            <a:normAutofit/>
          </a:bodyPr>
          <a:lstStyle>
            <a:lvl1pPr indent="-228600" lvl="0" marL="457200" algn="l">
              <a:spcBef>
                <a:spcPts val="400"/>
              </a:spcBef>
              <a:spcAft>
                <a:spcPts val="0"/>
              </a:spcAft>
              <a:buClr>
                <a:schemeClr val="dk1"/>
              </a:buClr>
              <a:buSzPts val="20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8" name="Google Shape;1738;p193"/>
          <p:cNvSpPr txBox="1"/>
          <p:nvPr>
            <p:ph idx="3" type="body"/>
          </p:nvPr>
        </p:nvSpPr>
        <p:spPr>
          <a:xfrm>
            <a:off x="3157541" y="7568135"/>
            <a:ext cx="11926325" cy="1625815"/>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9" name="Google Shape;1739;p193"/>
          <p:cNvSpPr txBox="1"/>
          <p:nvPr>
            <p:ph idx="4" type="body"/>
          </p:nvPr>
        </p:nvSpPr>
        <p:spPr>
          <a:xfrm>
            <a:off x="3157541" y="6898695"/>
            <a:ext cx="11926325" cy="773203"/>
          </a:xfrm>
          <a:prstGeom prst="rect">
            <a:avLst/>
          </a:prstGeom>
          <a:noFill/>
          <a:ln>
            <a:noFill/>
          </a:ln>
        </p:spPr>
        <p:txBody>
          <a:bodyPr anchorCtr="0" anchor="t" bIns="81625" lIns="163275" spcFirstLastPara="1" rIns="163275" wrap="square" tIns="81625">
            <a:noAutofit/>
          </a:bodyPr>
          <a:lstStyle>
            <a:lvl1pPr indent="-228600" lvl="0" marL="457200" algn="ctr">
              <a:lnSpc>
                <a:spcPct val="120000"/>
              </a:lnSpc>
              <a:spcBef>
                <a:spcPts val="640"/>
              </a:spcBef>
              <a:spcAft>
                <a:spcPts val="0"/>
              </a:spcAft>
              <a:buClr>
                <a:schemeClr val="accent1"/>
              </a:buClr>
              <a:buSzPts val="3200"/>
              <a:buNone/>
              <a:defRPr sz="32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0" name="Google Shape;1740;p193"/>
          <p:cNvSpPr txBox="1"/>
          <p:nvPr>
            <p:ph idx="5" type="body"/>
          </p:nvPr>
        </p:nvSpPr>
        <p:spPr>
          <a:xfrm>
            <a:off x="9323226" y="2083160"/>
            <a:ext cx="900100" cy="1102622"/>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880"/>
              </a:spcBef>
              <a:spcAft>
                <a:spcPts val="0"/>
              </a:spcAft>
              <a:buClr>
                <a:schemeClr val="lt1"/>
              </a:buClr>
              <a:buSzPts val="4400"/>
              <a:buNone/>
              <a:defRPr sz="4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1" name="Google Shape;1741;p193"/>
          <p:cNvSpPr txBox="1"/>
          <p:nvPr>
            <p:ph idx="6" type="body"/>
          </p:nvPr>
        </p:nvSpPr>
        <p:spPr>
          <a:xfrm>
            <a:off x="10268331" y="2199732"/>
            <a:ext cx="90010" cy="900100"/>
          </a:xfrm>
          <a:prstGeom prst="rect">
            <a:avLst/>
          </a:prstGeom>
          <a:solidFill>
            <a:schemeClr val="accent1">
              <a:alpha val="68627"/>
            </a:schemeClr>
          </a:solidFill>
          <a:ln>
            <a:noFill/>
          </a:ln>
        </p:spPr>
        <p:txBody>
          <a:bodyPr anchorCtr="0" anchor="t" bIns="81625" lIns="163275" spcFirstLastPara="1" rIns="163275" wrap="square" tIns="81625">
            <a:normAutofit/>
          </a:bodyPr>
          <a:lstStyle>
            <a:lvl1pPr indent="-228600" lvl="0" marL="457200" algn="l">
              <a:spcBef>
                <a:spcPts val="400"/>
              </a:spcBef>
              <a:spcAft>
                <a:spcPts val="0"/>
              </a:spcAft>
              <a:buClr>
                <a:schemeClr val="dk1"/>
              </a:buClr>
              <a:buSzPts val="20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2" name="Google Shape;1742;p193"/>
          <p:cNvSpPr txBox="1"/>
          <p:nvPr>
            <p:ph idx="7" type="body"/>
          </p:nvPr>
        </p:nvSpPr>
        <p:spPr>
          <a:xfrm>
            <a:off x="10403346" y="2173170"/>
            <a:ext cx="7290810" cy="94510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lt1"/>
              </a:buClr>
              <a:buSzPts val="2000"/>
              <a:buNone/>
              <a:defRPr sz="20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3" name="Google Shape;1743;p193"/>
          <p:cNvSpPr txBox="1"/>
          <p:nvPr>
            <p:ph idx="8" type="body"/>
          </p:nvPr>
        </p:nvSpPr>
        <p:spPr>
          <a:xfrm>
            <a:off x="9323226" y="3091713"/>
            <a:ext cx="900100" cy="1102622"/>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880"/>
              </a:spcBef>
              <a:spcAft>
                <a:spcPts val="0"/>
              </a:spcAft>
              <a:buClr>
                <a:schemeClr val="lt1"/>
              </a:buClr>
              <a:buSzPts val="4400"/>
              <a:buNone/>
              <a:defRPr sz="4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4" name="Google Shape;1744;p193"/>
          <p:cNvSpPr txBox="1"/>
          <p:nvPr>
            <p:ph idx="9" type="body"/>
          </p:nvPr>
        </p:nvSpPr>
        <p:spPr>
          <a:xfrm>
            <a:off x="10268331" y="3208285"/>
            <a:ext cx="90010" cy="900100"/>
          </a:xfrm>
          <a:prstGeom prst="rect">
            <a:avLst/>
          </a:prstGeom>
          <a:solidFill>
            <a:schemeClr val="accent1">
              <a:alpha val="68627"/>
            </a:schemeClr>
          </a:solidFill>
          <a:ln>
            <a:noFill/>
          </a:ln>
        </p:spPr>
        <p:txBody>
          <a:bodyPr anchorCtr="0" anchor="t" bIns="81625" lIns="163275" spcFirstLastPara="1" rIns="163275" wrap="square" tIns="81625">
            <a:normAutofit/>
          </a:bodyPr>
          <a:lstStyle>
            <a:lvl1pPr indent="-228600" lvl="0" marL="457200" algn="l">
              <a:spcBef>
                <a:spcPts val="400"/>
              </a:spcBef>
              <a:spcAft>
                <a:spcPts val="0"/>
              </a:spcAft>
              <a:buClr>
                <a:schemeClr val="dk1"/>
              </a:buClr>
              <a:buSzPts val="20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5" name="Google Shape;1745;p193"/>
          <p:cNvSpPr txBox="1"/>
          <p:nvPr>
            <p:ph idx="13" type="body"/>
          </p:nvPr>
        </p:nvSpPr>
        <p:spPr>
          <a:xfrm>
            <a:off x="10403346" y="3181723"/>
            <a:ext cx="7290810" cy="94510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lt1"/>
              </a:buClr>
              <a:buSzPts val="2000"/>
              <a:buNone/>
              <a:defRPr sz="20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6" name="Google Shape;1746;p193"/>
          <p:cNvSpPr txBox="1"/>
          <p:nvPr>
            <p:ph idx="14" type="body"/>
          </p:nvPr>
        </p:nvSpPr>
        <p:spPr>
          <a:xfrm>
            <a:off x="9323226" y="4108385"/>
            <a:ext cx="900100" cy="1102622"/>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880"/>
              </a:spcBef>
              <a:spcAft>
                <a:spcPts val="0"/>
              </a:spcAft>
              <a:buClr>
                <a:schemeClr val="lt1"/>
              </a:buClr>
              <a:buSzPts val="4400"/>
              <a:buNone/>
              <a:defRPr sz="4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7" name="Google Shape;1747;p193"/>
          <p:cNvSpPr txBox="1"/>
          <p:nvPr>
            <p:ph idx="15" type="body"/>
          </p:nvPr>
        </p:nvSpPr>
        <p:spPr>
          <a:xfrm>
            <a:off x="10268331" y="4224957"/>
            <a:ext cx="90010" cy="900100"/>
          </a:xfrm>
          <a:prstGeom prst="rect">
            <a:avLst/>
          </a:prstGeom>
          <a:solidFill>
            <a:schemeClr val="accent1">
              <a:alpha val="68627"/>
            </a:schemeClr>
          </a:solidFill>
          <a:ln>
            <a:noFill/>
          </a:ln>
        </p:spPr>
        <p:txBody>
          <a:bodyPr anchorCtr="0" anchor="t" bIns="81625" lIns="163275" spcFirstLastPara="1" rIns="163275" wrap="square" tIns="81625">
            <a:normAutofit/>
          </a:bodyPr>
          <a:lstStyle>
            <a:lvl1pPr indent="-228600" lvl="0" marL="457200" algn="l">
              <a:spcBef>
                <a:spcPts val="400"/>
              </a:spcBef>
              <a:spcAft>
                <a:spcPts val="0"/>
              </a:spcAft>
              <a:buClr>
                <a:schemeClr val="dk1"/>
              </a:buClr>
              <a:buSzPts val="20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8" name="Google Shape;1748;p193"/>
          <p:cNvSpPr txBox="1"/>
          <p:nvPr>
            <p:ph idx="16" type="body"/>
          </p:nvPr>
        </p:nvSpPr>
        <p:spPr>
          <a:xfrm>
            <a:off x="10403346" y="4198395"/>
            <a:ext cx="7290810" cy="94510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lt1"/>
              </a:buClr>
              <a:buSzPts val="2000"/>
              <a:buNone/>
              <a:defRPr sz="20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9" name="Google Shape;1749;p193"/>
          <p:cNvSpPr txBox="1"/>
          <p:nvPr>
            <p:ph idx="17" type="body"/>
          </p:nvPr>
        </p:nvSpPr>
        <p:spPr>
          <a:xfrm>
            <a:off x="9323226" y="5098495"/>
            <a:ext cx="900100" cy="1102622"/>
          </a:xfrm>
          <a:prstGeom prst="rect">
            <a:avLst/>
          </a:prstGeom>
          <a:noFill/>
          <a:ln>
            <a:noFill/>
          </a:ln>
        </p:spPr>
        <p:txBody>
          <a:bodyPr anchorCtr="0" anchor="ctr" bIns="81625" lIns="163275" spcFirstLastPara="1" rIns="163275" wrap="square" tIns="81625">
            <a:noAutofit/>
          </a:bodyPr>
          <a:lstStyle>
            <a:lvl1pPr indent="-228600" lvl="0" marL="457200" algn="r">
              <a:lnSpc>
                <a:spcPct val="120000"/>
              </a:lnSpc>
              <a:spcBef>
                <a:spcPts val="880"/>
              </a:spcBef>
              <a:spcAft>
                <a:spcPts val="0"/>
              </a:spcAft>
              <a:buClr>
                <a:schemeClr val="lt1"/>
              </a:buClr>
              <a:buSzPts val="4400"/>
              <a:buNone/>
              <a:defRPr sz="44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50" name="Google Shape;1750;p193"/>
          <p:cNvSpPr txBox="1"/>
          <p:nvPr>
            <p:ph idx="18" type="body"/>
          </p:nvPr>
        </p:nvSpPr>
        <p:spPr>
          <a:xfrm>
            <a:off x="10268331" y="5215067"/>
            <a:ext cx="90010" cy="900100"/>
          </a:xfrm>
          <a:prstGeom prst="rect">
            <a:avLst/>
          </a:prstGeom>
          <a:solidFill>
            <a:schemeClr val="accent1">
              <a:alpha val="68627"/>
            </a:schemeClr>
          </a:solidFill>
          <a:ln>
            <a:noFill/>
          </a:ln>
        </p:spPr>
        <p:txBody>
          <a:bodyPr anchorCtr="0" anchor="t" bIns="81625" lIns="163275" spcFirstLastPara="1" rIns="163275" wrap="square" tIns="81625">
            <a:normAutofit/>
          </a:bodyPr>
          <a:lstStyle>
            <a:lvl1pPr indent="-228600" lvl="0" marL="457200" algn="l">
              <a:spcBef>
                <a:spcPts val="400"/>
              </a:spcBef>
              <a:spcAft>
                <a:spcPts val="0"/>
              </a:spcAft>
              <a:buClr>
                <a:schemeClr val="dk1"/>
              </a:buClr>
              <a:buSzPts val="20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51" name="Google Shape;1751;p193"/>
          <p:cNvSpPr txBox="1"/>
          <p:nvPr>
            <p:ph idx="19" type="body"/>
          </p:nvPr>
        </p:nvSpPr>
        <p:spPr>
          <a:xfrm>
            <a:off x="10403346" y="5188505"/>
            <a:ext cx="7290810" cy="945105"/>
          </a:xfrm>
          <a:prstGeom prst="rect">
            <a:avLst/>
          </a:prstGeom>
          <a:noFill/>
          <a:ln>
            <a:noFill/>
          </a:ln>
        </p:spPr>
        <p:txBody>
          <a:bodyPr anchorCtr="0" anchor="ctr" bIns="81625" lIns="163275" spcFirstLastPara="1" rIns="163275" wrap="square" tIns="81625">
            <a:noAutofit/>
          </a:bodyPr>
          <a:lstStyle>
            <a:lvl1pPr indent="-228600" lvl="0" marL="457200" algn="l">
              <a:lnSpc>
                <a:spcPct val="120000"/>
              </a:lnSpc>
              <a:spcBef>
                <a:spcPts val="400"/>
              </a:spcBef>
              <a:spcAft>
                <a:spcPts val="0"/>
              </a:spcAft>
              <a:buClr>
                <a:schemeClr val="lt1"/>
              </a:buClr>
              <a:buSzPts val="2000"/>
              <a:buNone/>
              <a:defRPr sz="2000">
                <a:solidFill>
                  <a:schemeClr val="lt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500"/>
                                        <p:tgtEl>
                                          <p:spTgt spid="1736"/>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1737"/>
                                        </p:tgtEl>
                                        <p:attrNameLst>
                                          <p:attrName>style.visibility</p:attrName>
                                        </p:attrNameLst>
                                      </p:cBhvr>
                                      <p:to>
                                        <p:strVal val="visible"/>
                                      </p:to>
                                    </p:set>
                                    <p:animEffect filter="fade" transition="in">
                                      <p:cBhvr>
                                        <p:cTn dur="500"/>
                                        <p:tgtEl>
                                          <p:spTgt spid="17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500"/>
                                        <p:tgtEl>
                                          <p:spTgt spid="1740"/>
                                        </p:tgtEl>
                                      </p:cBhvr>
                                    </p:animEffect>
                                  </p:childTnLst>
                                </p:cTn>
                              </p:par>
                              <p:par>
                                <p:cTn fill="hold" nodeType="with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500"/>
                                        <p:tgtEl>
                                          <p:spTgt spid="1741"/>
                                        </p:tgtEl>
                                      </p:cBhvr>
                                    </p:animEffect>
                                  </p:childTnLst>
                                </p:cTn>
                              </p:par>
                              <p:par>
                                <p:cTn fill="hold" nodeType="with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500"/>
                                        <p:tgtEl>
                                          <p:spTgt spid="1742"/>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1743"/>
                                        </p:tgtEl>
                                        <p:attrNameLst>
                                          <p:attrName>style.visibility</p:attrName>
                                        </p:attrNameLst>
                                      </p:cBhvr>
                                      <p:to>
                                        <p:strVal val="visible"/>
                                      </p:to>
                                    </p:set>
                                    <p:animEffect filter="fade" transition="in">
                                      <p:cBhvr>
                                        <p:cTn dur="500"/>
                                        <p:tgtEl>
                                          <p:spTgt spid="1743"/>
                                        </p:tgtEl>
                                      </p:cBhvr>
                                    </p:animEffect>
                                  </p:childTnLst>
                                </p:cTn>
                              </p:par>
                              <p:par>
                                <p:cTn fill="hold" nodeType="withEffect" presetClass="entr" presetID="10" presetSubtype="0">
                                  <p:stCondLst>
                                    <p:cond delay="250"/>
                                  </p:stCondLst>
                                  <p:childTnLst>
                                    <p:set>
                                      <p:cBhvr>
                                        <p:cTn dur="1" fill="hold">
                                          <p:stCondLst>
                                            <p:cond delay="0"/>
                                          </p:stCondLst>
                                        </p:cTn>
                                        <p:tgtEl>
                                          <p:spTgt spid="1744"/>
                                        </p:tgtEl>
                                        <p:attrNameLst>
                                          <p:attrName>style.visibility</p:attrName>
                                        </p:attrNameLst>
                                      </p:cBhvr>
                                      <p:to>
                                        <p:strVal val="visible"/>
                                      </p:to>
                                    </p:set>
                                    <p:animEffect filter="fade" transition="in">
                                      <p:cBhvr>
                                        <p:cTn dur="500"/>
                                        <p:tgtEl>
                                          <p:spTgt spid="1744"/>
                                        </p:tgtEl>
                                      </p:cBhvr>
                                    </p:animEffect>
                                  </p:childTnLst>
                                </p:cTn>
                              </p:par>
                              <p:par>
                                <p:cTn fill="hold" nodeType="withEffect" presetClass="entr" presetID="10" presetSubtype="0">
                                  <p:stCondLst>
                                    <p:cond delay="250"/>
                                  </p:stCondLst>
                                  <p:childTnLst>
                                    <p:set>
                                      <p:cBhvr>
                                        <p:cTn dur="1" fill="hold">
                                          <p:stCondLst>
                                            <p:cond delay="0"/>
                                          </p:stCondLst>
                                        </p:cTn>
                                        <p:tgtEl>
                                          <p:spTgt spid="1745"/>
                                        </p:tgtEl>
                                        <p:attrNameLst>
                                          <p:attrName>style.visibility</p:attrName>
                                        </p:attrNameLst>
                                      </p:cBhvr>
                                      <p:to>
                                        <p:strVal val="visible"/>
                                      </p:to>
                                    </p:set>
                                    <p:animEffect filter="fade" transition="in">
                                      <p:cBhvr>
                                        <p:cTn dur="500"/>
                                        <p:tgtEl>
                                          <p:spTgt spid="1745"/>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746"/>
                                        </p:tgtEl>
                                        <p:attrNameLst>
                                          <p:attrName>style.visibility</p:attrName>
                                        </p:attrNameLst>
                                      </p:cBhvr>
                                      <p:to>
                                        <p:strVal val="visible"/>
                                      </p:to>
                                    </p:set>
                                    <p:animEffect filter="fade" transition="in">
                                      <p:cBhvr>
                                        <p:cTn dur="500"/>
                                        <p:tgtEl>
                                          <p:spTgt spid="1746"/>
                                        </p:tgtEl>
                                      </p:cBhvr>
                                    </p:animEffect>
                                  </p:childTnLst>
                                </p:cTn>
                              </p:par>
                              <p:par>
                                <p:cTn fill="hold" nodeType="withEffect" presetClass="entr" presetID="10" presetSubtype="0">
                                  <p:stCondLst>
                                    <p:cond delay="250"/>
                                  </p:stCondLst>
                                  <p:childTnLst>
                                    <p:set>
                                      <p:cBhvr>
                                        <p:cTn dur="1" fill="hold">
                                          <p:stCondLst>
                                            <p:cond delay="0"/>
                                          </p:stCondLst>
                                        </p:cTn>
                                        <p:tgtEl>
                                          <p:spTgt spid="1747"/>
                                        </p:tgtEl>
                                        <p:attrNameLst>
                                          <p:attrName>style.visibility</p:attrName>
                                        </p:attrNameLst>
                                      </p:cBhvr>
                                      <p:to>
                                        <p:strVal val="visible"/>
                                      </p:to>
                                    </p:set>
                                    <p:animEffect filter="fade" transition="in">
                                      <p:cBhvr>
                                        <p:cTn dur="500"/>
                                        <p:tgtEl>
                                          <p:spTgt spid="1747"/>
                                        </p:tgtEl>
                                      </p:cBhvr>
                                    </p:animEffect>
                                  </p:childTnLst>
                                </p:cTn>
                              </p:par>
                              <p:par>
                                <p:cTn fill="hold" nodeType="withEffect" presetClass="entr" presetID="10" presetSubtype="0">
                                  <p:stCondLst>
                                    <p:cond delay="250"/>
                                  </p:stCondLst>
                                  <p:childTnLst>
                                    <p:set>
                                      <p:cBhvr>
                                        <p:cTn dur="1" fill="hold">
                                          <p:stCondLst>
                                            <p:cond delay="0"/>
                                          </p:stCondLst>
                                        </p:cTn>
                                        <p:tgtEl>
                                          <p:spTgt spid="1748"/>
                                        </p:tgtEl>
                                        <p:attrNameLst>
                                          <p:attrName>style.visibility</p:attrName>
                                        </p:attrNameLst>
                                      </p:cBhvr>
                                      <p:to>
                                        <p:strVal val="visible"/>
                                      </p:to>
                                    </p:set>
                                    <p:animEffect filter="fade" transition="in">
                                      <p:cBhvr>
                                        <p:cTn dur="500"/>
                                        <p:tgtEl>
                                          <p:spTgt spid="1748"/>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1749"/>
                                        </p:tgtEl>
                                        <p:attrNameLst>
                                          <p:attrName>style.visibility</p:attrName>
                                        </p:attrNameLst>
                                      </p:cBhvr>
                                      <p:to>
                                        <p:strVal val="visible"/>
                                      </p:to>
                                    </p:set>
                                    <p:animEffect filter="fade" transition="in">
                                      <p:cBhvr>
                                        <p:cTn dur="500"/>
                                        <p:tgtEl>
                                          <p:spTgt spid="1749"/>
                                        </p:tgtEl>
                                      </p:cBhvr>
                                    </p:animEffect>
                                  </p:childTnLst>
                                </p:cTn>
                              </p:par>
                              <p:par>
                                <p:cTn fill="hold" nodeType="withEffect" presetClass="entr" presetID="10" presetSubtype="0">
                                  <p:stCondLst>
                                    <p:cond delay="250"/>
                                  </p:stCondLst>
                                  <p:childTnLst>
                                    <p:set>
                                      <p:cBhvr>
                                        <p:cTn dur="1" fill="hold">
                                          <p:stCondLst>
                                            <p:cond delay="0"/>
                                          </p:stCondLst>
                                        </p:cTn>
                                        <p:tgtEl>
                                          <p:spTgt spid="1750"/>
                                        </p:tgtEl>
                                        <p:attrNameLst>
                                          <p:attrName>style.visibility</p:attrName>
                                        </p:attrNameLst>
                                      </p:cBhvr>
                                      <p:to>
                                        <p:strVal val="visible"/>
                                      </p:to>
                                    </p:set>
                                    <p:animEffect filter="fade" transition="in">
                                      <p:cBhvr>
                                        <p:cTn dur="500"/>
                                        <p:tgtEl>
                                          <p:spTgt spid="1750"/>
                                        </p:tgtEl>
                                      </p:cBhvr>
                                    </p:animEffect>
                                  </p:childTnLst>
                                </p:cTn>
                              </p:par>
                              <p:par>
                                <p:cTn fill="hold" nodeType="withEffect" presetClass="entr" presetID="10" presetSubtype="0">
                                  <p:stCondLst>
                                    <p:cond delay="250"/>
                                  </p:stCondLst>
                                  <p:childTnLst>
                                    <p:set>
                                      <p:cBhvr>
                                        <p:cTn dur="1" fill="hold">
                                          <p:stCondLst>
                                            <p:cond delay="0"/>
                                          </p:stCondLst>
                                        </p:cTn>
                                        <p:tgtEl>
                                          <p:spTgt spid="1751"/>
                                        </p:tgtEl>
                                        <p:attrNameLst>
                                          <p:attrName>style.visibility</p:attrName>
                                        </p:attrNameLst>
                                      </p:cBhvr>
                                      <p:to>
                                        <p:strVal val="visible"/>
                                      </p:to>
                                    </p:set>
                                    <p:animEffect filter="fade" transition="in">
                                      <p:cBhvr>
                                        <p:cTn dur="500"/>
                                        <p:tgtEl>
                                          <p:spTgt spid="1751"/>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739"/>
                                        </p:tgtEl>
                                        <p:attrNameLst>
                                          <p:attrName>style.visibility</p:attrName>
                                        </p:attrNameLst>
                                      </p:cBhvr>
                                      <p:to>
                                        <p:strVal val="visible"/>
                                      </p:to>
                                    </p:set>
                                    <p:anim calcmode="lin" valueType="num">
                                      <p:cBhvr additive="base">
                                        <p:cTn dur="500"/>
                                        <p:tgtEl>
                                          <p:spTgt spid="17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38"/>
                                        </p:tgtEl>
                                        <p:attrNameLst>
                                          <p:attrName>style.visibility</p:attrName>
                                        </p:attrNameLst>
                                      </p:cBhvr>
                                      <p:to>
                                        <p:strVal val="visible"/>
                                      </p:to>
                                    </p:set>
                                    <p:anim calcmode="lin" valueType="num">
                                      <p:cBhvr additive="base">
                                        <p:cTn dur="500"/>
                                        <p:tgtEl>
                                          <p:spTgt spid="17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p:cSld name="4 Items">
    <p:spTree>
      <p:nvGrpSpPr>
        <p:cNvPr id="1752" name="Shape 1752"/>
        <p:cNvGrpSpPr/>
        <p:nvPr/>
      </p:nvGrpSpPr>
      <p:grpSpPr>
        <a:xfrm>
          <a:off x="0" y="0"/>
          <a:ext cx="0" cy="0"/>
          <a:chOff x="0" y="0"/>
          <a:chExt cx="0" cy="0"/>
        </a:xfrm>
      </p:grpSpPr>
      <p:sp>
        <p:nvSpPr>
          <p:cNvPr id="1753" name="Google Shape;1753;p194"/>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4" name="Google Shape;1754;p194"/>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5" name="Google Shape;1755;p194"/>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756" name="Google Shape;1756;p194"/>
          <p:cNvSpPr/>
          <p:nvPr/>
        </p:nvSpPr>
        <p:spPr>
          <a:xfrm>
            <a:off x="939800" y="3619500"/>
            <a:ext cx="3479800" cy="1524000"/>
          </a:xfrm>
          <a:prstGeom prst="roundRect">
            <a:avLst>
              <a:gd fmla="val 1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57" name="Google Shape;1757;p194"/>
          <p:cNvSpPr/>
          <p:nvPr/>
        </p:nvSpPr>
        <p:spPr>
          <a:xfrm>
            <a:off x="5194300" y="3619500"/>
            <a:ext cx="3479800" cy="1524000"/>
          </a:xfrm>
          <a:prstGeom prst="roundRect">
            <a:avLst>
              <a:gd fmla="val 1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58" name="Google Shape;1758;p194"/>
          <p:cNvSpPr/>
          <p:nvPr/>
        </p:nvSpPr>
        <p:spPr>
          <a:xfrm>
            <a:off x="9448800" y="3619500"/>
            <a:ext cx="3479800" cy="1524000"/>
          </a:xfrm>
          <a:prstGeom prst="roundRect">
            <a:avLst>
              <a:gd fmla="val 1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59" name="Google Shape;1759;p194"/>
          <p:cNvSpPr/>
          <p:nvPr/>
        </p:nvSpPr>
        <p:spPr>
          <a:xfrm>
            <a:off x="13703300" y="3619500"/>
            <a:ext cx="3479800" cy="1524000"/>
          </a:xfrm>
          <a:prstGeom prst="roundRect">
            <a:avLst>
              <a:gd fmla="val 1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60" name="Google Shape;1760;p194"/>
          <p:cNvSpPr/>
          <p:nvPr>
            <p:ph idx="2" type="pic"/>
          </p:nvPr>
        </p:nvSpPr>
        <p:spPr>
          <a:xfrm>
            <a:off x="2108918" y="3810718"/>
            <a:ext cx="1141564" cy="1141564"/>
          </a:xfrm>
          <a:prstGeom prst="rect">
            <a:avLst/>
          </a:prstGeom>
          <a:noFill/>
          <a:ln>
            <a:noFill/>
          </a:ln>
        </p:spPr>
      </p:sp>
      <p:sp>
        <p:nvSpPr>
          <p:cNvPr id="1761" name="Google Shape;1761;p194"/>
          <p:cNvSpPr/>
          <p:nvPr>
            <p:ph idx="3" type="pic"/>
          </p:nvPr>
        </p:nvSpPr>
        <p:spPr>
          <a:xfrm>
            <a:off x="6363418" y="3810718"/>
            <a:ext cx="1141564" cy="1141564"/>
          </a:xfrm>
          <a:prstGeom prst="rect">
            <a:avLst/>
          </a:prstGeom>
          <a:noFill/>
          <a:ln>
            <a:noFill/>
          </a:ln>
        </p:spPr>
      </p:sp>
      <p:sp>
        <p:nvSpPr>
          <p:cNvPr id="1762" name="Google Shape;1762;p194"/>
          <p:cNvSpPr/>
          <p:nvPr>
            <p:ph idx="4" type="pic"/>
          </p:nvPr>
        </p:nvSpPr>
        <p:spPr>
          <a:xfrm>
            <a:off x="10617918" y="3810718"/>
            <a:ext cx="1141564" cy="1141564"/>
          </a:xfrm>
          <a:prstGeom prst="rect">
            <a:avLst/>
          </a:prstGeom>
          <a:noFill/>
          <a:ln>
            <a:noFill/>
          </a:ln>
        </p:spPr>
      </p:sp>
      <p:sp>
        <p:nvSpPr>
          <p:cNvPr id="1763" name="Google Shape;1763;p194"/>
          <p:cNvSpPr/>
          <p:nvPr>
            <p:ph idx="5" type="pic"/>
          </p:nvPr>
        </p:nvSpPr>
        <p:spPr>
          <a:xfrm>
            <a:off x="14872418" y="3810718"/>
            <a:ext cx="1141564" cy="1141564"/>
          </a:xfrm>
          <a:prstGeom prst="rect">
            <a:avLst/>
          </a:prstGeom>
          <a:noFill/>
          <a:ln>
            <a:noFill/>
          </a:ln>
        </p:spPr>
      </p:sp>
      <p:sp>
        <p:nvSpPr>
          <p:cNvPr id="1764" name="Google Shape;1764;p194"/>
          <p:cNvSpPr txBox="1"/>
          <p:nvPr>
            <p:ph idx="1" type="body"/>
          </p:nvPr>
        </p:nvSpPr>
        <p:spPr>
          <a:xfrm>
            <a:off x="658927" y="5364330"/>
            <a:ext cx="4095751"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5" name="Google Shape;1765;p194"/>
          <p:cNvSpPr txBox="1"/>
          <p:nvPr>
            <p:ph idx="6" type="body"/>
          </p:nvPr>
        </p:nvSpPr>
        <p:spPr>
          <a:xfrm>
            <a:off x="4904393" y="5364330"/>
            <a:ext cx="4095751"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6" name="Google Shape;1766;p194"/>
          <p:cNvSpPr txBox="1"/>
          <p:nvPr>
            <p:ph idx="7" type="body"/>
          </p:nvPr>
        </p:nvSpPr>
        <p:spPr>
          <a:xfrm>
            <a:off x="9149859" y="5364330"/>
            <a:ext cx="4095751"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7" name="Google Shape;1767;p194"/>
          <p:cNvSpPr txBox="1"/>
          <p:nvPr>
            <p:ph idx="8" type="body"/>
          </p:nvPr>
        </p:nvSpPr>
        <p:spPr>
          <a:xfrm>
            <a:off x="13395324" y="5364330"/>
            <a:ext cx="4095751"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8" name="Google Shape;1768;p194"/>
          <p:cNvSpPr txBox="1"/>
          <p:nvPr>
            <p:ph idx="9" type="body"/>
          </p:nvPr>
        </p:nvSpPr>
        <p:spPr>
          <a:xfrm>
            <a:off x="673040" y="6014020"/>
            <a:ext cx="4064060" cy="301568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9" name="Google Shape;1769;p194"/>
          <p:cNvSpPr txBox="1"/>
          <p:nvPr>
            <p:ph idx="13" type="body"/>
          </p:nvPr>
        </p:nvSpPr>
        <p:spPr>
          <a:xfrm>
            <a:off x="4904393" y="6014020"/>
            <a:ext cx="4064060" cy="301568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70" name="Google Shape;1770;p194"/>
          <p:cNvSpPr txBox="1"/>
          <p:nvPr>
            <p:ph idx="14" type="body"/>
          </p:nvPr>
        </p:nvSpPr>
        <p:spPr>
          <a:xfrm>
            <a:off x="9149859" y="6014020"/>
            <a:ext cx="4064060" cy="301568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71" name="Google Shape;1771;p194"/>
          <p:cNvSpPr txBox="1"/>
          <p:nvPr>
            <p:ph idx="15" type="body"/>
          </p:nvPr>
        </p:nvSpPr>
        <p:spPr>
          <a:xfrm>
            <a:off x="13395324" y="6014020"/>
            <a:ext cx="4064060" cy="3015680"/>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72" name="Google Shape;1772;p194"/>
          <p:cNvSpPr txBox="1"/>
          <p:nvPr>
            <p:ph idx="16" type="body"/>
          </p:nvPr>
        </p:nvSpPr>
        <p:spPr>
          <a:xfrm>
            <a:off x="1922433" y="1784920"/>
            <a:ext cx="14439960" cy="139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0"/>
              </a:spcBef>
              <a:spcAft>
                <a:spcPts val="0"/>
              </a:spcAft>
              <a:buClr>
                <a:schemeClr val="dk1"/>
              </a:buClr>
              <a:buSzPts val="2400"/>
              <a:buNone/>
              <a:defRPr sz="24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500"/>
                                        <p:tgtEl>
                                          <p:spTgt spid="17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500"/>
                                        <p:tgtEl>
                                          <p:spTgt spid="1760"/>
                                        </p:tgtEl>
                                      </p:cBhvr>
                                    </p:animEffect>
                                  </p:childTnLst>
                                </p:cTn>
                              </p:par>
                              <p:par>
                                <p:cTn fill="hold" nodeType="withEffect" presetClass="entr" presetID="10" presetSubtype="0">
                                  <p:stCondLst>
                                    <p:cond delay="0"/>
                                  </p:stCondLst>
                                  <p:childTnLst>
                                    <p:set>
                                      <p:cBhvr>
                                        <p:cTn dur="1" fill="hold">
                                          <p:stCondLst>
                                            <p:cond delay="0"/>
                                          </p:stCondLst>
                                        </p:cTn>
                                        <p:tgtEl>
                                          <p:spTgt spid="1756"/>
                                        </p:tgtEl>
                                        <p:attrNameLst>
                                          <p:attrName>style.visibility</p:attrName>
                                        </p:attrNameLst>
                                      </p:cBhvr>
                                      <p:to>
                                        <p:strVal val="visible"/>
                                      </p:to>
                                    </p:set>
                                    <p:animEffect filter="fade" transition="in">
                                      <p:cBhvr>
                                        <p:cTn dur="500"/>
                                        <p:tgtEl>
                                          <p:spTgt spid="1756"/>
                                        </p:tgtEl>
                                      </p:cBhvr>
                                    </p:animEffect>
                                  </p:childTnLst>
                                </p:cTn>
                              </p:par>
                              <p:par>
                                <p:cTn fill="hold" nodeType="withEffect" presetClass="entr" presetID="2" presetSubtype="4">
                                  <p:stCondLst>
                                    <p:cond delay="0"/>
                                  </p:stCondLst>
                                  <p:childTnLst>
                                    <p:set>
                                      <p:cBhvr>
                                        <p:cTn dur="1" fill="hold">
                                          <p:stCondLst>
                                            <p:cond delay="0"/>
                                          </p:stCondLst>
                                        </p:cTn>
                                        <p:tgtEl>
                                          <p:spTgt spid="1764"/>
                                        </p:tgtEl>
                                        <p:attrNameLst>
                                          <p:attrName>style.visibility</p:attrName>
                                        </p:attrNameLst>
                                      </p:cBhvr>
                                      <p:to>
                                        <p:strVal val="visible"/>
                                      </p:to>
                                    </p:set>
                                    <p:anim calcmode="lin" valueType="num">
                                      <p:cBhvr additive="base">
                                        <p:cTn dur="500"/>
                                        <p:tgtEl>
                                          <p:spTgt spid="17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68"/>
                                        </p:tgtEl>
                                        <p:attrNameLst>
                                          <p:attrName>style.visibility</p:attrName>
                                        </p:attrNameLst>
                                      </p:cBhvr>
                                      <p:to>
                                        <p:strVal val="visible"/>
                                      </p:to>
                                    </p:set>
                                    <p:anim calcmode="lin" valueType="num">
                                      <p:cBhvr additive="base">
                                        <p:cTn dur="500"/>
                                        <p:tgtEl>
                                          <p:spTgt spid="176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757"/>
                                        </p:tgtEl>
                                        <p:attrNameLst>
                                          <p:attrName>style.visibility</p:attrName>
                                        </p:attrNameLst>
                                      </p:cBhvr>
                                      <p:to>
                                        <p:strVal val="visible"/>
                                      </p:to>
                                    </p:set>
                                    <p:animEffect filter="fade" transition="in">
                                      <p:cBhvr>
                                        <p:cTn dur="500"/>
                                        <p:tgtEl>
                                          <p:spTgt spid="1757"/>
                                        </p:tgtEl>
                                      </p:cBhvr>
                                    </p:animEffect>
                                  </p:childTnLst>
                                </p:cTn>
                              </p:par>
                              <p:par>
                                <p:cTn fill="hold" nodeType="withEffect" presetClass="entr" presetID="10" presetSubtype="0">
                                  <p:stCondLst>
                                    <p:cond delay="250"/>
                                  </p:stCondLst>
                                  <p:childTnLst>
                                    <p:set>
                                      <p:cBhvr>
                                        <p:cTn dur="1" fill="hold">
                                          <p:stCondLst>
                                            <p:cond delay="0"/>
                                          </p:stCondLst>
                                        </p:cTn>
                                        <p:tgtEl>
                                          <p:spTgt spid="1761"/>
                                        </p:tgtEl>
                                        <p:attrNameLst>
                                          <p:attrName>style.visibility</p:attrName>
                                        </p:attrNameLst>
                                      </p:cBhvr>
                                      <p:to>
                                        <p:strVal val="visible"/>
                                      </p:to>
                                    </p:set>
                                    <p:animEffect filter="fade" transition="in">
                                      <p:cBhvr>
                                        <p:cTn dur="500"/>
                                        <p:tgtEl>
                                          <p:spTgt spid="1761"/>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5"/>
                                        </p:tgtEl>
                                        <p:attrNameLst>
                                          <p:attrName>style.visibility</p:attrName>
                                        </p:attrNameLst>
                                      </p:cBhvr>
                                      <p:to>
                                        <p:strVal val="visible"/>
                                      </p:to>
                                    </p:set>
                                    <p:anim calcmode="lin" valueType="num">
                                      <p:cBhvr additive="base">
                                        <p:cTn dur="500"/>
                                        <p:tgtEl>
                                          <p:spTgt spid="17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69"/>
                                        </p:tgtEl>
                                        <p:attrNameLst>
                                          <p:attrName>style.visibility</p:attrName>
                                        </p:attrNameLst>
                                      </p:cBhvr>
                                      <p:to>
                                        <p:strVal val="visible"/>
                                      </p:to>
                                    </p:set>
                                    <p:anim calcmode="lin" valueType="num">
                                      <p:cBhvr additive="base">
                                        <p:cTn dur="500"/>
                                        <p:tgtEl>
                                          <p:spTgt spid="176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758"/>
                                        </p:tgtEl>
                                        <p:attrNameLst>
                                          <p:attrName>style.visibility</p:attrName>
                                        </p:attrNameLst>
                                      </p:cBhvr>
                                      <p:to>
                                        <p:strVal val="visible"/>
                                      </p:to>
                                    </p:set>
                                    <p:animEffect filter="fade" transition="in">
                                      <p:cBhvr>
                                        <p:cTn dur="500"/>
                                        <p:tgtEl>
                                          <p:spTgt spid="1758"/>
                                        </p:tgtEl>
                                      </p:cBhvr>
                                    </p:animEffect>
                                  </p:childTnLst>
                                </p:cTn>
                              </p:par>
                              <p:par>
                                <p:cTn fill="hold" nodeType="withEffect" presetClass="entr" presetID="10" presetSubtype="0">
                                  <p:stCondLst>
                                    <p:cond delay="250"/>
                                  </p:stCondLst>
                                  <p:childTnLst>
                                    <p:set>
                                      <p:cBhvr>
                                        <p:cTn dur="1" fill="hold">
                                          <p:stCondLst>
                                            <p:cond delay="0"/>
                                          </p:stCondLst>
                                        </p:cTn>
                                        <p:tgtEl>
                                          <p:spTgt spid="1762"/>
                                        </p:tgtEl>
                                        <p:attrNameLst>
                                          <p:attrName>style.visibility</p:attrName>
                                        </p:attrNameLst>
                                      </p:cBhvr>
                                      <p:to>
                                        <p:strVal val="visible"/>
                                      </p:to>
                                    </p:set>
                                    <p:animEffect filter="fade" transition="in">
                                      <p:cBhvr>
                                        <p:cTn dur="500"/>
                                        <p:tgtEl>
                                          <p:spTgt spid="1762"/>
                                        </p:tgtEl>
                                      </p:cBhvr>
                                    </p:animEffect>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766"/>
                                        </p:tgtEl>
                                        <p:attrNameLst>
                                          <p:attrName>style.visibility</p:attrName>
                                        </p:attrNameLst>
                                      </p:cBhvr>
                                      <p:to>
                                        <p:strVal val="visible"/>
                                      </p:to>
                                    </p:set>
                                    <p:anim calcmode="lin" valueType="num">
                                      <p:cBhvr additive="base">
                                        <p:cTn dur="500"/>
                                        <p:tgtEl>
                                          <p:spTgt spid="17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0"/>
                                        </p:tgtEl>
                                        <p:attrNameLst>
                                          <p:attrName>style.visibility</p:attrName>
                                        </p:attrNameLst>
                                      </p:cBhvr>
                                      <p:to>
                                        <p:strVal val="visible"/>
                                      </p:to>
                                    </p:set>
                                    <p:anim calcmode="lin" valueType="num">
                                      <p:cBhvr additive="base">
                                        <p:cTn dur="500"/>
                                        <p:tgtEl>
                                          <p:spTgt spid="1770"/>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1759"/>
                                        </p:tgtEl>
                                        <p:attrNameLst>
                                          <p:attrName>style.visibility</p:attrName>
                                        </p:attrNameLst>
                                      </p:cBhvr>
                                      <p:to>
                                        <p:strVal val="visible"/>
                                      </p:to>
                                    </p:set>
                                    <p:animEffect filter="fade" transition="in">
                                      <p:cBhvr>
                                        <p:cTn dur="500"/>
                                        <p:tgtEl>
                                          <p:spTgt spid="1759"/>
                                        </p:tgtEl>
                                      </p:cBhvr>
                                    </p:animEffect>
                                  </p:childTnLst>
                                </p:cTn>
                              </p:par>
                              <p:par>
                                <p:cTn fill="hold" nodeType="withEffect" presetClass="entr" presetID="10" presetSubtype="0">
                                  <p:stCondLst>
                                    <p:cond delay="250"/>
                                  </p:stCondLst>
                                  <p:childTnLst>
                                    <p:set>
                                      <p:cBhvr>
                                        <p:cTn dur="1" fill="hold">
                                          <p:stCondLst>
                                            <p:cond delay="0"/>
                                          </p:stCondLst>
                                        </p:cTn>
                                        <p:tgtEl>
                                          <p:spTgt spid="1763"/>
                                        </p:tgtEl>
                                        <p:attrNameLst>
                                          <p:attrName>style.visibility</p:attrName>
                                        </p:attrNameLst>
                                      </p:cBhvr>
                                      <p:to>
                                        <p:strVal val="visible"/>
                                      </p:to>
                                    </p:set>
                                    <p:animEffect filter="fade" transition="in">
                                      <p:cBhvr>
                                        <p:cTn dur="500"/>
                                        <p:tgtEl>
                                          <p:spTgt spid="1763"/>
                                        </p:tgtEl>
                                      </p:cBhvr>
                                    </p:animEffect>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1767"/>
                                        </p:tgtEl>
                                        <p:attrNameLst>
                                          <p:attrName>style.visibility</p:attrName>
                                        </p:attrNameLst>
                                      </p:cBhvr>
                                      <p:to>
                                        <p:strVal val="visible"/>
                                      </p:to>
                                    </p:set>
                                    <p:anim calcmode="lin" valueType="num">
                                      <p:cBhvr additive="base">
                                        <p:cTn dur="500"/>
                                        <p:tgtEl>
                                          <p:spTgt spid="17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1"/>
                                        </p:tgtEl>
                                        <p:attrNameLst>
                                          <p:attrName>style.visibility</p:attrName>
                                        </p:attrNameLst>
                                      </p:cBhvr>
                                      <p:to>
                                        <p:strVal val="visible"/>
                                      </p:to>
                                    </p:set>
                                    <p:anim calcmode="lin" valueType="num">
                                      <p:cBhvr additive="base">
                                        <p:cTn dur="500"/>
                                        <p:tgtEl>
                                          <p:spTgt spid="17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ee 1">
  <p:cSld name="Tree 1">
    <p:spTree>
      <p:nvGrpSpPr>
        <p:cNvPr id="1773" name="Shape 1773"/>
        <p:cNvGrpSpPr/>
        <p:nvPr/>
      </p:nvGrpSpPr>
      <p:grpSpPr>
        <a:xfrm>
          <a:off x="0" y="0"/>
          <a:ext cx="0" cy="0"/>
          <a:chOff x="0" y="0"/>
          <a:chExt cx="0" cy="0"/>
        </a:xfrm>
      </p:grpSpPr>
      <p:sp>
        <p:nvSpPr>
          <p:cNvPr id="1774" name="Google Shape;1774;p195"/>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5" name="Google Shape;1775;p19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6" name="Google Shape;1776;p19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777" name="Google Shape;1777;p195"/>
          <p:cNvSpPr/>
          <p:nvPr/>
        </p:nvSpPr>
        <p:spPr>
          <a:xfrm>
            <a:off x="939800" y="4873470"/>
            <a:ext cx="3479800" cy="1524000"/>
          </a:xfrm>
          <a:prstGeom prst="roundRect">
            <a:avLst>
              <a:gd fmla="val 1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78" name="Google Shape;1778;p195"/>
          <p:cNvSpPr/>
          <p:nvPr/>
        </p:nvSpPr>
        <p:spPr>
          <a:xfrm>
            <a:off x="5194300" y="4873470"/>
            <a:ext cx="3479800" cy="1524000"/>
          </a:xfrm>
          <a:prstGeom prst="roundRect">
            <a:avLst>
              <a:gd fmla="val 1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79" name="Google Shape;1779;p195"/>
          <p:cNvSpPr/>
          <p:nvPr/>
        </p:nvSpPr>
        <p:spPr>
          <a:xfrm>
            <a:off x="9448800" y="4873470"/>
            <a:ext cx="3479800" cy="1524000"/>
          </a:xfrm>
          <a:prstGeom prst="roundRect">
            <a:avLst>
              <a:gd fmla="val 1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80" name="Google Shape;1780;p195"/>
          <p:cNvSpPr/>
          <p:nvPr/>
        </p:nvSpPr>
        <p:spPr>
          <a:xfrm>
            <a:off x="13703300" y="4873470"/>
            <a:ext cx="3479800" cy="1524000"/>
          </a:xfrm>
          <a:prstGeom prst="roundRect">
            <a:avLst>
              <a:gd fmla="val 1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81" name="Google Shape;1781;p195"/>
          <p:cNvSpPr/>
          <p:nvPr>
            <p:ph idx="2" type="pic"/>
          </p:nvPr>
        </p:nvSpPr>
        <p:spPr>
          <a:xfrm>
            <a:off x="2108918" y="5064688"/>
            <a:ext cx="1141564" cy="1141564"/>
          </a:xfrm>
          <a:prstGeom prst="rect">
            <a:avLst/>
          </a:prstGeom>
          <a:noFill/>
          <a:ln>
            <a:noFill/>
          </a:ln>
        </p:spPr>
      </p:sp>
      <p:sp>
        <p:nvSpPr>
          <p:cNvPr id="1782" name="Google Shape;1782;p195"/>
          <p:cNvSpPr/>
          <p:nvPr>
            <p:ph idx="3" type="pic"/>
          </p:nvPr>
        </p:nvSpPr>
        <p:spPr>
          <a:xfrm>
            <a:off x="6363418" y="5064688"/>
            <a:ext cx="1141564" cy="1141564"/>
          </a:xfrm>
          <a:prstGeom prst="rect">
            <a:avLst/>
          </a:prstGeom>
          <a:noFill/>
          <a:ln>
            <a:noFill/>
          </a:ln>
        </p:spPr>
      </p:sp>
      <p:sp>
        <p:nvSpPr>
          <p:cNvPr id="1783" name="Google Shape;1783;p195"/>
          <p:cNvSpPr/>
          <p:nvPr>
            <p:ph idx="4" type="pic"/>
          </p:nvPr>
        </p:nvSpPr>
        <p:spPr>
          <a:xfrm>
            <a:off x="10617918" y="5064688"/>
            <a:ext cx="1141564" cy="1141564"/>
          </a:xfrm>
          <a:prstGeom prst="rect">
            <a:avLst/>
          </a:prstGeom>
          <a:noFill/>
          <a:ln>
            <a:noFill/>
          </a:ln>
        </p:spPr>
      </p:sp>
      <p:sp>
        <p:nvSpPr>
          <p:cNvPr id="1784" name="Google Shape;1784;p195"/>
          <p:cNvSpPr/>
          <p:nvPr>
            <p:ph idx="5" type="pic"/>
          </p:nvPr>
        </p:nvSpPr>
        <p:spPr>
          <a:xfrm>
            <a:off x="14872418" y="5064688"/>
            <a:ext cx="1141564" cy="1141564"/>
          </a:xfrm>
          <a:prstGeom prst="rect">
            <a:avLst/>
          </a:prstGeom>
          <a:noFill/>
          <a:ln>
            <a:noFill/>
          </a:ln>
        </p:spPr>
      </p:sp>
      <p:sp>
        <p:nvSpPr>
          <p:cNvPr id="1785" name="Google Shape;1785;p195"/>
          <p:cNvSpPr txBox="1"/>
          <p:nvPr>
            <p:ph idx="1" type="body"/>
          </p:nvPr>
        </p:nvSpPr>
        <p:spPr>
          <a:xfrm>
            <a:off x="658927" y="6618300"/>
            <a:ext cx="4095751"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86" name="Google Shape;1786;p195"/>
          <p:cNvSpPr txBox="1"/>
          <p:nvPr>
            <p:ph idx="6" type="body"/>
          </p:nvPr>
        </p:nvSpPr>
        <p:spPr>
          <a:xfrm>
            <a:off x="4904393" y="6618300"/>
            <a:ext cx="4095751"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87" name="Google Shape;1787;p195"/>
          <p:cNvSpPr txBox="1"/>
          <p:nvPr>
            <p:ph idx="7" type="body"/>
          </p:nvPr>
        </p:nvSpPr>
        <p:spPr>
          <a:xfrm>
            <a:off x="9149859" y="6618300"/>
            <a:ext cx="4095751"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88" name="Google Shape;1788;p195"/>
          <p:cNvSpPr txBox="1"/>
          <p:nvPr>
            <p:ph idx="8" type="body"/>
          </p:nvPr>
        </p:nvSpPr>
        <p:spPr>
          <a:xfrm>
            <a:off x="13395324" y="6618300"/>
            <a:ext cx="4095751" cy="720080"/>
          </a:xfrm>
          <a:prstGeom prst="rect">
            <a:avLst/>
          </a:prstGeom>
          <a:noFill/>
          <a:ln>
            <a:noFill/>
          </a:ln>
        </p:spPr>
        <p:txBody>
          <a:bodyPr anchorCtr="0" anchor="ctr" bIns="81625" lIns="163275" spcFirstLastPara="1" rIns="163275" wrap="square" tIns="81625">
            <a:noAutofit/>
          </a:bodyPr>
          <a:lstStyle>
            <a:lvl1pPr indent="-228600" lvl="0" marL="457200" algn="ctr">
              <a:lnSpc>
                <a:spcPct val="120000"/>
              </a:lnSpc>
              <a:spcBef>
                <a:spcPts val="560"/>
              </a:spcBef>
              <a:spcAft>
                <a:spcPts val="0"/>
              </a:spcAft>
              <a:buClr>
                <a:schemeClr val="accent1"/>
              </a:buClr>
              <a:buSzPts val="2800"/>
              <a:buNone/>
              <a:defRPr sz="2800">
                <a:solidFill>
                  <a:schemeClr val="accent1"/>
                </a:solidFill>
                <a:latin typeface="Roboto Condensed Light"/>
                <a:ea typeface="Roboto Condensed Light"/>
                <a:cs typeface="Roboto Condensed Light"/>
                <a:sym typeface="Roboto Condensed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89" name="Google Shape;1789;p195"/>
          <p:cNvSpPr txBox="1"/>
          <p:nvPr>
            <p:ph idx="9" type="body"/>
          </p:nvPr>
        </p:nvSpPr>
        <p:spPr>
          <a:xfrm>
            <a:off x="673040" y="7267990"/>
            <a:ext cx="4064060" cy="187478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90" name="Google Shape;1790;p195"/>
          <p:cNvSpPr txBox="1"/>
          <p:nvPr>
            <p:ph idx="13" type="body"/>
          </p:nvPr>
        </p:nvSpPr>
        <p:spPr>
          <a:xfrm>
            <a:off x="4904393" y="7267990"/>
            <a:ext cx="4064060" cy="187478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91" name="Google Shape;1791;p195"/>
          <p:cNvSpPr txBox="1"/>
          <p:nvPr>
            <p:ph idx="14" type="body"/>
          </p:nvPr>
        </p:nvSpPr>
        <p:spPr>
          <a:xfrm>
            <a:off x="9149859" y="7267990"/>
            <a:ext cx="4064060" cy="187478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92" name="Google Shape;1792;p195"/>
          <p:cNvSpPr txBox="1"/>
          <p:nvPr>
            <p:ph idx="15" type="body"/>
          </p:nvPr>
        </p:nvSpPr>
        <p:spPr>
          <a:xfrm>
            <a:off x="13395324" y="7267990"/>
            <a:ext cx="4064060" cy="1874785"/>
          </a:xfrm>
          <a:prstGeom prst="rect">
            <a:avLst/>
          </a:prstGeom>
          <a:noFill/>
          <a:ln>
            <a:noFill/>
          </a:ln>
        </p:spPr>
        <p:txBody>
          <a:bodyPr anchorCtr="0" anchor="t" bIns="81625" lIns="163275" spcFirstLastPara="1" rIns="163275" wrap="square" tIns="81625">
            <a:noAutofit/>
          </a:bodyPr>
          <a:lstStyle>
            <a:lvl1pPr indent="-228600" lvl="0" marL="457200" algn="l">
              <a:lnSpc>
                <a:spcPct val="120000"/>
              </a:lnSpc>
              <a:spcBef>
                <a:spcPts val="400"/>
              </a:spcBef>
              <a:spcAft>
                <a:spcPts val="0"/>
              </a:spcAft>
              <a:buClr>
                <a:schemeClr val="dk1"/>
              </a:buClr>
              <a:buSzPts val="2000"/>
              <a:buNone/>
              <a:defRPr sz="2000">
                <a:solidFill>
                  <a:schemeClr val="dk1"/>
                </a:solidFill>
                <a:latin typeface="Roboto Light"/>
                <a:ea typeface="Roboto Light"/>
                <a:cs typeface="Roboto Light"/>
                <a:sym typeface="Roboto Light"/>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93" name="Google Shape;1793;p195"/>
          <p:cNvSpPr/>
          <p:nvPr/>
        </p:nvSpPr>
        <p:spPr>
          <a:xfrm>
            <a:off x="7402513" y="1993150"/>
            <a:ext cx="3479800" cy="1524000"/>
          </a:xfrm>
          <a:prstGeom prst="roundRect">
            <a:avLst>
              <a:gd fmla="val 10000" name="adj"/>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1794" name="Google Shape;1794;p195"/>
          <p:cNvSpPr/>
          <p:nvPr>
            <p:ph idx="16" type="pic"/>
          </p:nvPr>
        </p:nvSpPr>
        <p:spPr>
          <a:xfrm>
            <a:off x="8571631" y="2184368"/>
            <a:ext cx="1141564" cy="1141564"/>
          </a:xfrm>
          <a:prstGeom prst="rect">
            <a:avLst/>
          </a:prstGeom>
          <a:noFill/>
          <a:ln>
            <a:noFill/>
          </a:ln>
        </p:spPr>
      </p:sp>
      <p:cxnSp>
        <p:nvCxnSpPr>
          <p:cNvPr id="1795" name="Google Shape;1795;p195"/>
          <p:cNvCxnSpPr>
            <a:stCxn id="1793" idx="2"/>
            <a:endCxn id="1777" idx="0"/>
          </p:cNvCxnSpPr>
          <p:nvPr/>
        </p:nvCxnSpPr>
        <p:spPr>
          <a:xfrm flipH="1">
            <a:off x="2679813" y="3517150"/>
            <a:ext cx="6462600" cy="1356300"/>
          </a:xfrm>
          <a:prstGeom prst="straightConnector1">
            <a:avLst/>
          </a:prstGeom>
          <a:noFill/>
          <a:ln cap="flat" cmpd="sng" w="28575">
            <a:solidFill>
              <a:schemeClr val="accent1"/>
            </a:solidFill>
            <a:prstDash val="solid"/>
            <a:round/>
            <a:headEnd len="sm" w="sm" type="none"/>
            <a:tailEnd len="sm" w="sm" type="none"/>
          </a:ln>
        </p:spPr>
      </p:cxnSp>
      <p:cxnSp>
        <p:nvCxnSpPr>
          <p:cNvPr id="1796" name="Google Shape;1796;p195"/>
          <p:cNvCxnSpPr>
            <a:stCxn id="1793" idx="2"/>
            <a:endCxn id="1778" idx="0"/>
          </p:cNvCxnSpPr>
          <p:nvPr/>
        </p:nvCxnSpPr>
        <p:spPr>
          <a:xfrm flipH="1">
            <a:off x="6934113" y="3517150"/>
            <a:ext cx="2208300" cy="1356300"/>
          </a:xfrm>
          <a:prstGeom prst="straightConnector1">
            <a:avLst/>
          </a:prstGeom>
          <a:noFill/>
          <a:ln cap="flat" cmpd="sng" w="28575">
            <a:solidFill>
              <a:schemeClr val="accent1"/>
            </a:solidFill>
            <a:prstDash val="solid"/>
            <a:round/>
            <a:headEnd len="sm" w="sm" type="none"/>
            <a:tailEnd len="sm" w="sm" type="none"/>
          </a:ln>
        </p:spPr>
      </p:cxnSp>
      <p:cxnSp>
        <p:nvCxnSpPr>
          <p:cNvPr id="1797" name="Google Shape;1797;p195"/>
          <p:cNvCxnSpPr>
            <a:stCxn id="1779" idx="0"/>
            <a:endCxn id="1793" idx="2"/>
          </p:cNvCxnSpPr>
          <p:nvPr/>
        </p:nvCxnSpPr>
        <p:spPr>
          <a:xfrm rot="10800000">
            <a:off x="9142400" y="3517170"/>
            <a:ext cx="2046300" cy="1356300"/>
          </a:xfrm>
          <a:prstGeom prst="straightConnector1">
            <a:avLst/>
          </a:prstGeom>
          <a:noFill/>
          <a:ln cap="flat" cmpd="sng" w="28575">
            <a:solidFill>
              <a:schemeClr val="accent1"/>
            </a:solidFill>
            <a:prstDash val="solid"/>
            <a:round/>
            <a:headEnd len="sm" w="sm" type="none"/>
            <a:tailEnd len="sm" w="sm" type="none"/>
          </a:ln>
        </p:spPr>
      </p:cxnSp>
      <p:cxnSp>
        <p:nvCxnSpPr>
          <p:cNvPr id="1798" name="Google Shape;1798;p195"/>
          <p:cNvCxnSpPr>
            <a:stCxn id="1780" idx="0"/>
            <a:endCxn id="1793" idx="2"/>
          </p:cNvCxnSpPr>
          <p:nvPr/>
        </p:nvCxnSpPr>
        <p:spPr>
          <a:xfrm rot="10800000">
            <a:off x="9142300" y="3517170"/>
            <a:ext cx="6300900" cy="135630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500"/>
                                        <p:tgtEl>
                                          <p:spTgt spid="1794"/>
                                        </p:tgtEl>
                                      </p:cBhvr>
                                    </p:animEffect>
                                  </p:childTnLst>
                                </p:cTn>
                              </p:par>
                              <p:par>
                                <p:cTn fill="hold" nodeType="withEffect" presetClass="entr" presetID="10" presetSubtype="0">
                                  <p:stCondLst>
                                    <p:cond delay="0"/>
                                  </p:stCondLst>
                                  <p:childTnLst>
                                    <p:set>
                                      <p:cBhvr>
                                        <p:cTn dur="1" fill="hold">
                                          <p:stCondLst>
                                            <p:cond delay="0"/>
                                          </p:stCondLst>
                                        </p:cTn>
                                        <p:tgtEl>
                                          <p:spTgt spid="1793"/>
                                        </p:tgtEl>
                                        <p:attrNameLst>
                                          <p:attrName>style.visibility</p:attrName>
                                        </p:attrNameLst>
                                      </p:cBhvr>
                                      <p:to>
                                        <p:strVal val="visible"/>
                                      </p:to>
                                    </p:set>
                                    <p:animEffect filter="fade" transition="in">
                                      <p:cBhvr>
                                        <p:cTn dur="500"/>
                                        <p:tgtEl>
                                          <p:spTgt spid="17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95"/>
                                        </p:tgtEl>
                                        <p:attrNameLst>
                                          <p:attrName>style.visibility</p:attrName>
                                        </p:attrNameLst>
                                      </p:cBhvr>
                                      <p:to>
                                        <p:strVal val="visible"/>
                                      </p:to>
                                    </p:set>
                                    <p:animEffect filter="fade" transition="in">
                                      <p:cBhvr>
                                        <p:cTn dur="500"/>
                                        <p:tgtEl>
                                          <p:spTgt spid="17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500"/>
                                        <p:tgtEl>
                                          <p:spTgt spid="1777"/>
                                        </p:tgtEl>
                                      </p:cBhvr>
                                    </p:animEffect>
                                  </p:childTnLst>
                                </p:cTn>
                              </p:par>
                              <p:par>
                                <p:cTn fill="hold" nodeType="with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500"/>
                                        <p:tgtEl>
                                          <p:spTgt spid="1781"/>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85"/>
                                        </p:tgtEl>
                                        <p:attrNameLst>
                                          <p:attrName>style.visibility</p:attrName>
                                        </p:attrNameLst>
                                      </p:cBhvr>
                                      <p:to>
                                        <p:strVal val="visible"/>
                                      </p:to>
                                    </p:set>
                                    <p:anim calcmode="lin" valueType="num">
                                      <p:cBhvr additive="base">
                                        <p:cTn dur="500"/>
                                        <p:tgtEl>
                                          <p:spTgt spid="17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9"/>
                                        </p:tgtEl>
                                        <p:attrNameLst>
                                          <p:attrName>style.visibility</p:attrName>
                                        </p:attrNameLst>
                                      </p:cBhvr>
                                      <p:to>
                                        <p:strVal val="visible"/>
                                      </p:to>
                                    </p:set>
                                    <p:anim calcmode="lin" valueType="num">
                                      <p:cBhvr additive="base">
                                        <p:cTn dur="500"/>
                                        <p:tgtEl>
                                          <p:spTgt spid="178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96"/>
                                        </p:tgtEl>
                                        <p:attrNameLst>
                                          <p:attrName>style.visibility</p:attrName>
                                        </p:attrNameLst>
                                      </p:cBhvr>
                                      <p:to>
                                        <p:strVal val="visible"/>
                                      </p:to>
                                    </p:set>
                                    <p:animEffect filter="fade" transition="in">
                                      <p:cBhvr>
                                        <p:cTn dur="500"/>
                                        <p:tgtEl>
                                          <p:spTgt spid="179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500"/>
                                        <p:tgtEl>
                                          <p:spTgt spid="1778"/>
                                        </p:tgtEl>
                                      </p:cBhvr>
                                    </p:animEffect>
                                  </p:childTnLst>
                                </p:cTn>
                              </p:par>
                              <p:par>
                                <p:cTn fill="hold" nodeType="withEffect" presetClass="entr" presetID="10" presetSubtype="0">
                                  <p:stCondLst>
                                    <p:cond delay="0"/>
                                  </p:stCondLst>
                                  <p:childTnLst>
                                    <p:set>
                                      <p:cBhvr>
                                        <p:cTn dur="1" fill="hold">
                                          <p:stCondLst>
                                            <p:cond delay="0"/>
                                          </p:stCondLst>
                                        </p:cTn>
                                        <p:tgtEl>
                                          <p:spTgt spid="1782"/>
                                        </p:tgtEl>
                                        <p:attrNameLst>
                                          <p:attrName>style.visibility</p:attrName>
                                        </p:attrNameLst>
                                      </p:cBhvr>
                                      <p:to>
                                        <p:strVal val="visible"/>
                                      </p:to>
                                    </p:set>
                                    <p:animEffect filter="fade" transition="in">
                                      <p:cBhvr>
                                        <p:cTn dur="500"/>
                                        <p:tgtEl>
                                          <p:spTgt spid="1782"/>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786"/>
                                        </p:tgtEl>
                                        <p:attrNameLst>
                                          <p:attrName>style.visibility</p:attrName>
                                        </p:attrNameLst>
                                      </p:cBhvr>
                                      <p:to>
                                        <p:strVal val="visible"/>
                                      </p:to>
                                    </p:set>
                                    <p:anim calcmode="lin" valueType="num">
                                      <p:cBhvr additive="base">
                                        <p:cTn dur="500"/>
                                        <p:tgtEl>
                                          <p:spTgt spid="17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0"/>
                                        </p:tgtEl>
                                        <p:attrNameLst>
                                          <p:attrName>style.visibility</p:attrName>
                                        </p:attrNameLst>
                                      </p:cBhvr>
                                      <p:to>
                                        <p:strVal val="visible"/>
                                      </p:to>
                                    </p:set>
                                    <p:anim calcmode="lin" valueType="num">
                                      <p:cBhvr additive="base">
                                        <p:cTn dur="500"/>
                                        <p:tgtEl>
                                          <p:spTgt spid="1790"/>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797"/>
                                        </p:tgtEl>
                                        <p:attrNameLst>
                                          <p:attrName>style.visibility</p:attrName>
                                        </p:attrNameLst>
                                      </p:cBhvr>
                                      <p:to>
                                        <p:strVal val="visible"/>
                                      </p:to>
                                    </p:set>
                                    <p:animEffect filter="fade" transition="in">
                                      <p:cBhvr>
                                        <p:cTn dur="500"/>
                                        <p:tgtEl>
                                          <p:spTgt spid="179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500"/>
                                        <p:tgtEl>
                                          <p:spTgt spid="1779"/>
                                        </p:tgtEl>
                                      </p:cBhvr>
                                    </p:animEffect>
                                  </p:childTnLst>
                                </p:cTn>
                              </p:par>
                              <p:par>
                                <p:cTn fill="hold" nodeType="with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500"/>
                                        <p:tgtEl>
                                          <p:spTgt spid="1783"/>
                                        </p:tgtEl>
                                      </p:cBhvr>
                                    </p:animEffect>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1787"/>
                                        </p:tgtEl>
                                        <p:attrNameLst>
                                          <p:attrName>style.visibility</p:attrName>
                                        </p:attrNameLst>
                                      </p:cBhvr>
                                      <p:to>
                                        <p:strVal val="visible"/>
                                      </p:to>
                                    </p:set>
                                    <p:anim calcmode="lin" valueType="num">
                                      <p:cBhvr additive="base">
                                        <p:cTn dur="500"/>
                                        <p:tgtEl>
                                          <p:spTgt spid="17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1"/>
                                        </p:tgtEl>
                                        <p:attrNameLst>
                                          <p:attrName>style.visibility</p:attrName>
                                        </p:attrNameLst>
                                      </p:cBhvr>
                                      <p:to>
                                        <p:strVal val="visible"/>
                                      </p:to>
                                    </p:set>
                                    <p:anim calcmode="lin" valueType="num">
                                      <p:cBhvr additive="base">
                                        <p:cTn dur="500"/>
                                        <p:tgtEl>
                                          <p:spTgt spid="1791"/>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798"/>
                                        </p:tgtEl>
                                        <p:attrNameLst>
                                          <p:attrName>style.visibility</p:attrName>
                                        </p:attrNameLst>
                                      </p:cBhvr>
                                      <p:to>
                                        <p:strVal val="visible"/>
                                      </p:to>
                                    </p:set>
                                    <p:animEffect filter="fade" transition="in">
                                      <p:cBhvr>
                                        <p:cTn dur="500"/>
                                        <p:tgtEl>
                                          <p:spTgt spid="1798"/>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500"/>
                                        <p:tgtEl>
                                          <p:spTgt spid="1780"/>
                                        </p:tgtEl>
                                      </p:cBhvr>
                                    </p:animEffect>
                                  </p:childTnLst>
                                </p:cTn>
                              </p:par>
                              <p:par>
                                <p:cTn fill="hold" nodeType="withEffect" presetClass="entr" presetID="10" presetSubtype="0">
                                  <p:stCondLst>
                                    <p:cond delay="0"/>
                                  </p:stCondLst>
                                  <p:childTnLst>
                                    <p:set>
                                      <p:cBhvr>
                                        <p:cTn dur="1" fill="hold">
                                          <p:stCondLst>
                                            <p:cond delay="0"/>
                                          </p:stCondLst>
                                        </p:cTn>
                                        <p:tgtEl>
                                          <p:spTgt spid="1784"/>
                                        </p:tgtEl>
                                        <p:attrNameLst>
                                          <p:attrName>style.visibility</p:attrName>
                                        </p:attrNameLst>
                                      </p:cBhvr>
                                      <p:to>
                                        <p:strVal val="visible"/>
                                      </p:to>
                                    </p:set>
                                    <p:animEffect filter="fade" transition="in">
                                      <p:cBhvr>
                                        <p:cTn dur="500"/>
                                        <p:tgtEl>
                                          <p:spTgt spid="1784"/>
                                        </p:tgtEl>
                                      </p:cBhvr>
                                    </p:animEffect>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1788"/>
                                        </p:tgtEl>
                                        <p:attrNameLst>
                                          <p:attrName>style.visibility</p:attrName>
                                        </p:attrNameLst>
                                      </p:cBhvr>
                                      <p:to>
                                        <p:strVal val="visible"/>
                                      </p:to>
                                    </p:set>
                                    <p:anim calcmode="lin" valueType="num">
                                      <p:cBhvr additive="base">
                                        <p:cTn dur="500"/>
                                        <p:tgtEl>
                                          <p:spTgt spid="17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2"/>
                                        </p:tgtEl>
                                        <p:attrNameLst>
                                          <p:attrName>style.visibility</p:attrName>
                                        </p:attrNameLst>
                                      </p:cBhvr>
                                      <p:to>
                                        <p:strVal val="visible"/>
                                      </p:to>
                                    </p:set>
                                    <p:anim calcmode="lin" valueType="num">
                                      <p:cBhvr additive="base">
                                        <p:cTn dur="500"/>
                                        <p:tgtEl>
                                          <p:spTgt spid="17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6"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07.xml"/><Relationship Id="rId42" Type="http://schemas.openxmlformats.org/officeDocument/2006/relationships/slideLayout" Target="../slideLayouts/slideLayout109.xml"/><Relationship Id="rId41" Type="http://schemas.openxmlformats.org/officeDocument/2006/relationships/slideLayout" Target="../slideLayouts/slideLayout108.xml"/><Relationship Id="rId44" Type="http://schemas.openxmlformats.org/officeDocument/2006/relationships/slideLayout" Target="../slideLayouts/slideLayout111.xml"/><Relationship Id="rId43" Type="http://schemas.openxmlformats.org/officeDocument/2006/relationships/slideLayout" Target="../slideLayouts/slideLayout110.xml"/><Relationship Id="rId46" Type="http://schemas.openxmlformats.org/officeDocument/2006/relationships/slideLayout" Target="../slideLayouts/slideLayout113.xml"/><Relationship Id="rId45" Type="http://schemas.openxmlformats.org/officeDocument/2006/relationships/slideLayout" Target="../slideLayouts/slideLayout112.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48" Type="http://schemas.openxmlformats.org/officeDocument/2006/relationships/slideLayout" Target="../slideLayouts/slideLayout115.xml"/><Relationship Id="rId47" Type="http://schemas.openxmlformats.org/officeDocument/2006/relationships/slideLayout" Target="../slideLayouts/slideLayout114.xml"/><Relationship Id="rId49" Type="http://schemas.openxmlformats.org/officeDocument/2006/relationships/slideLayout" Target="../slideLayouts/slideLayout11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31" Type="http://schemas.openxmlformats.org/officeDocument/2006/relationships/slideLayout" Target="../slideLayouts/slideLayout98.xml"/><Relationship Id="rId30" Type="http://schemas.openxmlformats.org/officeDocument/2006/relationships/slideLayout" Target="../slideLayouts/slideLayout97.xml"/><Relationship Id="rId33" Type="http://schemas.openxmlformats.org/officeDocument/2006/relationships/slideLayout" Target="../slideLayouts/slideLayout100.xml"/><Relationship Id="rId32" Type="http://schemas.openxmlformats.org/officeDocument/2006/relationships/slideLayout" Target="../slideLayouts/slideLayout99.xml"/><Relationship Id="rId35" Type="http://schemas.openxmlformats.org/officeDocument/2006/relationships/slideLayout" Target="../slideLayouts/slideLayout102.xml"/><Relationship Id="rId34" Type="http://schemas.openxmlformats.org/officeDocument/2006/relationships/slideLayout" Target="../slideLayouts/slideLayout101.xml"/><Relationship Id="rId37" Type="http://schemas.openxmlformats.org/officeDocument/2006/relationships/slideLayout" Target="../slideLayouts/slideLayout104.xml"/><Relationship Id="rId36" Type="http://schemas.openxmlformats.org/officeDocument/2006/relationships/slideLayout" Target="../slideLayouts/slideLayout103.xml"/><Relationship Id="rId39" Type="http://schemas.openxmlformats.org/officeDocument/2006/relationships/slideLayout" Target="../slideLayouts/slideLayout106.xml"/><Relationship Id="rId38" Type="http://schemas.openxmlformats.org/officeDocument/2006/relationships/slideLayout" Target="../slideLayouts/slideLayout105.xml"/><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29" Type="http://schemas.openxmlformats.org/officeDocument/2006/relationships/slideLayout" Target="../slideLayouts/slideLayout96.xml"/><Relationship Id="rId50" Type="http://schemas.openxmlformats.org/officeDocument/2006/relationships/theme" Target="../theme/theme1.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56.xml"/><Relationship Id="rId42" Type="http://schemas.openxmlformats.org/officeDocument/2006/relationships/slideLayout" Target="../slideLayouts/slideLayout158.xml"/><Relationship Id="rId41" Type="http://schemas.openxmlformats.org/officeDocument/2006/relationships/slideLayout" Target="../slideLayouts/slideLayout157.xml"/><Relationship Id="rId44" Type="http://schemas.openxmlformats.org/officeDocument/2006/relationships/slideLayout" Target="../slideLayouts/slideLayout160.xml"/><Relationship Id="rId43" Type="http://schemas.openxmlformats.org/officeDocument/2006/relationships/slideLayout" Target="../slideLayouts/slideLayout159.xml"/><Relationship Id="rId46" Type="http://schemas.openxmlformats.org/officeDocument/2006/relationships/slideLayout" Target="../slideLayouts/slideLayout162.xml"/><Relationship Id="rId45" Type="http://schemas.openxmlformats.org/officeDocument/2006/relationships/slideLayout" Target="../slideLayouts/slideLayout161.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48" Type="http://schemas.openxmlformats.org/officeDocument/2006/relationships/slideLayout" Target="../slideLayouts/slideLayout164.xml"/><Relationship Id="rId47" Type="http://schemas.openxmlformats.org/officeDocument/2006/relationships/slideLayout" Target="../slideLayouts/slideLayout163.xml"/><Relationship Id="rId49" Type="http://schemas.openxmlformats.org/officeDocument/2006/relationships/slideLayout" Target="../slideLayouts/slideLayout165.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31" Type="http://schemas.openxmlformats.org/officeDocument/2006/relationships/slideLayout" Target="../slideLayouts/slideLayout147.xml"/><Relationship Id="rId30" Type="http://schemas.openxmlformats.org/officeDocument/2006/relationships/slideLayout" Target="../slideLayouts/slideLayout146.xml"/><Relationship Id="rId33" Type="http://schemas.openxmlformats.org/officeDocument/2006/relationships/slideLayout" Target="../slideLayouts/slideLayout149.xml"/><Relationship Id="rId32" Type="http://schemas.openxmlformats.org/officeDocument/2006/relationships/slideLayout" Target="../slideLayouts/slideLayout148.xml"/><Relationship Id="rId35" Type="http://schemas.openxmlformats.org/officeDocument/2006/relationships/slideLayout" Target="../slideLayouts/slideLayout151.xml"/><Relationship Id="rId34" Type="http://schemas.openxmlformats.org/officeDocument/2006/relationships/slideLayout" Target="../slideLayouts/slideLayout150.xml"/><Relationship Id="rId37" Type="http://schemas.openxmlformats.org/officeDocument/2006/relationships/slideLayout" Target="../slideLayouts/slideLayout153.xml"/><Relationship Id="rId36" Type="http://schemas.openxmlformats.org/officeDocument/2006/relationships/slideLayout" Target="../slideLayouts/slideLayout152.xml"/><Relationship Id="rId39" Type="http://schemas.openxmlformats.org/officeDocument/2006/relationships/slideLayout" Target="../slideLayouts/slideLayout155.xml"/><Relationship Id="rId38" Type="http://schemas.openxmlformats.org/officeDocument/2006/relationships/slideLayout" Target="../slideLayouts/slideLayout154.xml"/><Relationship Id="rId20" Type="http://schemas.openxmlformats.org/officeDocument/2006/relationships/slideLayout" Target="../slideLayouts/slideLayout136.xml"/><Relationship Id="rId22" Type="http://schemas.openxmlformats.org/officeDocument/2006/relationships/slideLayout" Target="../slideLayouts/slideLayout138.xml"/><Relationship Id="rId21" Type="http://schemas.openxmlformats.org/officeDocument/2006/relationships/slideLayout" Target="../slideLayouts/slideLayout137.xml"/><Relationship Id="rId24" Type="http://schemas.openxmlformats.org/officeDocument/2006/relationships/slideLayout" Target="../slideLayouts/slideLayout140.xml"/><Relationship Id="rId23" Type="http://schemas.openxmlformats.org/officeDocument/2006/relationships/slideLayout" Target="../slideLayouts/slideLayout139.xml"/><Relationship Id="rId26" Type="http://schemas.openxmlformats.org/officeDocument/2006/relationships/slideLayout" Target="../slideLayouts/slideLayout142.xml"/><Relationship Id="rId25" Type="http://schemas.openxmlformats.org/officeDocument/2006/relationships/slideLayout" Target="../slideLayouts/slideLayout141.xml"/><Relationship Id="rId28" Type="http://schemas.openxmlformats.org/officeDocument/2006/relationships/slideLayout" Target="../slideLayouts/slideLayout144.xml"/><Relationship Id="rId27" Type="http://schemas.openxmlformats.org/officeDocument/2006/relationships/slideLayout" Target="../slideLayouts/slideLayout143.xml"/><Relationship Id="rId29" Type="http://schemas.openxmlformats.org/officeDocument/2006/relationships/slideLayout" Target="../slideLayouts/slideLayout145.xml"/><Relationship Id="rId50" Type="http://schemas.openxmlformats.org/officeDocument/2006/relationships/theme" Target="../theme/theme6.xml"/><Relationship Id="rId11" Type="http://schemas.openxmlformats.org/officeDocument/2006/relationships/slideLayout" Target="../slideLayouts/slideLayout127.xml"/><Relationship Id="rId10" Type="http://schemas.openxmlformats.org/officeDocument/2006/relationships/slideLayout" Target="../slideLayouts/slideLayout126.xml"/><Relationship Id="rId13" Type="http://schemas.openxmlformats.org/officeDocument/2006/relationships/slideLayout" Target="../slideLayouts/slideLayout129.xml"/><Relationship Id="rId12" Type="http://schemas.openxmlformats.org/officeDocument/2006/relationships/slideLayout" Target="../slideLayouts/slideLayout128.xml"/><Relationship Id="rId15" Type="http://schemas.openxmlformats.org/officeDocument/2006/relationships/slideLayout" Target="../slideLayouts/slideLayout131.xml"/><Relationship Id="rId14" Type="http://schemas.openxmlformats.org/officeDocument/2006/relationships/slideLayout" Target="../slideLayouts/slideLayout130.xml"/><Relationship Id="rId17" Type="http://schemas.openxmlformats.org/officeDocument/2006/relationships/slideLayout" Target="../slideLayouts/slideLayout133.xml"/><Relationship Id="rId16" Type="http://schemas.openxmlformats.org/officeDocument/2006/relationships/slideLayout" Target="../slideLayouts/slideLayout132.xml"/><Relationship Id="rId19" Type="http://schemas.openxmlformats.org/officeDocument/2006/relationships/slideLayout" Target="../slideLayouts/slideLayout135.xml"/><Relationship Id="rId18" Type="http://schemas.openxmlformats.org/officeDocument/2006/relationships/slideLayout" Target="../slideLayouts/slideLayout13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6"/>
          <p:cNvSpPr txBox="1"/>
          <p:nvPr>
            <p:ph idx="1" type="body"/>
          </p:nvPr>
        </p:nvSpPr>
        <p:spPr>
          <a:xfrm>
            <a:off x="914321" y="1831132"/>
            <a:ext cx="16457772" cy="7358114"/>
          </a:xfrm>
          <a:prstGeom prst="rect">
            <a:avLst/>
          </a:prstGeom>
          <a:noFill/>
          <a:ln>
            <a:noFill/>
          </a:ln>
        </p:spPr>
        <p:txBody>
          <a:bodyPr anchorCtr="0" anchor="t" bIns="81625" lIns="163275" spcFirstLastPara="1" rIns="163275" wrap="square" tIns="81625">
            <a:normAutofit/>
          </a:bodyPr>
          <a:lstStyle>
            <a:lvl1pPr indent="-228600" lvl="0" marL="457200" marR="0" rtl="0" algn="l">
              <a:spcBef>
                <a:spcPts val="400"/>
              </a:spcBef>
              <a:spcAft>
                <a:spcPts val="0"/>
              </a:spcAft>
              <a:buClr>
                <a:schemeClr val="dk1"/>
              </a:buClr>
              <a:buSzPts val="2000"/>
              <a:buFont typeface="Arial"/>
              <a:buNone/>
              <a:defRPr b="0" i="0" sz="2000" u="none" cap="none" strike="noStrike">
                <a:solidFill>
                  <a:schemeClr val="dk1"/>
                </a:solidFill>
                <a:latin typeface="Roboto Light"/>
                <a:ea typeface="Roboto Light"/>
                <a:cs typeface="Roboto Light"/>
                <a:sym typeface="Roboto Ligh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2pPr>
            <a:lvl3pPr indent="-406400" lvl="2" marL="13716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3pPr>
            <a:lvl4pPr indent="-406400" lvl="3" marL="18288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4pPr>
            <a:lvl5pPr indent="-406400" lvl="4" marL="22860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5pPr>
            <a:lvl6pPr indent="-457200" lvl="5" marL="27432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6pPr>
            <a:lvl7pPr indent="-457200" lvl="6" marL="32004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7pPr>
            <a:lvl8pPr indent="-457200" lvl="7" marL="36576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8pPr>
            <a:lvl9pPr indent="-457200" lvl="8" marL="41148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9pPr>
          </a:lstStyle>
          <a:p/>
        </p:txBody>
      </p:sp>
      <p:sp>
        <p:nvSpPr>
          <p:cNvPr id="11" name="Google Shape;11;p11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marR="0" rtl="0" algn="r">
              <a:spcBef>
                <a:spcPts val="0"/>
              </a:spcBef>
              <a:spcAft>
                <a:spcPts val="0"/>
              </a:spcAft>
              <a:buSzPts val="1400"/>
              <a:buNone/>
              <a:defRPr b="0" i="0" sz="2100" u="none" cap="none" strike="noStrike">
                <a:solidFill>
                  <a:srgbClr val="7F7F7F"/>
                </a:solidFill>
                <a:latin typeface="Roboto Light"/>
                <a:ea typeface="Roboto Light"/>
                <a:cs typeface="Roboto Light"/>
                <a:sym typeface="Roboto Light"/>
              </a:defRPr>
            </a:lvl1pPr>
            <a:lvl2pPr lvl="1"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2pPr>
            <a:lvl3pPr lvl="2"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3pPr>
            <a:lvl4pPr lvl="3"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4pPr>
            <a:lvl5pPr lvl="4"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5pPr>
            <a:lvl6pPr lvl="5"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6pPr>
            <a:lvl7pPr lvl="6"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7pPr>
            <a:lvl8pPr lvl="7"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8pPr>
            <a:lvl9pPr lvl="8"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9pPr>
          </a:lstStyle>
          <a:p/>
        </p:txBody>
      </p:sp>
      <p:sp>
        <p:nvSpPr>
          <p:cNvPr id="12" name="Google Shape;12;p11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1pPr>
            <a:lvl2pPr indent="0" lvl="1"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2pPr>
            <a:lvl3pPr indent="0" lvl="2"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3pPr>
            <a:lvl4pPr indent="0" lvl="3"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4pPr>
            <a:lvl5pPr indent="0" lvl="4"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5pPr>
            <a:lvl6pPr indent="0" lvl="5"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6pPr>
            <a:lvl7pPr indent="0" lvl="6"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7pPr>
            <a:lvl8pPr indent="0" lvl="7"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8pPr>
            <a:lvl9pPr indent="0" lvl="8"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9pPr>
          </a:lstStyle>
          <a:p>
            <a:pPr indent="0" lvl="0" marL="0" rtl="0" algn="l">
              <a:spcBef>
                <a:spcPts val="0"/>
              </a:spcBef>
              <a:spcAft>
                <a:spcPts val="0"/>
              </a:spcAft>
              <a:buNone/>
            </a:pPr>
            <a:fld id="{00000000-1234-1234-1234-123412341234}" type="slidenum">
              <a:rPr lang="en-US"/>
              <a:t>‹#›</a:t>
            </a:fld>
            <a:endParaRPr/>
          </a:p>
        </p:txBody>
      </p:sp>
      <p:cxnSp>
        <p:nvCxnSpPr>
          <p:cNvPr id="13" name="Google Shape;13;p116"/>
          <p:cNvCxnSpPr/>
          <p:nvPr/>
        </p:nvCxnSpPr>
        <p:spPr>
          <a:xfrm rot="10800000">
            <a:off x="17289111" y="9508985"/>
            <a:ext cx="0" cy="778015"/>
          </a:xfrm>
          <a:prstGeom prst="straightConnector1">
            <a:avLst/>
          </a:prstGeom>
          <a:noFill/>
          <a:ln cap="flat" cmpd="sng" w="12700">
            <a:solidFill>
              <a:schemeClr val="accent1"/>
            </a:solidFill>
            <a:prstDash val="solid"/>
            <a:round/>
            <a:headEnd len="sm" w="sm" type="none"/>
            <a:tailEnd len="sm" w="sm" type="none"/>
          </a:ln>
        </p:spPr>
      </p:cxnSp>
      <p:sp>
        <p:nvSpPr>
          <p:cNvPr id="14" name="Google Shape;14;p116"/>
          <p:cNvSpPr/>
          <p:nvPr/>
        </p:nvSpPr>
        <p:spPr>
          <a:xfrm rot="10800000">
            <a:off x="16421955" y="-1370"/>
            <a:ext cx="1864458" cy="2350389"/>
          </a:xfrm>
          <a:prstGeom prst="rtTriangle">
            <a:avLst/>
          </a:prstGeom>
          <a:gradFill>
            <a:gsLst>
              <a:gs pos="0">
                <a:srgbClr val="8AC8E8"/>
              </a:gs>
              <a:gs pos="50000">
                <a:srgbClr val="9FCDE9">
                  <a:alpha val="43921"/>
                </a:srgbClr>
              </a:gs>
              <a:gs pos="100000">
                <a:srgbClr val="DDEDF6">
                  <a:alpha val="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Roboto Light"/>
              <a:ea typeface="Roboto Light"/>
              <a:cs typeface="Roboto Light"/>
              <a:sym typeface="Roboto Light"/>
            </a:endParaRPr>
          </a:p>
        </p:txBody>
      </p:sp>
      <p:sp>
        <p:nvSpPr>
          <p:cNvPr id="15" name="Google Shape;15;p116"/>
          <p:cNvSpPr/>
          <p:nvPr/>
        </p:nvSpPr>
        <p:spPr>
          <a:xfrm rot="10800000">
            <a:off x="14212397" y="-1371"/>
            <a:ext cx="4095455" cy="1949515"/>
          </a:xfrm>
          <a:prstGeom prst="rtTriangle">
            <a:avLst/>
          </a:prstGeom>
          <a:gradFill>
            <a:gsLst>
              <a:gs pos="0">
                <a:srgbClr val="8AC8E8"/>
              </a:gs>
              <a:gs pos="50000">
                <a:srgbClr val="9FCDE9">
                  <a:alpha val="43921"/>
                </a:srgbClr>
              </a:gs>
              <a:gs pos="100000">
                <a:srgbClr val="DDEDF6">
                  <a:alpha val="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Roboto Light"/>
              <a:ea typeface="Roboto Light"/>
              <a:cs typeface="Roboto Light"/>
              <a:sym typeface="Roboto Light"/>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p:tgtEl>
                                          <p:spTgt spid="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p:tgtEl>
                                          <p:spTgt spid="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6" name="Shape 846"/>
        <p:cNvGrpSpPr/>
        <p:nvPr/>
      </p:nvGrpSpPr>
      <p:grpSpPr>
        <a:xfrm>
          <a:off x="0" y="0"/>
          <a:ext cx="0" cy="0"/>
          <a:chOff x="0" y="0"/>
          <a:chExt cx="0" cy="0"/>
        </a:xfrm>
      </p:grpSpPr>
      <p:sp>
        <p:nvSpPr>
          <p:cNvPr id="847" name="Google Shape;847;p118"/>
          <p:cNvSpPr/>
          <p:nvPr/>
        </p:nvSpPr>
        <p:spPr>
          <a:xfrm>
            <a:off x="0" y="0"/>
            <a:ext cx="18286413" cy="10287000"/>
          </a:xfrm>
          <a:prstGeom prst="rect">
            <a:avLst/>
          </a:prstGeom>
          <a:gradFill>
            <a:gsLst>
              <a:gs pos="0">
                <a:schemeClr val="lt1"/>
              </a:gs>
              <a:gs pos="50000">
                <a:srgbClr val="B8DAEF">
                  <a:alpha val="23921"/>
                </a:srgbClr>
              </a:gs>
              <a:gs pos="100000">
                <a:srgbClr val="8AC8E8">
                  <a:alpha val="28627"/>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Roboto Light"/>
              <a:ea typeface="Roboto Light"/>
              <a:cs typeface="Roboto Light"/>
              <a:sym typeface="Roboto Light"/>
            </a:endParaRPr>
          </a:p>
        </p:txBody>
      </p:sp>
      <p:sp>
        <p:nvSpPr>
          <p:cNvPr id="848" name="Google Shape;848;p118"/>
          <p:cNvSpPr/>
          <p:nvPr/>
        </p:nvSpPr>
        <p:spPr>
          <a:xfrm>
            <a:off x="4450556" y="450850"/>
            <a:ext cx="9385300" cy="9385300"/>
          </a:xfrm>
          <a:prstGeom prst="ellipse">
            <a:avLst/>
          </a:prstGeom>
          <a:gradFill>
            <a:gsLst>
              <a:gs pos="0">
                <a:schemeClr val="lt1"/>
              </a:gs>
              <a:gs pos="50000">
                <a:srgbClr val="B8DAEF">
                  <a:alpha val="13725"/>
                </a:srgbClr>
              </a:gs>
              <a:gs pos="100000">
                <a:srgbClr val="8AC8E8">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Roboto Light"/>
              <a:ea typeface="Roboto Light"/>
              <a:cs typeface="Roboto Light"/>
              <a:sym typeface="Roboto Light"/>
            </a:endParaRPr>
          </a:p>
        </p:txBody>
      </p:sp>
      <p:sp>
        <p:nvSpPr>
          <p:cNvPr id="849" name="Google Shape;849;p118"/>
          <p:cNvSpPr/>
          <p:nvPr/>
        </p:nvSpPr>
        <p:spPr>
          <a:xfrm>
            <a:off x="5877719" y="1878013"/>
            <a:ext cx="6530975" cy="6530975"/>
          </a:xfrm>
          <a:prstGeom prst="ellipse">
            <a:avLst/>
          </a:prstGeom>
          <a:gradFill>
            <a:gsLst>
              <a:gs pos="0">
                <a:schemeClr val="lt1"/>
              </a:gs>
              <a:gs pos="42000">
                <a:srgbClr val="B8DAEF">
                  <a:alpha val="23921"/>
                </a:srgbClr>
              </a:gs>
              <a:gs pos="100000">
                <a:srgbClr val="8AC8E8">
                  <a:alpha val="37647"/>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Roboto Light"/>
              <a:ea typeface="Roboto Light"/>
              <a:cs typeface="Roboto Light"/>
              <a:sym typeface="Roboto Light"/>
            </a:endParaRPr>
          </a:p>
        </p:txBody>
      </p:sp>
      <p:sp>
        <p:nvSpPr>
          <p:cNvPr id="850" name="Google Shape;850;p118"/>
          <p:cNvSpPr txBox="1"/>
          <p:nvPr>
            <p:ph idx="1" type="body"/>
          </p:nvPr>
        </p:nvSpPr>
        <p:spPr>
          <a:xfrm>
            <a:off x="914400" y="2400300"/>
            <a:ext cx="16457613" cy="6789738"/>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Roboto Light"/>
                <a:ea typeface="Roboto Light"/>
                <a:cs typeface="Roboto Light"/>
                <a:sym typeface="Roboto Light"/>
              </a:defRPr>
            </a:lvl1pPr>
            <a:lvl2pPr indent="-546100" lvl="1" marL="914400" marR="0" rtl="0" algn="l">
              <a:spcBef>
                <a:spcPts val="1000"/>
              </a:spcBef>
              <a:spcAft>
                <a:spcPts val="0"/>
              </a:spcAft>
              <a:buClr>
                <a:schemeClr val="dk1"/>
              </a:buClr>
              <a:buSzPts val="5000"/>
              <a:buFont typeface="Arial"/>
              <a:buChar char="–"/>
              <a:defRPr b="0" i="0" sz="5000" u="none" cap="none" strike="noStrike">
                <a:solidFill>
                  <a:schemeClr val="dk1"/>
                </a:solidFill>
                <a:latin typeface="Roboto Light"/>
                <a:ea typeface="Roboto Light"/>
                <a:cs typeface="Roboto Light"/>
                <a:sym typeface="Roboto Light"/>
              </a:defRPr>
            </a:lvl2pPr>
            <a:lvl3pPr indent="-501650" lvl="2" marL="1371600" marR="0" rtl="0" algn="l">
              <a:spcBef>
                <a:spcPts val="860"/>
              </a:spcBef>
              <a:spcAft>
                <a:spcPts val="0"/>
              </a:spcAft>
              <a:buClr>
                <a:schemeClr val="dk1"/>
              </a:buClr>
              <a:buSzPts val="4300"/>
              <a:buFont typeface="Arial"/>
              <a:buChar char="•"/>
              <a:defRPr b="0" i="0" sz="4300" u="none" cap="none" strike="noStrike">
                <a:solidFill>
                  <a:schemeClr val="dk1"/>
                </a:solidFill>
                <a:latin typeface="Roboto Light"/>
                <a:ea typeface="Roboto Light"/>
                <a:cs typeface="Roboto Light"/>
                <a:sym typeface="Roboto Light"/>
              </a:defRPr>
            </a:lvl3pPr>
            <a:lvl4pPr indent="-457200" lvl="3" marL="18288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4pPr>
            <a:lvl5pPr indent="-457200" lvl="4" marL="22860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5pPr>
            <a:lvl6pPr indent="-457200" lvl="5" marL="27432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6pPr>
            <a:lvl7pPr indent="-457200" lvl="6" marL="32004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7pPr>
            <a:lvl8pPr indent="-457200" lvl="7" marL="36576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8pPr>
            <a:lvl9pPr indent="-457200" lvl="8" marL="41148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5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2000"/>
                                        <p:tgtEl>
                                          <p:spTgt spid="848"/>
                                        </p:tgtEl>
                                      </p:cBhvr>
                                    </p:animEffect>
                                  </p:childTnLst>
                                </p:cTn>
                              </p:par>
                              <p:par>
                                <p:cTn fill="hold" nodeType="withEffect" presetClass="entr" presetID="10" presetSubtype="0">
                                  <p:stCondLst>
                                    <p:cond delay="1000"/>
                                  </p:stCondLst>
                                  <p:childTnLst>
                                    <p:set>
                                      <p:cBhvr>
                                        <p:cTn dur="1" fill="hold">
                                          <p:stCondLst>
                                            <p:cond delay="0"/>
                                          </p:stCondLst>
                                        </p:cTn>
                                        <p:tgtEl>
                                          <p:spTgt spid="849"/>
                                        </p:tgtEl>
                                        <p:attrNameLst>
                                          <p:attrName>style.visibility</p:attrName>
                                        </p:attrNameLst>
                                      </p:cBhvr>
                                      <p:to>
                                        <p:strVal val="visible"/>
                                      </p:to>
                                    </p:set>
                                    <p:animEffect filter="fade" transition="in">
                                      <p:cBhvr>
                                        <p:cTn dur="2000"/>
                                        <p:tgtEl>
                                          <p:spTgt spid="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2" name="Shape 882"/>
        <p:cNvGrpSpPr/>
        <p:nvPr/>
      </p:nvGrpSpPr>
      <p:grpSpPr>
        <a:xfrm>
          <a:off x="0" y="0"/>
          <a:ext cx="0" cy="0"/>
          <a:chOff x="0" y="0"/>
          <a:chExt cx="0" cy="0"/>
        </a:xfrm>
      </p:grpSpPr>
      <p:sp>
        <p:nvSpPr>
          <p:cNvPr id="883" name="Google Shape;883;p121"/>
          <p:cNvSpPr txBox="1"/>
          <p:nvPr>
            <p:ph idx="1" type="body"/>
          </p:nvPr>
        </p:nvSpPr>
        <p:spPr>
          <a:xfrm>
            <a:off x="914400" y="2400300"/>
            <a:ext cx="16457613" cy="6789738"/>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Roboto Light"/>
                <a:ea typeface="Roboto Light"/>
                <a:cs typeface="Roboto Light"/>
                <a:sym typeface="Roboto Light"/>
              </a:defRPr>
            </a:lvl1pPr>
            <a:lvl2pPr indent="-546100" lvl="1" marL="914400" marR="0" rtl="0" algn="l">
              <a:spcBef>
                <a:spcPts val="1000"/>
              </a:spcBef>
              <a:spcAft>
                <a:spcPts val="0"/>
              </a:spcAft>
              <a:buClr>
                <a:schemeClr val="dk1"/>
              </a:buClr>
              <a:buSzPts val="5000"/>
              <a:buFont typeface="Arial"/>
              <a:buChar char="–"/>
              <a:defRPr b="0" i="0" sz="5000" u="none" cap="none" strike="noStrike">
                <a:solidFill>
                  <a:schemeClr val="dk1"/>
                </a:solidFill>
                <a:latin typeface="Roboto Light"/>
                <a:ea typeface="Roboto Light"/>
                <a:cs typeface="Roboto Light"/>
                <a:sym typeface="Roboto Light"/>
              </a:defRPr>
            </a:lvl2pPr>
            <a:lvl3pPr indent="-501650" lvl="2" marL="1371600" marR="0" rtl="0" algn="l">
              <a:spcBef>
                <a:spcPts val="860"/>
              </a:spcBef>
              <a:spcAft>
                <a:spcPts val="0"/>
              </a:spcAft>
              <a:buClr>
                <a:schemeClr val="dk1"/>
              </a:buClr>
              <a:buSzPts val="4300"/>
              <a:buFont typeface="Arial"/>
              <a:buChar char="•"/>
              <a:defRPr b="0" i="0" sz="4300" u="none" cap="none" strike="noStrike">
                <a:solidFill>
                  <a:schemeClr val="dk1"/>
                </a:solidFill>
                <a:latin typeface="Roboto Light"/>
                <a:ea typeface="Roboto Light"/>
                <a:cs typeface="Roboto Light"/>
                <a:sym typeface="Roboto Light"/>
              </a:defRPr>
            </a:lvl3pPr>
            <a:lvl4pPr indent="-457200" lvl="3" marL="18288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4pPr>
            <a:lvl5pPr indent="-457200" lvl="4" marL="22860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5pPr>
            <a:lvl6pPr indent="-457200" lvl="5" marL="27432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6pPr>
            <a:lvl7pPr indent="-457200" lvl="6" marL="32004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7pPr>
            <a:lvl8pPr indent="-457200" lvl="7" marL="36576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8pPr>
            <a:lvl9pPr indent="-457200" lvl="8" marL="41148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5" name="Shape 995"/>
        <p:cNvGrpSpPr/>
        <p:nvPr/>
      </p:nvGrpSpPr>
      <p:grpSpPr>
        <a:xfrm>
          <a:off x="0" y="0"/>
          <a:ext cx="0" cy="0"/>
          <a:chOff x="0" y="0"/>
          <a:chExt cx="0" cy="0"/>
        </a:xfrm>
      </p:grpSpPr>
      <p:sp>
        <p:nvSpPr>
          <p:cNvPr id="996" name="Google Shape;996;p125"/>
          <p:cNvSpPr/>
          <p:nvPr/>
        </p:nvSpPr>
        <p:spPr>
          <a:xfrm rot="10800000">
            <a:off x="16421955" y="-1370"/>
            <a:ext cx="1864458" cy="2350389"/>
          </a:xfrm>
          <a:prstGeom prst="rtTriangle">
            <a:avLst/>
          </a:prstGeom>
          <a:gradFill>
            <a:gsLst>
              <a:gs pos="0">
                <a:srgbClr val="8AC8E8"/>
              </a:gs>
              <a:gs pos="50000">
                <a:srgbClr val="9FCDE9">
                  <a:alpha val="43921"/>
                </a:srgbClr>
              </a:gs>
              <a:gs pos="100000">
                <a:srgbClr val="DDEDF6">
                  <a:alpha val="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997" name="Google Shape;997;p125"/>
          <p:cNvSpPr/>
          <p:nvPr/>
        </p:nvSpPr>
        <p:spPr>
          <a:xfrm rot="10800000">
            <a:off x="14212397" y="-1371"/>
            <a:ext cx="4095455" cy="1949515"/>
          </a:xfrm>
          <a:prstGeom prst="rtTriangle">
            <a:avLst/>
          </a:prstGeom>
          <a:gradFill>
            <a:gsLst>
              <a:gs pos="0">
                <a:srgbClr val="8AC8E8"/>
              </a:gs>
              <a:gs pos="50000">
                <a:srgbClr val="9FCDE9">
                  <a:alpha val="43921"/>
                </a:srgbClr>
              </a:gs>
              <a:gs pos="100000">
                <a:srgbClr val="DDEDF6">
                  <a:alpha val="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Roboto Light"/>
              <a:ea typeface="Roboto Light"/>
              <a:cs typeface="Roboto Light"/>
              <a:sym typeface="Roboto Light"/>
            </a:endParaRPr>
          </a:p>
        </p:txBody>
      </p:sp>
      <p:sp>
        <p:nvSpPr>
          <p:cNvPr id="998" name="Google Shape;998;p125"/>
          <p:cNvSpPr txBox="1"/>
          <p:nvPr>
            <p:ph type="title"/>
          </p:nvPr>
        </p:nvSpPr>
        <p:spPr>
          <a:xfrm>
            <a:off x="592256" y="192950"/>
            <a:ext cx="16741860" cy="1125125"/>
          </a:xfrm>
          <a:prstGeom prst="rect">
            <a:avLst/>
          </a:prstGeom>
          <a:noFill/>
          <a:ln>
            <a:noFill/>
          </a:ln>
        </p:spPr>
        <p:txBody>
          <a:bodyPr anchorCtr="0" anchor="ctr" bIns="81625" lIns="163275" spcFirstLastPara="1" rIns="163275" wrap="square" tIns="81625">
            <a:noAutofit/>
          </a:bodyPr>
          <a:lstStyle>
            <a:lvl1pPr lvl="0" marR="0" rtl="0" algn="l">
              <a:spcBef>
                <a:spcPts val="0"/>
              </a:spcBef>
              <a:spcAft>
                <a:spcPts val="0"/>
              </a:spcAft>
              <a:buClr>
                <a:schemeClr val="accent1"/>
              </a:buClr>
              <a:buSzPts val="5400"/>
              <a:buFont typeface="Roboto Condensed Light"/>
              <a:buNone/>
              <a:defRPr b="0" i="0" sz="5400" u="none" cap="none" strike="noStrike">
                <a:solidFill>
                  <a:schemeClr val="accent1"/>
                </a:solidFill>
                <a:latin typeface="Roboto Condensed Light"/>
                <a:ea typeface="Roboto Condensed Light"/>
                <a:cs typeface="Roboto Condensed Light"/>
                <a:sym typeface="Roboto Condensed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9" name="Google Shape;999;p125"/>
          <p:cNvSpPr txBox="1"/>
          <p:nvPr>
            <p:ph idx="1" type="body"/>
          </p:nvPr>
        </p:nvSpPr>
        <p:spPr>
          <a:xfrm>
            <a:off x="914321" y="1831132"/>
            <a:ext cx="16457772" cy="7358114"/>
          </a:xfrm>
          <a:prstGeom prst="rect">
            <a:avLst/>
          </a:prstGeom>
          <a:noFill/>
          <a:ln>
            <a:noFill/>
          </a:ln>
        </p:spPr>
        <p:txBody>
          <a:bodyPr anchorCtr="0" anchor="t" bIns="81625" lIns="163275" spcFirstLastPara="1" rIns="163275" wrap="square" tIns="81625">
            <a:normAutofit/>
          </a:bodyPr>
          <a:lstStyle>
            <a:lvl1pPr indent="-228600" lvl="0" marL="457200" marR="0" rtl="0" algn="l">
              <a:spcBef>
                <a:spcPts val="400"/>
              </a:spcBef>
              <a:spcAft>
                <a:spcPts val="0"/>
              </a:spcAft>
              <a:buClr>
                <a:schemeClr val="dk1"/>
              </a:buClr>
              <a:buSzPts val="2000"/>
              <a:buFont typeface="Arial"/>
              <a:buNone/>
              <a:defRPr b="0" i="0" sz="2000" u="none" cap="none" strike="noStrike">
                <a:solidFill>
                  <a:schemeClr val="dk1"/>
                </a:solidFill>
                <a:latin typeface="Roboto Light"/>
                <a:ea typeface="Roboto Light"/>
                <a:cs typeface="Roboto Light"/>
                <a:sym typeface="Roboto Ligh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2pPr>
            <a:lvl3pPr indent="-406400" lvl="2" marL="13716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3pPr>
            <a:lvl4pPr indent="-406400" lvl="3" marL="18288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4pPr>
            <a:lvl5pPr indent="-406400" lvl="4" marL="22860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5pPr>
            <a:lvl6pPr indent="-457200" lvl="5" marL="27432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6pPr>
            <a:lvl7pPr indent="-457200" lvl="6" marL="32004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7pPr>
            <a:lvl8pPr indent="-457200" lvl="7" marL="36576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8pPr>
            <a:lvl9pPr indent="-457200" lvl="8" marL="41148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9pPr>
          </a:lstStyle>
          <a:p/>
        </p:txBody>
      </p:sp>
      <p:sp>
        <p:nvSpPr>
          <p:cNvPr id="1000" name="Google Shape;1000;p12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lvl1pPr lvl="0" marR="0" rtl="0" algn="r">
              <a:spcBef>
                <a:spcPts val="0"/>
              </a:spcBef>
              <a:spcAft>
                <a:spcPts val="0"/>
              </a:spcAft>
              <a:buSzPts val="1400"/>
              <a:buNone/>
              <a:defRPr sz="2100">
                <a:solidFill>
                  <a:srgbClr val="7F7F7F"/>
                </a:solidFill>
                <a:latin typeface="Roboto Light"/>
                <a:ea typeface="Roboto Light"/>
                <a:cs typeface="Roboto Light"/>
                <a:sym typeface="Roboto Light"/>
              </a:defRPr>
            </a:lvl1pPr>
            <a:lvl2pPr lvl="1"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2pPr>
            <a:lvl3pPr lvl="2"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3pPr>
            <a:lvl4pPr lvl="3"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4pPr>
            <a:lvl5pPr lvl="4"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5pPr>
            <a:lvl6pPr lvl="5"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6pPr>
            <a:lvl7pPr lvl="6"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7pPr>
            <a:lvl8pPr lvl="7"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8pPr>
            <a:lvl9pPr lvl="8"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9pPr>
          </a:lstStyle>
          <a:p/>
        </p:txBody>
      </p:sp>
      <p:sp>
        <p:nvSpPr>
          <p:cNvPr id="1001" name="Google Shape;1001;p12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lvl1pPr indent="0" lvl="0" marL="0" marR="0" rtl="0" algn="l">
              <a:spcBef>
                <a:spcPts val="0"/>
              </a:spcBef>
              <a:buNone/>
              <a:defRPr sz="3200">
                <a:solidFill>
                  <a:srgbClr val="A2A2A2"/>
                </a:solidFill>
                <a:latin typeface="Roboto Condensed Light"/>
                <a:ea typeface="Roboto Condensed Light"/>
                <a:cs typeface="Roboto Condensed Light"/>
                <a:sym typeface="Roboto Condensed Light"/>
              </a:defRPr>
            </a:lvl1pPr>
            <a:lvl2pPr indent="0" lvl="1" marL="0" marR="0" rtl="0" algn="l">
              <a:spcBef>
                <a:spcPts val="0"/>
              </a:spcBef>
              <a:buNone/>
              <a:defRPr sz="3200">
                <a:solidFill>
                  <a:srgbClr val="A2A2A2"/>
                </a:solidFill>
                <a:latin typeface="Roboto Condensed Light"/>
                <a:ea typeface="Roboto Condensed Light"/>
                <a:cs typeface="Roboto Condensed Light"/>
                <a:sym typeface="Roboto Condensed Light"/>
              </a:defRPr>
            </a:lvl2pPr>
            <a:lvl3pPr indent="0" lvl="2" marL="0" marR="0" rtl="0" algn="l">
              <a:spcBef>
                <a:spcPts val="0"/>
              </a:spcBef>
              <a:buNone/>
              <a:defRPr sz="3200">
                <a:solidFill>
                  <a:srgbClr val="A2A2A2"/>
                </a:solidFill>
                <a:latin typeface="Roboto Condensed Light"/>
                <a:ea typeface="Roboto Condensed Light"/>
                <a:cs typeface="Roboto Condensed Light"/>
                <a:sym typeface="Roboto Condensed Light"/>
              </a:defRPr>
            </a:lvl3pPr>
            <a:lvl4pPr indent="0" lvl="3" marL="0" marR="0" rtl="0" algn="l">
              <a:spcBef>
                <a:spcPts val="0"/>
              </a:spcBef>
              <a:buNone/>
              <a:defRPr sz="3200">
                <a:solidFill>
                  <a:srgbClr val="A2A2A2"/>
                </a:solidFill>
                <a:latin typeface="Roboto Condensed Light"/>
                <a:ea typeface="Roboto Condensed Light"/>
                <a:cs typeface="Roboto Condensed Light"/>
                <a:sym typeface="Roboto Condensed Light"/>
              </a:defRPr>
            </a:lvl4pPr>
            <a:lvl5pPr indent="0" lvl="4" marL="0" marR="0" rtl="0" algn="l">
              <a:spcBef>
                <a:spcPts val="0"/>
              </a:spcBef>
              <a:buNone/>
              <a:defRPr sz="3200">
                <a:solidFill>
                  <a:srgbClr val="A2A2A2"/>
                </a:solidFill>
                <a:latin typeface="Roboto Condensed Light"/>
                <a:ea typeface="Roboto Condensed Light"/>
                <a:cs typeface="Roboto Condensed Light"/>
                <a:sym typeface="Roboto Condensed Light"/>
              </a:defRPr>
            </a:lvl5pPr>
            <a:lvl6pPr indent="0" lvl="5" marL="0" marR="0" rtl="0" algn="l">
              <a:spcBef>
                <a:spcPts val="0"/>
              </a:spcBef>
              <a:buNone/>
              <a:defRPr sz="3200">
                <a:solidFill>
                  <a:srgbClr val="A2A2A2"/>
                </a:solidFill>
                <a:latin typeface="Roboto Condensed Light"/>
                <a:ea typeface="Roboto Condensed Light"/>
                <a:cs typeface="Roboto Condensed Light"/>
                <a:sym typeface="Roboto Condensed Light"/>
              </a:defRPr>
            </a:lvl6pPr>
            <a:lvl7pPr indent="0" lvl="6" marL="0" marR="0" rtl="0" algn="l">
              <a:spcBef>
                <a:spcPts val="0"/>
              </a:spcBef>
              <a:buNone/>
              <a:defRPr sz="3200">
                <a:solidFill>
                  <a:srgbClr val="A2A2A2"/>
                </a:solidFill>
                <a:latin typeface="Roboto Condensed Light"/>
                <a:ea typeface="Roboto Condensed Light"/>
                <a:cs typeface="Roboto Condensed Light"/>
                <a:sym typeface="Roboto Condensed Light"/>
              </a:defRPr>
            </a:lvl7pPr>
            <a:lvl8pPr indent="0" lvl="7" marL="0" marR="0" rtl="0" algn="l">
              <a:spcBef>
                <a:spcPts val="0"/>
              </a:spcBef>
              <a:buNone/>
              <a:defRPr sz="3200">
                <a:solidFill>
                  <a:srgbClr val="A2A2A2"/>
                </a:solidFill>
                <a:latin typeface="Roboto Condensed Light"/>
                <a:ea typeface="Roboto Condensed Light"/>
                <a:cs typeface="Roboto Condensed Light"/>
                <a:sym typeface="Roboto Condensed Light"/>
              </a:defRPr>
            </a:lvl8pPr>
            <a:lvl9pPr indent="0" lvl="8" marL="0" marR="0" rtl="0" algn="l">
              <a:spcBef>
                <a:spcPts val="0"/>
              </a:spcBef>
              <a:buNone/>
              <a:defRPr sz="3200">
                <a:solidFill>
                  <a:srgbClr val="A2A2A2"/>
                </a:solidFill>
                <a:latin typeface="Roboto Condensed Light"/>
                <a:ea typeface="Roboto Condensed Light"/>
                <a:cs typeface="Roboto Condensed Light"/>
                <a:sym typeface="Roboto Condensed Light"/>
              </a:defRPr>
            </a:lvl9pPr>
          </a:lstStyle>
          <a:p>
            <a:pPr indent="0" lvl="0" marL="0" rtl="0" algn="l">
              <a:spcBef>
                <a:spcPts val="0"/>
              </a:spcBef>
              <a:spcAft>
                <a:spcPts val="0"/>
              </a:spcAft>
              <a:buNone/>
            </a:pPr>
            <a:fld id="{00000000-1234-1234-1234-123412341234}" type="slidenum">
              <a:rPr lang="en-US"/>
              <a:t>‹#›</a:t>
            </a:fld>
            <a:endParaRPr/>
          </a:p>
        </p:txBody>
      </p:sp>
      <p:cxnSp>
        <p:nvCxnSpPr>
          <p:cNvPr id="1002" name="Google Shape;1002;p125"/>
          <p:cNvCxnSpPr/>
          <p:nvPr/>
        </p:nvCxnSpPr>
        <p:spPr>
          <a:xfrm>
            <a:off x="603507" y="1273070"/>
            <a:ext cx="17079398" cy="0"/>
          </a:xfrm>
          <a:prstGeom prst="straightConnector1">
            <a:avLst/>
          </a:prstGeom>
          <a:noFill/>
          <a:ln cap="flat" cmpd="sng" w="12700">
            <a:solidFill>
              <a:schemeClr val="accent1"/>
            </a:solidFill>
            <a:prstDash val="solid"/>
            <a:round/>
            <a:headEnd len="sm" w="sm" type="none"/>
            <a:tailEnd len="sm" w="sm" type="none"/>
          </a:ln>
        </p:spPr>
      </p:cxnSp>
      <p:cxnSp>
        <p:nvCxnSpPr>
          <p:cNvPr id="1003" name="Google Shape;1003;p125"/>
          <p:cNvCxnSpPr/>
          <p:nvPr/>
        </p:nvCxnSpPr>
        <p:spPr>
          <a:xfrm rot="10800000">
            <a:off x="17289111" y="9508985"/>
            <a:ext cx="0" cy="778015"/>
          </a:xfrm>
          <a:prstGeom prst="straightConnector1">
            <a:avLst/>
          </a:prstGeom>
          <a:noFill/>
          <a:ln cap="flat" cmpd="sng" w="1270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500"/>
                                        <p:tgtEl>
                                          <p:spTgt spid="9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500"/>
                                        <p:tgtEl>
                                          <p:spTgt spid="99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500"/>
                                        <p:tgtEl>
                                          <p:spTgt spid="1002"/>
                                        </p:tgtEl>
                                      </p:cBhvr>
                                    </p:animEffect>
                                  </p:childTnLst>
                                </p:cTn>
                              </p:par>
                              <p:par>
                                <p:cTn fill="hold" nodeType="withEffect" presetClass="entr" presetID="2" presetSubtype="8">
                                  <p:stCondLst>
                                    <p:cond delay="0"/>
                                  </p:stCondLst>
                                  <p:childTnLst>
                                    <p:set>
                                      <p:cBhvr>
                                        <p:cTn dur="1" fill="hold">
                                          <p:stCondLst>
                                            <p:cond delay="0"/>
                                          </p:stCondLst>
                                        </p:cTn>
                                        <p:tgtEl>
                                          <p:spTgt spid="998"/>
                                        </p:tgtEl>
                                        <p:attrNameLst>
                                          <p:attrName>style.visibility</p:attrName>
                                        </p:attrNameLst>
                                      </p:cBhvr>
                                      <p:to>
                                        <p:strVal val="visible"/>
                                      </p:to>
                                    </p:set>
                                    <p:anim calcmode="lin" valueType="num">
                                      <p:cBhvr additive="base">
                                        <p:cTn dur="500"/>
                                        <p:tgtEl>
                                          <p:spTgt spid="9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8" name="Shape 2308"/>
        <p:cNvGrpSpPr/>
        <p:nvPr/>
      </p:nvGrpSpPr>
      <p:grpSpPr>
        <a:xfrm>
          <a:off x="0" y="0"/>
          <a:ext cx="0" cy="0"/>
          <a:chOff x="0" y="0"/>
          <a:chExt cx="0" cy="0"/>
        </a:xfrm>
      </p:grpSpPr>
      <p:sp>
        <p:nvSpPr>
          <p:cNvPr id="2309" name="Google Shape;2309;g1f5b7746bd3_0_851"/>
          <p:cNvSpPr txBox="1"/>
          <p:nvPr>
            <p:ph idx="1" type="body"/>
          </p:nvPr>
        </p:nvSpPr>
        <p:spPr>
          <a:xfrm>
            <a:off x="914321" y="1831132"/>
            <a:ext cx="16457700" cy="7358100"/>
          </a:xfrm>
          <a:prstGeom prst="rect">
            <a:avLst/>
          </a:prstGeom>
          <a:noFill/>
          <a:ln>
            <a:noFill/>
          </a:ln>
        </p:spPr>
        <p:txBody>
          <a:bodyPr anchorCtr="0" anchor="t" bIns="81625" lIns="163275" spcFirstLastPara="1" rIns="163275" wrap="square" tIns="81625">
            <a:normAutofit/>
          </a:bodyPr>
          <a:lstStyle>
            <a:lvl1pPr indent="-228600" lvl="0" marL="457200" marR="0" rtl="0" algn="l">
              <a:spcBef>
                <a:spcPts val="400"/>
              </a:spcBef>
              <a:spcAft>
                <a:spcPts val="0"/>
              </a:spcAft>
              <a:buClr>
                <a:schemeClr val="dk1"/>
              </a:buClr>
              <a:buSzPts val="2000"/>
              <a:buFont typeface="Arial"/>
              <a:buNone/>
              <a:defRPr b="0" i="0" sz="2000" u="none" cap="none" strike="noStrike">
                <a:solidFill>
                  <a:schemeClr val="dk1"/>
                </a:solidFill>
                <a:latin typeface="Roboto Light"/>
                <a:ea typeface="Roboto Light"/>
                <a:cs typeface="Roboto Light"/>
                <a:sym typeface="Roboto Ligh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2pPr>
            <a:lvl3pPr indent="-406400" lvl="2" marL="13716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3pPr>
            <a:lvl4pPr indent="-406400" lvl="3" marL="18288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4pPr>
            <a:lvl5pPr indent="-406400" lvl="4" marL="2286000" marR="0" rtl="0" algn="l">
              <a:spcBef>
                <a:spcPts val="560"/>
              </a:spcBef>
              <a:spcAft>
                <a:spcPts val="0"/>
              </a:spcAft>
              <a:buClr>
                <a:schemeClr val="dk1"/>
              </a:buClr>
              <a:buSzPts val="2800"/>
              <a:buFont typeface="Arial"/>
              <a:buChar char="»"/>
              <a:defRPr b="0" i="0" sz="2800" u="none" cap="none" strike="noStrike">
                <a:solidFill>
                  <a:schemeClr val="dk1"/>
                </a:solidFill>
                <a:latin typeface="Roboto Light"/>
                <a:ea typeface="Roboto Light"/>
                <a:cs typeface="Roboto Light"/>
                <a:sym typeface="Roboto Light"/>
              </a:defRPr>
            </a:lvl5pPr>
            <a:lvl6pPr indent="-457200" lvl="5" marL="27432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6pPr>
            <a:lvl7pPr indent="-457200" lvl="6" marL="32004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7pPr>
            <a:lvl8pPr indent="-457200" lvl="7" marL="36576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8pPr>
            <a:lvl9pPr indent="-457200" lvl="8" marL="41148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9pPr>
          </a:lstStyle>
          <a:p/>
        </p:txBody>
      </p:sp>
      <p:sp>
        <p:nvSpPr>
          <p:cNvPr id="2310" name="Google Shape;2310;g1f5b7746bd3_0_851"/>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lvl1pPr lvl="0" marR="0" rtl="0" algn="r">
              <a:spcBef>
                <a:spcPts val="0"/>
              </a:spcBef>
              <a:spcAft>
                <a:spcPts val="0"/>
              </a:spcAft>
              <a:buSzPts val="1400"/>
              <a:buNone/>
              <a:defRPr b="0" i="0" sz="2100" u="none" cap="none" strike="noStrike">
                <a:solidFill>
                  <a:srgbClr val="7F7F7F"/>
                </a:solidFill>
                <a:latin typeface="Roboto Light"/>
                <a:ea typeface="Roboto Light"/>
                <a:cs typeface="Roboto Light"/>
                <a:sym typeface="Roboto Light"/>
              </a:defRPr>
            </a:lvl1pPr>
            <a:lvl2pPr lvl="1"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2pPr>
            <a:lvl3pPr lvl="2"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3pPr>
            <a:lvl4pPr lvl="3"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4pPr>
            <a:lvl5pPr lvl="4"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5pPr>
            <a:lvl6pPr lvl="5"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6pPr>
            <a:lvl7pPr lvl="6"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7pPr>
            <a:lvl8pPr lvl="7"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8pPr>
            <a:lvl9pPr lvl="8" marR="0" rtl="0" algn="l">
              <a:spcBef>
                <a:spcPts val="0"/>
              </a:spcBef>
              <a:spcAft>
                <a:spcPts val="0"/>
              </a:spcAft>
              <a:buSzPts val="1400"/>
              <a:buNone/>
              <a:defRPr b="0" i="0" sz="3200" u="none" cap="none" strike="noStrike">
                <a:solidFill>
                  <a:schemeClr val="dk1"/>
                </a:solidFill>
                <a:latin typeface="Roboto Light"/>
                <a:ea typeface="Roboto Light"/>
                <a:cs typeface="Roboto Light"/>
                <a:sym typeface="Roboto Light"/>
              </a:defRPr>
            </a:lvl9pPr>
          </a:lstStyle>
          <a:p/>
        </p:txBody>
      </p:sp>
      <p:sp>
        <p:nvSpPr>
          <p:cNvPr id="2311" name="Google Shape;2311;g1f5b7746bd3_0_851"/>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lvl1pPr indent="0" lvl="0"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1pPr>
            <a:lvl2pPr indent="0" lvl="1"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2pPr>
            <a:lvl3pPr indent="0" lvl="2"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3pPr>
            <a:lvl4pPr indent="0" lvl="3"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4pPr>
            <a:lvl5pPr indent="0" lvl="4"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5pPr>
            <a:lvl6pPr indent="0" lvl="5"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6pPr>
            <a:lvl7pPr indent="0" lvl="6"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7pPr>
            <a:lvl8pPr indent="0" lvl="7"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8pPr>
            <a:lvl9pPr indent="0" lvl="8" marL="0" marR="0" rtl="0" algn="l">
              <a:spcBef>
                <a:spcPts val="0"/>
              </a:spcBef>
              <a:buNone/>
              <a:defRPr b="0" i="0" sz="3200" u="none" cap="none" strike="noStrike">
                <a:solidFill>
                  <a:srgbClr val="A2A2A2"/>
                </a:solidFill>
                <a:latin typeface="Roboto Condensed Light"/>
                <a:ea typeface="Roboto Condensed Light"/>
                <a:cs typeface="Roboto Condensed Light"/>
                <a:sym typeface="Roboto Condensed Light"/>
              </a:defRPr>
            </a:lvl9pPr>
          </a:lstStyle>
          <a:p>
            <a:pPr indent="0" lvl="0" marL="0" rtl="0" algn="l">
              <a:spcBef>
                <a:spcPts val="0"/>
              </a:spcBef>
              <a:spcAft>
                <a:spcPts val="0"/>
              </a:spcAft>
              <a:buNone/>
            </a:pPr>
            <a:fld id="{00000000-1234-1234-1234-123412341234}" type="slidenum">
              <a:rPr lang="en-US"/>
              <a:t>‹#›</a:t>
            </a:fld>
            <a:endParaRPr/>
          </a:p>
        </p:txBody>
      </p:sp>
      <p:cxnSp>
        <p:nvCxnSpPr>
          <p:cNvPr id="2312" name="Google Shape;2312;g1f5b7746bd3_0_851"/>
          <p:cNvCxnSpPr/>
          <p:nvPr/>
        </p:nvCxnSpPr>
        <p:spPr>
          <a:xfrm rot="10800000">
            <a:off x="17289111" y="9509100"/>
            <a:ext cx="0" cy="777900"/>
          </a:xfrm>
          <a:prstGeom prst="straightConnector1">
            <a:avLst/>
          </a:prstGeom>
          <a:noFill/>
          <a:ln cap="flat" cmpd="sng" w="12700">
            <a:solidFill>
              <a:schemeClr val="accent1"/>
            </a:solidFill>
            <a:prstDash val="solid"/>
            <a:round/>
            <a:headEnd len="sm" w="sm" type="none"/>
            <a:tailEnd len="sm" w="sm" type="none"/>
          </a:ln>
        </p:spPr>
      </p:cxnSp>
      <p:sp>
        <p:nvSpPr>
          <p:cNvPr id="2313" name="Google Shape;2313;g1f5b7746bd3_0_851"/>
          <p:cNvSpPr/>
          <p:nvPr/>
        </p:nvSpPr>
        <p:spPr>
          <a:xfrm rot="10800000">
            <a:off x="16421913" y="-1481"/>
            <a:ext cx="1864500" cy="2350500"/>
          </a:xfrm>
          <a:prstGeom prst="rtTriangle">
            <a:avLst/>
          </a:prstGeom>
          <a:gradFill>
            <a:gsLst>
              <a:gs pos="0">
                <a:srgbClr val="8AC8E8"/>
              </a:gs>
              <a:gs pos="50000">
                <a:srgbClr val="9FCDE9">
                  <a:alpha val="43921"/>
                </a:srgbClr>
              </a:gs>
              <a:gs pos="100000">
                <a:srgbClr val="DDEDF6">
                  <a:alpha val="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Roboto Light"/>
              <a:ea typeface="Roboto Light"/>
              <a:cs typeface="Roboto Light"/>
              <a:sym typeface="Roboto Light"/>
            </a:endParaRPr>
          </a:p>
        </p:txBody>
      </p:sp>
      <p:sp>
        <p:nvSpPr>
          <p:cNvPr id="2314" name="Google Shape;2314;g1f5b7746bd3_0_851"/>
          <p:cNvSpPr/>
          <p:nvPr/>
        </p:nvSpPr>
        <p:spPr>
          <a:xfrm rot="10800000">
            <a:off x="14212252" y="-1256"/>
            <a:ext cx="4095600" cy="1949400"/>
          </a:xfrm>
          <a:prstGeom prst="rtTriangle">
            <a:avLst/>
          </a:prstGeom>
          <a:gradFill>
            <a:gsLst>
              <a:gs pos="0">
                <a:srgbClr val="8AC8E8"/>
              </a:gs>
              <a:gs pos="50000">
                <a:srgbClr val="9FCDE9">
                  <a:alpha val="43921"/>
                </a:srgbClr>
              </a:gs>
              <a:gs pos="100000">
                <a:srgbClr val="DDEDF6">
                  <a:alpha val="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Roboto Light"/>
              <a:ea typeface="Roboto Light"/>
              <a:cs typeface="Roboto Light"/>
              <a:sym typeface="Roboto Light"/>
            </a:endParaRPr>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314"/>
                                        </p:tgtEl>
                                        <p:attrNameLst>
                                          <p:attrName>style.visibility</p:attrName>
                                        </p:attrNameLst>
                                      </p:cBhvr>
                                      <p:to>
                                        <p:strVal val="visible"/>
                                      </p:to>
                                    </p:set>
                                    <p:anim calcmode="lin" valueType="num">
                                      <p:cBhvr additive="base">
                                        <p:cTn dur="500"/>
                                        <p:tgtEl>
                                          <p:spTgt spid="23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313"/>
                                        </p:tgtEl>
                                        <p:attrNameLst>
                                          <p:attrName>style.visibility</p:attrName>
                                        </p:attrNameLst>
                                      </p:cBhvr>
                                      <p:to>
                                        <p:strVal val="visible"/>
                                      </p:to>
                                    </p:set>
                                    <p:anim calcmode="lin" valueType="num">
                                      <p:cBhvr additive="base">
                                        <p:cTn dur="500"/>
                                        <p:tgtEl>
                                          <p:spTgt spid="23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9" name="Shape 3179"/>
        <p:cNvGrpSpPr/>
        <p:nvPr/>
      </p:nvGrpSpPr>
      <p:grpSpPr>
        <a:xfrm>
          <a:off x="0" y="0"/>
          <a:ext cx="0" cy="0"/>
          <a:chOff x="0" y="0"/>
          <a:chExt cx="0" cy="0"/>
        </a:xfrm>
      </p:grpSpPr>
      <p:sp>
        <p:nvSpPr>
          <p:cNvPr id="3180" name="Google Shape;3180;g1f5b7746bd3_0_8573"/>
          <p:cNvSpPr txBox="1"/>
          <p:nvPr>
            <p:ph idx="1" type="body"/>
          </p:nvPr>
        </p:nvSpPr>
        <p:spPr>
          <a:xfrm>
            <a:off x="914400" y="2400300"/>
            <a:ext cx="16457700" cy="67896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Roboto Light"/>
                <a:ea typeface="Roboto Light"/>
                <a:cs typeface="Roboto Light"/>
                <a:sym typeface="Roboto Light"/>
              </a:defRPr>
            </a:lvl1pPr>
            <a:lvl2pPr indent="-546100" lvl="1" marL="914400" marR="0" rtl="0" algn="l">
              <a:spcBef>
                <a:spcPts val="1000"/>
              </a:spcBef>
              <a:spcAft>
                <a:spcPts val="0"/>
              </a:spcAft>
              <a:buClr>
                <a:schemeClr val="dk1"/>
              </a:buClr>
              <a:buSzPts val="5000"/>
              <a:buFont typeface="Arial"/>
              <a:buChar char="–"/>
              <a:defRPr b="0" i="0" sz="5000" u="none" cap="none" strike="noStrike">
                <a:solidFill>
                  <a:schemeClr val="dk1"/>
                </a:solidFill>
                <a:latin typeface="Roboto Light"/>
                <a:ea typeface="Roboto Light"/>
                <a:cs typeface="Roboto Light"/>
                <a:sym typeface="Roboto Light"/>
              </a:defRPr>
            </a:lvl2pPr>
            <a:lvl3pPr indent="-501650" lvl="2" marL="1371600" marR="0" rtl="0" algn="l">
              <a:spcBef>
                <a:spcPts val="860"/>
              </a:spcBef>
              <a:spcAft>
                <a:spcPts val="0"/>
              </a:spcAft>
              <a:buClr>
                <a:schemeClr val="dk1"/>
              </a:buClr>
              <a:buSzPts val="4300"/>
              <a:buFont typeface="Arial"/>
              <a:buChar char="•"/>
              <a:defRPr b="0" i="0" sz="4300" u="none" cap="none" strike="noStrike">
                <a:solidFill>
                  <a:schemeClr val="dk1"/>
                </a:solidFill>
                <a:latin typeface="Roboto Light"/>
                <a:ea typeface="Roboto Light"/>
                <a:cs typeface="Roboto Light"/>
                <a:sym typeface="Roboto Light"/>
              </a:defRPr>
            </a:lvl3pPr>
            <a:lvl4pPr indent="-457200" lvl="3" marL="18288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4pPr>
            <a:lvl5pPr indent="-457200" lvl="4" marL="22860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5pPr>
            <a:lvl6pPr indent="-457200" lvl="5" marL="27432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6pPr>
            <a:lvl7pPr indent="-457200" lvl="6" marL="32004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7pPr>
            <a:lvl8pPr indent="-457200" lvl="7" marL="36576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8pPr>
            <a:lvl9pPr indent="-457200" lvl="8" marL="4114800" marR="0" rtl="0" algn="l">
              <a:spcBef>
                <a:spcPts val="720"/>
              </a:spcBef>
              <a:spcAft>
                <a:spcPts val="0"/>
              </a:spcAft>
              <a:buClr>
                <a:schemeClr val="dk1"/>
              </a:buClr>
              <a:buSzPts val="3600"/>
              <a:buFont typeface="Arial"/>
              <a:buChar char="•"/>
              <a:defRPr b="0" i="0" sz="3600" u="none" cap="none" strike="noStrike">
                <a:solidFill>
                  <a:schemeClr val="dk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0.xml"/><Relationship Id="rId3" Type="http://schemas.openxmlformats.org/officeDocument/2006/relationships/image" Target="../media/image94.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 Id="rId3" Type="http://schemas.openxmlformats.org/officeDocument/2006/relationships/image" Target="../media/image52.jpg"/><Relationship Id="rId4" Type="http://schemas.openxmlformats.org/officeDocument/2006/relationships/image" Target="../media/image61.png"/><Relationship Id="rId5" Type="http://schemas.openxmlformats.org/officeDocument/2006/relationships/image" Target="../media/image49.png"/><Relationship Id="rId6"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image" Target="../media/image52.jp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74.png"/><Relationship Id="rId4" Type="http://schemas.openxmlformats.org/officeDocument/2006/relationships/image" Target="../media/image59.png"/><Relationship Id="rId5" Type="http://schemas.openxmlformats.org/officeDocument/2006/relationships/image" Target="../media/image75.png"/><Relationship Id="rId6" Type="http://schemas.openxmlformats.org/officeDocument/2006/relationships/image" Target="../media/image64.png"/><Relationship Id="rId7"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 Id="rId3"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0.xml"/><Relationship Id="rId3" Type="http://schemas.openxmlformats.org/officeDocument/2006/relationships/image" Target="../media/image67.png"/><Relationship Id="rId4" Type="http://schemas.openxmlformats.org/officeDocument/2006/relationships/image" Target="../media/image76.png"/><Relationship Id="rId5"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1.xml"/><Relationship Id="rId3" Type="http://schemas.openxmlformats.org/officeDocument/2006/relationships/image" Target="../media/image73.jpg"/><Relationship Id="rId4" Type="http://schemas.openxmlformats.org/officeDocument/2006/relationships/image" Target="../media/image99.jpg"/><Relationship Id="rId5" Type="http://schemas.openxmlformats.org/officeDocument/2006/relationships/image" Target="../media/image87.jpg"/><Relationship Id="rId6" Type="http://schemas.openxmlformats.org/officeDocument/2006/relationships/image" Target="../media/image71.png"/><Relationship Id="rId7" Type="http://schemas.openxmlformats.org/officeDocument/2006/relationships/image" Target="../media/image68.png"/><Relationship Id="rId8"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3.xml"/><Relationship Id="rId3" Type="http://schemas.openxmlformats.org/officeDocument/2006/relationships/image" Target="../media/image94.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 Id="rId3"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 Id="rId3"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7.xml"/><Relationship Id="rId3"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 Id="rId3"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 Id="rId3"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 Id="rId3"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Relationship Id="rId3"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 Id="rId3" Type="http://schemas.openxmlformats.org/officeDocument/2006/relationships/image" Target="../media/image9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4.xml"/><Relationship Id="rId3" Type="http://schemas.openxmlformats.org/officeDocument/2006/relationships/image" Target="../media/image94.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5.xml"/><Relationship Id="rId3" Type="http://schemas.openxmlformats.org/officeDocument/2006/relationships/hyperlink" Target="https://www.kaggle.com/datasets/mylesoneill/world-university-rankings?select=cwurData.csv" TargetMode="External"/><Relationship Id="rId4" Type="http://schemas.openxmlformats.org/officeDocument/2006/relationships/hyperlink" Target="https://www.timeshighereducation.com/world-university-rankings" TargetMode="External"/><Relationship Id="rId5" Type="http://schemas.openxmlformats.org/officeDocument/2006/relationships/hyperlink" Target="http://www.shanghairanking.com/" TargetMode="External"/><Relationship Id="rId6" Type="http://schemas.openxmlformats.org/officeDocument/2006/relationships/hyperlink" Target="https://cwur.org/" TargetMode="External"/><Relationship Id="rId7" Type="http://schemas.openxmlformats.org/officeDocument/2006/relationships/hyperlink" Target="https://nces.ed.gov/programs/digest/d14/tables/dt14_605.20.asp" TargetMode="External"/><Relationship Id="rId8" Type="http://schemas.openxmlformats.org/officeDocument/2006/relationships/hyperlink" Target="https://www.kaggle.com/datasets/sudalairajkumar/undata-country-profil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6.xml"/><Relationship Id="rId3" Type="http://schemas.openxmlformats.org/officeDocument/2006/relationships/image" Target="../media/image5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7.xml"/><Relationship Id="rId3" Type="http://schemas.openxmlformats.org/officeDocument/2006/relationships/hyperlink" Target="http://thepopp.com/" TargetMode="External"/><Relationship Id="rId4" Type="http://schemas.openxmlformats.org/officeDocument/2006/relationships/hyperlink" Target="http://www.flaticon.com/" TargetMode="External"/><Relationship Id="rId5" Type="http://schemas.openxmlformats.org/officeDocument/2006/relationships/hyperlink" Target="http://creativecommons.org/licenses/by/3.0/" TargetMode="External"/><Relationship Id="rId6" Type="http://schemas.openxmlformats.org/officeDocument/2006/relationships/hyperlink" Target="http://www.typicons.com/" TargetMode="External"/><Relationship Id="rId7" Type="http://schemas.openxmlformats.org/officeDocument/2006/relationships/hyperlink" Target="http://www.tutsking.com/vectors/world-dots-ma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xml"/><Relationship Id="rId3" Type="http://schemas.openxmlformats.org/officeDocument/2006/relationships/image" Target="../media/image46.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0.png"/><Relationship Id="rId7" Type="http://schemas.openxmlformats.org/officeDocument/2006/relationships/image" Target="../media/image88.png"/><Relationship Id="rId8"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6.xml"/><Relationship Id="rId3" Type="http://schemas.openxmlformats.org/officeDocument/2006/relationships/image" Target="../media/image94.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9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 Id="rId3" Type="http://schemas.openxmlformats.org/officeDocument/2006/relationships/image" Target="../media/image94.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5" name="Shape 3295"/>
        <p:cNvGrpSpPr/>
        <p:nvPr/>
      </p:nvGrpSpPr>
      <p:grpSpPr>
        <a:xfrm>
          <a:off x="0" y="0"/>
          <a:ext cx="0" cy="0"/>
          <a:chOff x="0" y="0"/>
          <a:chExt cx="0" cy="0"/>
        </a:xfrm>
      </p:grpSpPr>
      <p:sp>
        <p:nvSpPr>
          <p:cNvPr id="3296" name="Google Shape;3296;p2"/>
          <p:cNvSpPr txBox="1"/>
          <p:nvPr>
            <p:ph type="ctrTitle"/>
          </p:nvPr>
        </p:nvSpPr>
        <p:spPr>
          <a:xfrm>
            <a:off x="2266442" y="4288405"/>
            <a:ext cx="13753528" cy="118975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7200"/>
              <a:buFont typeface="Roboto Condensed Light"/>
              <a:buNone/>
            </a:pPr>
            <a:r>
              <a:rPr lang="en-US"/>
              <a:t>WORLD UNIVERSITY RANKINGS ANALYSIS</a:t>
            </a:r>
            <a:endParaRPr/>
          </a:p>
        </p:txBody>
      </p:sp>
      <p:sp>
        <p:nvSpPr>
          <p:cNvPr id="3297" name="Google Shape;3297;p2"/>
          <p:cNvSpPr txBox="1"/>
          <p:nvPr>
            <p:ph idx="9" type="subTitle"/>
          </p:nvPr>
        </p:nvSpPr>
        <p:spPr>
          <a:xfrm>
            <a:off x="2266442" y="5368525"/>
            <a:ext cx="13753528" cy="78531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6C6C6C"/>
              </a:buClr>
              <a:buSzPts val="3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pic>
        <p:nvPicPr>
          <p:cNvPr id="3401" name="Google Shape;3401;p33"/>
          <p:cNvPicPr preferRelativeResize="0"/>
          <p:nvPr>
            <p:ph idx="2" type="pic"/>
          </p:nvPr>
        </p:nvPicPr>
        <p:blipFill rotWithShape="1">
          <a:blip r:embed="rId3">
            <a:alphaModFix/>
          </a:blip>
          <a:srcRect b="21872" l="0" r="0" t="21872"/>
          <a:stretch/>
        </p:blipFill>
        <p:spPr>
          <a:xfrm>
            <a:off x="0" y="0"/>
            <a:ext cx="18286413" cy="10287002"/>
          </a:xfrm>
          <a:prstGeom prst="rect">
            <a:avLst/>
          </a:prstGeom>
          <a:noFill/>
          <a:ln>
            <a:noFill/>
          </a:ln>
        </p:spPr>
      </p:pic>
      <p:sp>
        <p:nvSpPr>
          <p:cNvPr id="3402" name="Google Shape;3402;p33"/>
          <p:cNvSpPr/>
          <p:nvPr>
            <p:ph idx="1" type="body"/>
          </p:nvPr>
        </p:nvSpPr>
        <p:spPr>
          <a:xfrm>
            <a:off x="11618481" y="3748345"/>
            <a:ext cx="5850600" cy="5850600"/>
          </a:xfrm>
          <a:prstGeom prst="ellipse">
            <a:avLst/>
          </a:prstGeom>
          <a:solidFill>
            <a:schemeClr val="accent1">
              <a:alpha val="68630"/>
            </a:schemeClr>
          </a:solid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pic>
        <p:nvPicPr>
          <p:cNvPr id="3403" name="Google Shape;3403;p33"/>
          <p:cNvPicPr preferRelativeResize="0"/>
          <p:nvPr>
            <p:ph idx="3" type="pic"/>
          </p:nvPr>
        </p:nvPicPr>
        <p:blipFill rotWithShape="1">
          <a:blip r:embed="rId4">
            <a:alphaModFix/>
          </a:blip>
          <a:srcRect b="0" l="0" r="0" t="0"/>
          <a:stretch/>
        </p:blipFill>
        <p:spPr>
          <a:xfrm>
            <a:off x="13553761" y="4783525"/>
            <a:ext cx="2070165" cy="2070165"/>
          </a:xfrm>
          <a:prstGeom prst="rect">
            <a:avLst/>
          </a:prstGeom>
          <a:noFill/>
          <a:ln>
            <a:noFill/>
          </a:ln>
        </p:spPr>
      </p:pic>
      <p:sp>
        <p:nvSpPr>
          <p:cNvPr id="3404" name="Google Shape;3404;p33"/>
          <p:cNvSpPr txBox="1"/>
          <p:nvPr>
            <p:ph type="ctrTitle"/>
          </p:nvPr>
        </p:nvSpPr>
        <p:spPr>
          <a:xfrm>
            <a:off x="11753496" y="6808685"/>
            <a:ext cx="5580600" cy="1189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Roboto Condensed Light"/>
              <a:buNone/>
            </a:pPr>
            <a:r>
              <a:rPr lang="en-US"/>
              <a:t>CLEAN DATA</a:t>
            </a:r>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8" name="Shape 3408"/>
        <p:cNvGrpSpPr/>
        <p:nvPr/>
      </p:nvGrpSpPr>
      <p:grpSpPr>
        <a:xfrm>
          <a:off x="0" y="0"/>
          <a:ext cx="0" cy="0"/>
          <a:chOff x="0" y="0"/>
          <a:chExt cx="0" cy="0"/>
        </a:xfrm>
      </p:grpSpPr>
      <p:pic>
        <p:nvPicPr>
          <p:cNvPr id="3409" name="Google Shape;3409;p13"/>
          <p:cNvPicPr preferRelativeResize="0"/>
          <p:nvPr>
            <p:ph idx="2" type="pic"/>
          </p:nvPr>
        </p:nvPicPr>
        <p:blipFill rotWithShape="1">
          <a:blip r:embed="rId3">
            <a:alphaModFix/>
          </a:blip>
          <a:srcRect b="19310" l="0" r="0" t="19310"/>
          <a:stretch/>
        </p:blipFill>
        <p:spPr>
          <a:xfrm>
            <a:off x="0" y="0"/>
            <a:ext cx="18286411" cy="6313629"/>
          </a:xfrm>
          <a:prstGeom prst="rect">
            <a:avLst/>
          </a:prstGeom>
          <a:noFill/>
          <a:ln>
            <a:noFill/>
          </a:ln>
        </p:spPr>
      </p:pic>
      <p:sp>
        <p:nvSpPr>
          <p:cNvPr id="3410" name="Google Shape;3410;p13"/>
          <p:cNvSpPr/>
          <p:nvPr>
            <p:ph idx="1" type="body"/>
          </p:nvPr>
        </p:nvSpPr>
        <p:spPr>
          <a:xfrm>
            <a:off x="7994650" y="5162424"/>
            <a:ext cx="2295525" cy="2295525"/>
          </a:xfrm>
          <a:prstGeom prst="ellipse">
            <a:avLst/>
          </a:prstGeom>
          <a:solidFill>
            <a:srgbClr val="00728F"/>
          </a:solid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sp>
        <p:nvSpPr>
          <p:cNvPr id="3411" name="Google Shape;3411;p13"/>
          <p:cNvSpPr txBox="1"/>
          <p:nvPr>
            <p:ph idx="4" type="body"/>
          </p:nvPr>
        </p:nvSpPr>
        <p:spPr>
          <a:xfrm>
            <a:off x="6737980" y="8144099"/>
            <a:ext cx="4808864" cy="1429086"/>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lt1"/>
              </a:buClr>
              <a:buSzPts val="1800"/>
              <a:buNone/>
            </a:pPr>
            <a:r>
              <a:t/>
            </a:r>
            <a:endParaRPr/>
          </a:p>
        </p:txBody>
      </p:sp>
      <p:sp>
        <p:nvSpPr>
          <p:cNvPr id="3412" name="Google Shape;3412;p13"/>
          <p:cNvSpPr txBox="1"/>
          <p:nvPr>
            <p:ph idx="5" type="body"/>
          </p:nvPr>
        </p:nvSpPr>
        <p:spPr>
          <a:xfrm>
            <a:off x="6737980" y="7564668"/>
            <a:ext cx="4808864" cy="773203"/>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lt1"/>
              </a:buClr>
              <a:buSzPts val="3200"/>
              <a:buNone/>
            </a:pPr>
            <a:r>
              <a:rPr lang="en-US"/>
              <a:t>READ &amp; CHECK DATATYPE</a:t>
            </a:r>
            <a:endParaRPr/>
          </a:p>
        </p:txBody>
      </p:sp>
      <p:sp>
        <p:nvSpPr>
          <p:cNvPr id="3413" name="Google Shape;3413;p13"/>
          <p:cNvSpPr/>
          <p:nvPr>
            <p:ph idx="6" type="body"/>
          </p:nvPr>
        </p:nvSpPr>
        <p:spPr>
          <a:xfrm>
            <a:off x="2707491" y="5160640"/>
            <a:ext cx="2295525" cy="2295525"/>
          </a:xfrm>
          <a:prstGeom prst="ellipse">
            <a:avLst/>
          </a:prstGeom>
          <a:solidFill>
            <a:srgbClr val="00728F"/>
          </a:solid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sp>
        <p:nvSpPr>
          <p:cNvPr id="3414" name="Google Shape;3414;p13"/>
          <p:cNvSpPr txBox="1"/>
          <p:nvPr>
            <p:ph idx="8" type="body"/>
          </p:nvPr>
        </p:nvSpPr>
        <p:spPr>
          <a:xfrm>
            <a:off x="1450821" y="8142315"/>
            <a:ext cx="4808864" cy="1429086"/>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lt1"/>
              </a:buClr>
              <a:buSzPts val="1800"/>
              <a:buNone/>
            </a:pPr>
            <a:r>
              <a:t/>
            </a:r>
            <a:endParaRPr/>
          </a:p>
        </p:txBody>
      </p:sp>
      <p:sp>
        <p:nvSpPr>
          <p:cNvPr id="3415" name="Google Shape;3415;p13"/>
          <p:cNvSpPr txBox="1"/>
          <p:nvPr>
            <p:ph idx="9" type="body"/>
          </p:nvPr>
        </p:nvSpPr>
        <p:spPr>
          <a:xfrm>
            <a:off x="1450821" y="7562884"/>
            <a:ext cx="4808864" cy="773203"/>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lt1"/>
              </a:buClr>
              <a:buSzPts val="3200"/>
              <a:buNone/>
            </a:pPr>
            <a:r>
              <a:rPr lang="en-US"/>
              <a:t>IMPORT DATA</a:t>
            </a:r>
            <a:endParaRPr/>
          </a:p>
        </p:txBody>
      </p:sp>
      <p:sp>
        <p:nvSpPr>
          <p:cNvPr id="3416" name="Google Shape;3416;p13"/>
          <p:cNvSpPr/>
          <p:nvPr>
            <p:ph idx="13" type="body"/>
          </p:nvPr>
        </p:nvSpPr>
        <p:spPr>
          <a:xfrm>
            <a:off x="13286867" y="5157754"/>
            <a:ext cx="2295525" cy="2295525"/>
          </a:xfrm>
          <a:prstGeom prst="ellipse">
            <a:avLst/>
          </a:prstGeom>
          <a:solidFill>
            <a:srgbClr val="00728F"/>
          </a:solid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sp>
        <p:nvSpPr>
          <p:cNvPr id="3417" name="Google Shape;3417;p13"/>
          <p:cNvSpPr txBox="1"/>
          <p:nvPr>
            <p:ph idx="15" type="body"/>
          </p:nvPr>
        </p:nvSpPr>
        <p:spPr>
          <a:xfrm>
            <a:off x="12030197" y="8139429"/>
            <a:ext cx="4808864" cy="1429086"/>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lt1"/>
              </a:buClr>
              <a:buSzPts val="1800"/>
              <a:buNone/>
            </a:pPr>
            <a:r>
              <a:t/>
            </a:r>
            <a:endParaRPr/>
          </a:p>
        </p:txBody>
      </p:sp>
      <p:sp>
        <p:nvSpPr>
          <p:cNvPr id="3418" name="Google Shape;3418;p13"/>
          <p:cNvSpPr txBox="1"/>
          <p:nvPr>
            <p:ph idx="16" type="body"/>
          </p:nvPr>
        </p:nvSpPr>
        <p:spPr>
          <a:xfrm>
            <a:off x="12030197" y="7559998"/>
            <a:ext cx="4808864" cy="773203"/>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lt1"/>
              </a:buClr>
              <a:buSzPts val="3200"/>
              <a:buNone/>
            </a:pPr>
            <a:r>
              <a:rPr lang="en-US"/>
              <a:t>CLEAN DATA</a:t>
            </a:r>
            <a:endParaRPr/>
          </a:p>
        </p:txBody>
      </p:sp>
      <p:pic>
        <p:nvPicPr>
          <p:cNvPr id="3419" name="Google Shape;3419;p13"/>
          <p:cNvPicPr preferRelativeResize="0"/>
          <p:nvPr>
            <p:ph idx="7" type="pic"/>
          </p:nvPr>
        </p:nvPicPr>
        <p:blipFill rotWithShape="1">
          <a:blip r:embed="rId4">
            <a:alphaModFix/>
          </a:blip>
          <a:srcRect b="0" l="0" r="0" t="0"/>
          <a:stretch/>
        </p:blipFill>
        <p:spPr>
          <a:xfrm>
            <a:off x="3292691" y="5745705"/>
            <a:ext cx="1125125" cy="1125125"/>
          </a:xfrm>
          <a:prstGeom prst="rect">
            <a:avLst/>
          </a:prstGeom>
          <a:noFill/>
          <a:ln>
            <a:noFill/>
          </a:ln>
        </p:spPr>
      </p:pic>
      <p:pic>
        <p:nvPicPr>
          <p:cNvPr id="3420" name="Google Shape;3420;p13"/>
          <p:cNvPicPr preferRelativeResize="0"/>
          <p:nvPr>
            <p:ph idx="3" type="pic"/>
          </p:nvPr>
        </p:nvPicPr>
        <p:blipFill rotWithShape="1">
          <a:blip r:embed="rId5">
            <a:alphaModFix/>
          </a:blip>
          <a:srcRect b="0" l="71" r="71" t="0"/>
          <a:stretch/>
        </p:blipFill>
        <p:spPr>
          <a:xfrm>
            <a:off x="8579850" y="5747489"/>
            <a:ext cx="1125125" cy="1125125"/>
          </a:xfrm>
          <a:prstGeom prst="rect">
            <a:avLst/>
          </a:prstGeom>
          <a:noFill/>
          <a:ln>
            <a:noFill/>
          </a:ln>
        </p:spPr>
      </p:pic>
      <p:pic>
        <p:nvPicPr>
          <p:cNvPr id="3421" name="Google Shape;3421;p13"/>
          <p:cNvPicPr preferRelativeResize="0"/>
          <p:nvPr>
            <p:ph idx="14" type="pic"/>
          </p:nvPr>
        </p:nvPicPr>
        <p:blipFill rotWithShape="1">
          <a:blip r:embed="rId6">
            <a:alphaModFix/>
          </a:blip>
          <a:srcRect b="71" l="0" r="0" t="71"/>
          <a:stretch/>
        </p:blipFill>
        <p:spPr>
          <a:xfrm>
            <a:off x="13872067" y="5742819"/>
            <a:ext cx="1125125" cy="1125125"/>
          </a:xfrm>
          <a:prstGeom prst="rect">
            <a:avLst/>
          </a:prstGeom>
          <a:noFill/>
          <a:ln>
            <a:noFill/>
          </a:ln>
        </p:spPr>
      </p:pic>
    </p:spTree>
  </p:cSld>
  <p:clrMapOvr>
    <a:masterClrMapping/>
  </p:clrMapOvr>
  <p:transition advTm="5551" spd="slow">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12"/>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427" name="Google Shape;3427;p12"/>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428" name="Google Shape;3428;p12"/>
          <p:cNvSpPr txBox="1"/>
          <p:nvPr>
            <p:ph type="title"/>
          </p:nvPr>
        </p:nvSpPr>
        <p:spPr>
          <a:xfrm>
            <a:off x="1132316" y="3838355"/>
            <a:ext cx="6480720" cy="265529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6600"/>
              <a:buFont typeface="Roboto Condensed Light"/>
              <a:buNone/>
            </a:pPr>
            <a:r>
              <a:rPr lang="en-US"/>
              <a:t>Python</a:t>
            </a:r>
            <a:endParaRPr/>
          </a:p>
        </p:txBody>
      </p:sp>
      <p:pic>
        <p:nvPicPr>
          <p:cNvPr id="3429" name="Google Shape;3429;p12"/>
          <p:cNvPicPr preferRelativeResize="0"/>
          <p:nvPr/>
        </p:nvPicPr>
        <p:blipFill>
          <a:blip r:embed="rId3">
            <a:alphaModFix/>
          </a:blip>
          <a:stretch>
            <a:fillRect/>
          </a:stretch>
        </p:blipFill>
        <p:spPr>
          <a:xfrm>
            <a:off x="7328820" y="1552050"/>
            <a:ext cx="11718625" cy="722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3" name="Shape 3433"/>
        <p:cNvGrpSpPr/>
        <p:nvPr/>
      </p:nvGrpSpPr>
      <p:grpSpPr>
        <a:xfrm>
          <a:off x="0" y="0"/>
          <a:ext cx="0" cy="0"/>
          <a:chOff x="0" y="0"/>
          <a:chExt cx="0" cy="0"/>
        </a:xfrm>
      </p:grpSpPr>
      <p:sp>
        <p:nvSpPr>
          <p:cNvPr id="3434" name="Google Shape;3434;g1f5b7746bd3_0_8687"/>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435" name="Google Shape;3435;g1f5b7746bd3_0_8687"/>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436" name="Google Shape;3436;g1f5b7746bd3_0_8687"/>
          <p:cNvSpPr txBox="1"/>
          <p:nvPr>
            <p:ph type="title"/>
          </p:nvPr>
        </p:nvSpPr>
        <p:spPr>
          <a:xfrm>
            <a:off x="1132316" y="3838355"/>
            <a:ext cx="6480600" cy="2655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6600"/>
              <a:buFont typeface="Roboto Condensed Light"/>
              <a:buNone/>
            </a:pPr>
            <a:r>
              <a:rPr lang="en-US"/>
              <a:t>Python</a:t>
            </a:r>
            <a:endParaRPr/>
          </a:p>
        </p:txBody>
      </p:sp>
      <p:pic>
        <p:nvPicPr>
          <p:cNvPr id="3437" name="Google Shape;3437;g1f5b7746bd3_0_8687"/>
          <p:cNvPicPr preferRelativeResize="0"/>
          <p:nvPr/>
        </p:nvPicPr>
        <p:blipFill>
          <a:blip r:embed="rId3">
            <a:alphaModFix/>
          </a:blip>
          <a:stretch>
            <a:fillRect/>
          </a:stretch>
        </p:blipFill>
        <p:spPr>
          <a:xfrm>
            <a:off x="7772604" y="1812463"/>
            <a:ext cx="10513801" cy="66620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g1f5b7746bd3_0_8695"/>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443" name="Google Shape;3443;g1f5b7746bd3_0_8695"/>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444" name="Google Shape;3444;g1f5b7746bd3_0_8695"/>
          <p:cNvSpPr txBox="1"/>
          <p:nvPr>
            <p:ph type="title"/>
          </p:nvPr>
        </p:nvSpPr>
        <p:spPr>
          <a:xfrm>
            <a:off x="1132316" y="3838355"/>
            <a:ext cx="6480600" cy="2655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6600"/>
              <a:buFont typeface="Roboto Condensed Light"/>
              <a:buNone/>
            </a:pPr>
            <a:r>
              <a:rPr lang="en-US"/>
              <a:t>Python</a:t>
            </a:r>
            <a:endParaRPr/>
          </a:p>
        </p:txBody>
      </p:sp>
      <p:pic>
        <p:nvPicPr>
          <p:cNvPr id="3445" name="Google Shape;3445;g1f5b7746bd3_0_8695"/>
          <p:cNvPicPr preferRelativeResize="0"/>
          <p:nvPr/>
        </p:nvPicPr>
        <p:blipFill>
          <a:blip r:embed="rId3">
            <a:alphaModFix/>
          </a:blip>
          <a:stretch>
            <a:fillRect/>
          </a:stretch>
        </p:blipFill>
        <p:spPr>
          <a:xfrm>
            <a:off x="7906356" y="2155638"/>
            <a:ext cx="10372775" cy="729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9" name="Shape 3449"/>
        <p:cNvGrpSpPr/>
        <p:nvPr/>
      </p:nvGrpSpPr>
      <p:grpSpPr>
        <a:xfrm>
          <a:off x="0" y="0"/>
          <a:ext cx="0" cy="0"/>
          <a:chOff x="0" y="0"/>
          <a:chExt cx="0" cy="0"/>
        </a:xfrm>
      </p:grpSpPr>
      <p:sp>
        <p:nvSpPr>
          <p:cNvPr id="3450" name="Google Shape;3450;p14"/>
          <p:cNvSpPr txBox="1"/>
          <p:nvPr>
            <p:ph idx="1" type="body"/>
          </p:nvPr>
        </p:nvSpPr>
        <p:spPr>
          <a:xfrm>
            <a:off x="727271" y="6448645"/>
            <a:ext cx="16831870" cy="2459238"/>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1"/>
              </a:buClr>
              <a:buSzPts val="15000"/>
              <a:buNone/>
            </a:pPr>
            <a:r>
              <a:rPr lang="en-US"/>
              <a:t>GO FOR</a:t>
            </a:r>
            <a:r>
              <a:rPr lang="en-US">
                <a:solidFill>
                  <a:srgbClr val="004C5F"/>
                </a:solidFill>
              </a:rPr>
              <a:t>W</a:t>
            </a:r>
            <a:r>
              <a:rPr lang="en-US"/>
              <a:t>ARD!</a:t>
            </a:r>
            <a:endParaRPr/>
          </a:p>
        </p:txBody>
      </p:sp>
      <p:sp>
        <p:nvSpPr>
          <p:cNvPr id="3451" name="Google Shape;3451;p14"/>
          <p:cNvSpPr txBox="1"/>
          <p:nvPr>
            <p:ph idx="2" type="body"/>
          </p:nvPr>
        </p:nvSpPr>
        <p:spPr>
          <a:xfrm>
            <a:off x="727272" y="8626017"/>
            <a:ext cx="16831870" cy="99011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None/>
            </a:pPr>
            <a:r>
              <a:t/>
            </a:r>
            <a:endParaRPr/>
          </a:p>
        </p:txBody>
      </p:sp>
    </p:spTree>
  </p:cSld>
  <p:clrMapOvr>
    <a:masterClrMapping/>
  </p:clrMapOvr>
  <mc:AlternateContent>
    <mc:Choice Requires="p14">
      <p:transition advTm="3618" spd="slow" p14:dur="800">
        <p14:flythrough dir="ou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pic>
        <p:nvPicPr>
          <p:cNvPr id="3456" name="Google Shape;3456;p45"/>
          <p:cNvPicPr preferRelativeResize="0"/>
          <p:nvPr>
            <p:ph idx="2" type="pic"/>
          </p:nvPr>
        </p:nvPicPr>
        <p:blipFill rotWithShape="1">
          <a:blip r:embed="rId3">
            <a:alphaModFix/>
          </a:blip>
          <a:srcRect b="0" l="0" r="10" t="0"/>
          <a:stretch/>
        </p:blipFill>
        <p:spPr>
          <a:xfrm>
            <a:off x="0" y="0"/>
            <a:ext cx="18286411" cy="10287000"/>
          </a:xfrm>
          <a:prstGeom prst="rect">
            <a:avLst/>
          </a:prstGeom>
          <a:noFill/>
          <a:ln>
            <a:noFill/>
          </a:ln>
        </p:spPr>
      </p:pic>
      <p:sp>
        <p:nvSpPr>
          <p:cNvPr id="3457" name="Google Shape;3457;p45"/>
          <p:cNvSpPr/>
          <p:nvPr>
            <p:ph idx="1" type="body"/>
          </p:nvPr>
        </p:nvSpPr>
        <p:spPr>
          <a:xfrm>
            <a:off x="772276" y="3748345"/>
            <a:ext cx="5850650" cy="5850650"/>
          </a:xfrm>
          <a:prstGeom prst="ellipse">
            <a:avLst/>
          </a:prstGeom>
          <a:solidFill>
            <a:schemeClr val="accent1">
              <a:alpha val="68627"/>
            </a:schemeClr>
          </a:solid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sp>
        <p:nvSpPr>
          <p:cNvPr id="3458" name="Google Shape;3458;p45"/>
          <p:cNvSpPr txBox="1"/>
          <p:nvPr>
            <p:ph type="ctrTitle"/>
          </p:nvPr>
        </p:nvSpPr>
        <p:spPr>
          <a:xfrm>
            <a:off x="907291" y="6808685"/>
            <a:ext cx="5580620" cy="118975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Roboto Condensed Light"/>
              <a:buNone/>
            </a:pPr>
            <a:r>
              <a:rPr lang="en-US"/>
              <a:t>ANALYSE</a:t>
            </a:r>
            <a:endParaRPr/>
          </a:p>
        </p:txBody>
      </p:sp>
      <p:pic>
        <p:nvPicPr>
          <p:cNvPr id="3459" name="Google Shape;3459;p45"/>
          <p:cNvPicPr preferRelativeResize="0"/>
          <p:nvPr>
            <p:ph idx="3" type="pic"/>
          </p:nvPr>
        </p:nvPicPr>
        <p:blipFill rotWithShape="1">
          <a:blip r:embed="rId4">
            <a:alphaModFix/>
          </a:blip>
          <a:srcRect b="0" l="0" r="0" t="0"/>
          <a:stretch/>
        </p:blipFill>
        <p:spPr>
          <a:xfrm>
            <a:off x="2707556" y="4783525"/>
            <a:ext cx="2070165" cy="2070165"/>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3" name="Shape 3463"/>
        <p:cNvGrpSpPr/>
        <p:nvPr/>
      </p:nvGrpSpPr>
      <p:grpSpPr>
        <a:xfrm>
          <a:off x="0" y="0"/>
          <a:ext cx="0" cy="0"/>
          <a:chOff x="0" y="0"/>
          <a:chExt cx="0" cy="0"/>
        </a:xfrm>
      </p:grpSpPr>
      <p:sp>
        <p:nvSpPr>
          <p:cNvPr id="3464" name="Google Shape;3464;p20"/>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465" name="Google Shape;3465;p20"/>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466" name="Google Shape;3466;p20"/>
          <p:cNvSpPr txBox="1"/>
          <p:nvPr>
            <p:ph type="title"/>
          </p:nvPr>
        </p:nvSpPr>
        <p:spPr>
          <a:xfrm>
            <a:off x="1794625" y="2852775"/>
            <a:ext cx="4859700" cy="3053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accent1"/>
              </a:buClr>
              <a:buSzPts val="5400"/>
              <a:buFont typeface="Roboto Condensed Light"/>
              <a:buNone/>
            </a:pPr>
            <a:r>
              <a:rPr lang="en-US"/>
              <a:t>MY SQL</a:t>
            </a:r>
            <a:endParaRPr/>
          </a:p>
          <a:p>
            <a:pPr indent="0" lvl="0" marL="0" rtl="0" algn="ctr">
              <a:spcBef>
                <a:spcPts val="0"/>
              </a:spcBef>
              <a:spcAft>
                <a:spcPts val="0"/>
              </a:spcAft>
              <a:buClr>
                <a:schemeClr val="accent1"/>
              </a:buClr>
              <a:buSzPts val="5400"/>
              <a:buFont typeface="Roboto Condensed Light"/>
              <a:buNone/>
            </a:pPr>
            <a:r>
              <a:rPr lang="en-US"/>
              <a:t>SERVER</a:t>
            </a:r>
            <a:endParaRPr/>
          </a:p>
        </p:txBody>
      </p:sp>
      <p:pic>
        <p:nvPicPr>
          <p:cNvPr id="3467" name="Google Shape;3467;p20"/>
          <p:cNvPicPr preferRelativeResize="0"/>
          <p:nvPr>
            <p:ph idx="3" type="pic"/>
          </p:nvPr>
        </p:nvPicPr>
        <p:blipFill rotWithShape="1">
          <a:blip r:embed="rId3">
            <a:alphaModFix/>
          </a:blip>
          <a:srcRect b="0" l="0" r="0" t="0"/>
          <a:stretch/>
        </p:blipFill>
        <p:spPr>
          <a:xfrm>
            <a:off x="9464426" y="3163280"/>
            <a:ext cx="616114" cy="616114"/>
          </a:xfrm>
          <a:prstGeom prst="rect">
            <a:avLst/>
          </a:prstGeom>
          <a:noFill/>
          <a:ln>
            <a:noFill/>
          </a:ln>
        </p:spPr>
      </p:pic>
      <p:pic>
        <p:nvPicPr>
          <p:cNvPr id="3468" name="Google Shape;3468;p20"/>
          <p:cNvPicPr preferRelativeResize="0"/>
          <p:nvPr>
            <p:ph idx="5" type="pic"/>
          </p:nvPr>
        </p:nvPicPr>
        <p:blipFill rotWithShape="1">
          <a:blip r:embed="rId4">
            <a:alphaModFix/>
          </a:blip>
          <a:srcRect b="0" l="0" r="0" t="0"/>
          <a:stretch/>
        </p:blipFill>
        <p:spPr>
          <a:xfrm>
            <a:off x="9464426" y="6500628"/>
            <a:ext cx="616114" cy="616114"/>
          </a:xfrm>
          <a:prstGeom prst="rect">
            <a:avLst/>
          </a:prstGeom>
          <a:noFill/>
          <a:ln>
            <a:noFill/>
          </a:ln>
        </p:spPr>
      </p:pic>
      <p:pic>
        <p:nvPicPr>
          <p:cNvPr id="3469" name="Google Shape;3469;p20"/>
          <p:cNvPicPr preferRelativeResize="0"/>
          <p:nvPr>
            <p:ph idx="6" type="pic"/>
          </p:nvPr>
        </p:nvPicPr>
        <p:blipFill rotWithShape="1">
          <a:blip r:embed="rId5">
            <a:alphaModFix/>
          </a:blip>
          <a:srcRect b="0" l="0" r="0" t="0"/>
          <a:stretch/>
        </p:blipFill>
        <p:spPr>
          <a:xfrm>
            <a:off x="9464426" y="8165813"/>
            <a:ext cx="616114" cy="616114"/>
          </a:xfrm>
          <a:prstGeom prst="rect">
            <a:avLst/>
          </a:prstGeom>
          <a:noFill/>
          <a:ln>
            <a:noFill/>
          </a:ln>
        </p:spPr>
      </p:pic>
      <p:sp>
        <p:nvSpPr>
          <p:cNvPr id="3470" name="Google Shape;3470;p20"/>
          <p:cNvSpPr txBox="1"/>
          <p:nvPr>
            <p:ph idx="1" type="body"/>
          </p:nvPr>
        </p:nvSpPr>
        <p:spPr>
          <a:xfrm>
            <a:off x="10538361" y="1065485"/>
            <a:ext cx="6120680" cy="848975"/>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200"/>
              <a:buNone/>
            </a:pPr>
            <a:r>
              <a:rPr lang="en-US"/>
              <a:t>Center for World University Rankings</a:t>
            </a:r>
            <a:endParaRPr/>
          </a:p>
        </p:txBody>
      </p:sp>
      <p:sp>
        <p:nvSpPr>
          <p:cNvPr id="3471" name="Google Shape;3471;p20"/>
          <p:cNvSpPr txBox="1"/>
          <p:nvPr>
            <p:ph idx="7" type="body"/>
          </p:nvPr>
        </p:nvSpPr>
        <p:spPr>
          <a:xfrm>
            <a:off x="10538361" y="1785565"/>
            <a:ext cx="7020900" cy="585000"/>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dk1"/>
              </a:buClr>
              <a:buSzPts val="2000"/>
              <a:buNone/>
            </a:pPr>
            <a:r>
              <a:rPr lang="en-US"/>
              <a:t>CWURData</a:t>
            </a:r>
            <a:endParaRPr/>
          </a:p>
        </p:txBody>
      </p:sp>
      <p:sp>
        <p:nvSpPr>
          <p:cNvPr id="3472" name="Google Shape;3472;p20"/>
          <p:cNvSpPr txBox="1"/>
          <p:nvPr>
            <p:ph idx="8" type="body"/>
          </p:nvPr>
        </p:nvSpPr>
        <p:spPr>
          <a:xfrm>
            <a:off x="10538361" y="2730671"/>
            <a:ext cx="6120680" cy="848975"/>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200"/>
              <a:buNone/>
            </a:pPr>
            <a:r>
              <a:rPr lang="en-US"/>
              <a:t>Academic Rankings of World Universities</a:t>
            </a:r>
            <a:endParaRPr/>
          </a:p>
        </p:txBody>
      </p:sp>
      <p:sp>
        <p:nvSpPr>
          <p:cNvPr id="3473" name="Google Shape;3473;p20"/>
          <p:cNvSpPr txBox="1"/>
          <p:nvPr>
            <p:ph idx="9" type="body"/>
          </p:nvPr>
        </p:nvSpPr>
        <p:spPr>
          <a:xfrm>
            <a:off x="10538361" y="3450751"/>
            <a:ext cx="7020780" cy="585064"/>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dk1"/>
              </a:buClr>
              <a:buSzPts val="2000"/>
              <a:buNone/>
            </a:pPr>
            <a:r>
              <a:rPr lang="en-US"/>
              <a:t>ShanghaiData</a:t>
            </a:r>
            <a:endParaRPr/>
          </a:p>
        </p:txBody>
      </p:sp>
      <p:sp>
        <p:nvSpPr>
          <p:cNvPr id="3474" name="Google Shape;3474;p20"/>
          <p:cNvSpPr txBox="1"/>
          <p:nvPr>
            <p:ph idx="13" type="body"/>
          </p:nvPr>
        </p:nvSpPr>
        <p:spPr>
          <a:xfrm>
            <a:off x="10538361" y="4395021"/>
            <a:ext cx="6120680" cy="848975"/>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200"/>
              <a:buNone/>
            </a:pPr>
            <a:r>
              <a:rPr lang="en-US"/>
              <a:t>Times Higher Education World Ranking</a:t>
            </a:r>
            <a:endParaRPr/>
          </a:p>
        </p:txBody>
      </p:sp>
      <p:sp>
        <p:nvSpPr>
          <p:cNvPr id="3475" name="Google Shape;3475;p20"/>
          <p:cNvSpPr txBox="1"/>
          <p:nvPr>
            <p:ph idx="14" type="body"/>
          </p:nvPr>
        </p:nvSpPr>
        <p:spPr>
          <a:xfrm>
            <a:off x="10538361" y="5115101"/>
            <a:ext cx="7020780" cy="585064"/>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dk1"/>
              </a:buClr>
              <a:buSzPts val="2000"/>
              <a:buNone/>
            </a:pPr>
            <a:r>
              <a:rPr lang="en-US"/>
              <a:t>TimesData</a:t>
            </a:r>
            <a:endParaRPr/>
          </a:p>
        </p:txBody>
      </p:sp>
      <p:sp>
        <p:nvSpPr>
          <p:cNvPr id="3476" name="Google Shape;3476;p20"/>
          <p:cNvSpPr txBox="1"/>
          <p:nvPr>
            <p:ph idx="15" type="body"/>
          </p:nvPr>
        </p:nvSpPr>
        <p:spPr>
          <a:xfrm>
            <a:off x="10538361" y="6072562"/>
            <a:ext cx="6120680" cy="848975"/>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200"/>
              <a:buNone/>
            </a:pPr>
            <a:r>
              <a:rPr lang="en-US"/>
              <a:t>Education Expenditure</a:t>
            </a:r>
            <a:endParaRPr/>
          </a:p>
        </p:txBody>
      </p:sp>
      <p:sp>
        <p:nvSpPr>
          <p:cNvPr id="3477" name="Google Shape;3477;p20"/>
          <p:cNvSpPr txBox="1"/>
          <p:nvPr>
            <p:ph idx="16" type="body"/>
          </p:nvPr>
        </p:nvSpPr>
        <p:spPr>
          <a:xfrm>
            <a:off x="10538361" y="6792642"/>
            <a:ext cx="7020780" cy="585064"/>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dk1"/>
              </a:buClr>
              <a:buSzPts val="2000"/>
              <a:buNone/>
            </a:pPr>
            <a:r>
              <a:rPr lang="en-US"/>
              <a:t>Supplement Data</a:t>
            </a:r>
            <a:endParaRPr/>
          </a:p>
        </p:txBody>
      </p:sp>
      <p:sp>
        <p:nvSpPr>
          <p:cNvPr id="3478" name="Google Shape;3478;p20"/>
          <p:cNvSpPr txBox="1"/>
          <p:nvPr>
            <p:ph idx="17" type="body"/>
          </p:nvPr>
        </p:nvSpPr>
        <p:spPr>
          <a:xfrm>
            <a:off x="10538361" y="7717456"/>
            <a:ext cx="6120680" cy="848975"/>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200"/>
              <a:buNone/>
            </a:pPr>
            <a:r>
              <a:rPr lang="en-US"/>
              <a:t>UN Data</a:t>
            </a:r>
            <a:endParaRPr/>
          </a:p>
        </p:txBody>
      </p:sp>
      <p:sp>
        <p:nvSpPr>
          <p:cNvPr id="3479" name="Google Shape;3479;p20"/>
          <p:cNvSpPr txBox="1"/>
          <p:nvPr>
            <p:ph idx="18" type="body"/>
          </p:nvPr>
        </p:nvSpPr>
        <p:spPr>
          <a:xfrm>
            <a:off x="10538361" y="8437536"/>
            <a:ext cx="7020900" cy="585000"/>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dk1"/>
              </a:buClr>
              <a:buSzPts val="2000"/>
              <a:buNone/>
            </a:pPr>
            <a:r>
              <a:rPr lang="en-US"/>
              <a:t>Supplement Data</a:t>
            </a:r>
            <a:endParaRPr/>
          </a:p>
        </p:txBody>
      </p:sp>
      <p:pic>
        <p:nvPicPr>
          <p:cNvPr id="3480" name="Google Shape;3480;p20"/>
          <p:cNvPicPr preferRelativeResize="0"/>
          <p:nvPr>
            <p:ph idx="4" type="pic"/>
          </p:nvPr>
        </p:nvPicPr>
        <p:blipFill rotWithShape="1">
          <a:blip r:embed="rId6">
            <a:alphaModFix/>
          </a:blip>
          <a:srcRect b="0" l="0" r="0" t="0"/>
          <a:stretch/>
        </p:blipFill>
        <p:spPr>
          <a:xfrm>
            <a:off x="9464426" y="4790437"/>
            <a:ext cx="616114" cy="616114"/>
          </a:xfrm>
          <a:prstGeom prst="rect">
            <a:avLst/>
          </a:prstGeom>
          <a:noFill/>
          <a:ln>
            <a:noFill/>
          </a:ln>
        </p:spPr>
      </p:pic>
      <p:pic>
        <p:nvPicPr>
          <p:cNvPr id="3481" name="Google Shape;3481;p20"/>
          <p:cNvPicPr preferRelativeResize="0"/>
          <p:nvPr>
            <p:ph idx="2" type="pic"/>
          </p:nvPr>
        </p:nvPicPr>
        <p:blipFill rotWithShape="1">
          <a:blip r:embed="rId7">
            <a:alphaModFix/>
          </a:blip>
          <a:srcRect b="0" l="0" r="0" t="0"/>
          <a:stretch/>
        </p:blipFill>
        <p:spPr>
          <a:xfrm>
            <a:off x="9464426" y="1505073"/>
            <a:ext cx="616114" cy="616114"/>
          </a:xfrm>
          <a:prstGeom prst="rect">
            <a:avLst/>
          </a:prstGeom>
          <a:noFill/>
          <a:ln>
            <a:noFill/>
          </a:ln>
        </p:spPr>
      </p:pic>
    </p:spTree>
  </p:cSld>
  <p:clrMapOvr>
    <a:masterClrMapping/>
  </p:clrMapOvr>
  <p:transition advTm="8045" spd="slow">
    <p:wipe dir="l"/>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15"/>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Clr>
                <a:schemeClr val="accent1"/>
              </a:buClr>
              <a:buSzPts val="5400"/>
              <a:buFont typeface="Roboto Condensed Light"/>
              <a:buNone/>
            </a:pPr>
            <a:r>
              <a:rPr lang="en-US"/>
              <a:t>Center for World University Rankings</a:t>
            </a:r>
            <a:endParaRPr/>
          </a:p>
        </p:txBody>
      </p:sp>
      <p:sp>
        <p:nvSpPr>
          <p:cNvPr id="3487" name="Google Shape;3487;p15"/>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488" name="Google Shape;3488;p15"/>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489" name="Google Shape;3489;p15"/>
          <p:cNvSpPr txBox="1"/>
          <p:nvPr>
            <p:ph idx="1" type="body"/>
          </p:nvPr>
        </p:nvSpPr>
        <p:spPr>
          <a:xfrm>
            <a:off x="1096312" y="1948145"/>
            <a:ext cx="5171868" cy="1043694"/>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600"/>
              <a:buNone/>
            </a:pPr>
            <a:r>
              <a:rPr lang="en-US"/>
              <a:t>TOP 10 INSTITUTIONS</a:t>
            </a:r>
            <a:endParaRPr/>
          </a:p>
        </p:txBody>
      </p:sp>
      <p:sp>
        <p:nvSpPr>
          <p:cNvPr id="3490" name="Google Shape;3490;p15"/>
          <p:cNvSpPr txBox="1"/>
          <p:nvPr>
            <p:ph idx="3" type="body"/>
          </p:nvPr>
        </p:nvSpPr>
        <p:spPr>
          <a:xfrm>
            <a:off x="6532916" y="1984572"/>
            <a:ext cx="5172000" cy="1043700"/>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600"/>
              <a:buNone/>
            </a:pPr>
            <a:r>
              <a:rPr lang="en-US"/>
              <a:t>RANKINGS CATEGORY BY COUNTRY</a:t>
            </a:r>
            <a:endParaRPr/>
          </a:p>
        </p:txBody>
      </p:sp>
      <p:pic>
        <p:nvPicPr>
          <p:cNvPr id="3491" name="Google Shape;3491;p15"/>
          <p:cNvPicPr preferRelativeResize="0"/>
          <p:nvPr/>
        </p:nvPicPr>
        <p:blipFill>
          <a:blip r:embed="rId3">
            <a:alphaModFix/>
          </a:blip>
          <a:stretch>
            <a:fillRect/>
          </a:stretch>
        </p:blipFill>
        <p:spPr>
          <a:xfrm>
            <a:off x="960050" y="3073275"/>
            <a:ext cx="5014467" cy="5895650"/>
          </a:xfrm>
          <a:prstGeom prst="rect">
            <a:avLst/>
          </a:prstGeom>
          <a:noFill/>
          <a:ln>
            <a:noFill/>
          </a:ln>
        </p:spPr>
      </p:pic>
      <p:pic>
        <p:nvPicPr>
          <p:cNvPr id="3492" name="Google Shape;3492;p15"/>
          <p:cNvPicPr preferRelativeResize="0"/>
          <p:nvPr/>
        </p:nvPicPr>
        <p:blipFill>
          <a:blip r:embed="rId4">
            <a:alphaModFix/>
          </a:blip>
          <a:stretch>
            <a:fillRect/>
          </a:stretch>
        </p:blipFill>
        <p:spPr>
          <a:xfrm>
            <a:off x="6723081" y="3038481"/>
            <a:ext cx="4080421" cy="7100575"/>
          </a:xfrm>
          <a:prstGeom prst="rect">
            <a:avLst/>
          </a:prstGeom>
          <a:noFill/>
          <a:ln>
            <a:noFill/>
          </a:ln>
        </p:spPr>
      </p:pic>
      <p:pic>
        <p:nvPicPr>
          <p:cNvPr id="3493" name="Google Shape;3493;p15"/>
          <p:cNvPicPr preferRelativeResize="0"/>
          <p:nvPr/>
        </p:nvPicPr>
        <p:blipFill>
          <a:blip r:embed="rId5">
            <a:alphaModFix/>
          </a:blip>
          <a:stretch>
            <a:fillRect/>
          </a:stretch>
        </p:blipFill>
        <p:spPr>
          <a:xfrm>
            <a:off x="12220675" y="1984575"/>
            <a:ext cx="5014475" cy="7444176"/>
          </a:xfrm>
          <a:prstGeom prst="rect">
            <a:avLst/>
          </a:prstGeom>
          <a:noFill/>
          <a:ln>
            <a:noFill/>
          </a:ln>
        </p:spPr>
      </p:pic>
    </p:spTree>
  </p:cSld>
  <p:clrMapOvr>
    <a:masterClrMapping/>
  </p:clrMapOvr>
  <p:transition advTm="4436" spd="slow">
    <p:wipe dir="l"/>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sp>
        <p:nvSpPr>
          <p:cNvPr id="3498" name="Google Shape;3498;g1f5b7746bd3_0_8710"/>
          <p:cNvSpPr txBox="1"/>
          <p:nvPr>
            <p:ph type="title"/>
          </p:nvPr>
        </p:nvSpPr>
        <p:spPr>
          <a:xfrm>
            <a:off x="637261" y="192950"/>
            <a:ext cx="16741800" cy="1125000"/>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Clr>
                <a:schemeClr val="accent1"/>
              </a:buClr>
              <a:buSzPts val="5400"/>
              <a:buFont typeface="Roboto Condensed Light"/>
              <a:buNone/>
            </a:pPr>
            <a:r>
              <a:rPr lang="en-US"/>
              <a:t>Academic Ranking of World Universites</a:t>
            </a:r>
            <a:endParaRPr/>
          </a:p>
        </p:txBody>
      </p:sp>
      <p:sp>
        <p:nvSpPr>
          <p:cNvPr id="3499" name="Google Shape;3499;g1f5b7746bd3_0_8710"/>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500" name="Google Shape;3500;g1f5b7746bd3_0_8710"/>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501" name="Google Shape;3501;g1f5b7746bd3_0_8710"/>
          <p:cNvSpPr txBox="1"/>
          <p:nvPr>
            <p:ph idx="1" type="body"/>
          </p:nvPr>
        </p:nvSpPr>
        <p:spPr>
          <a:xfrm>
            <a:off x="1142999" y="1948145"/>
            <a:ext cx="7321500" cy="1453800"/>
          </a:xfrm>
          <a:prstGeom prst="rect">
            <a:avLst/>
          </a:prstGeom>
          <a:noFill/>
          <a:ln>
            <a:noFill/>
          </a:ln>
        </p:spPr>
        <p:txBody>
          <a:bodyPr anchorCtr="0" anchor="b" bIns="81625" lIns="163275" spcFirstLastPara="1" rIns="163275" wrap="square" tIns="81625">
            <a:noAutofit/>
          </a:bodyPr>
          <a:lstStyle/>
          <a:p>
            <a:pPr indent="0" lvl="0" marL="0" rtl="0" algn="ctr">
              <a:spcBef>
                <a:spcPts val="0"/>
              </a:spcBef>
              <a:spcAft>
                <a:spcPts val="0"/>
              </a:spcAft>
              <a:buClr>
                <a:schemeClr val="accent1"/>
              </a:buClr>
              <a:buSzPts val="4000"/>
              <a:buNone/>
            </a:pPr>
            <a:r>
              <a:rPr lang="en-US"/>
              <a:t>BEST UNIVERSITY OVER THE YEAR</a:t>
            </a:r>
            <a:endParaRPr/>
          </a:p>
        </p:txBody>
      </p:sp>
      <p:sp>
        <p:nvSpPr>
          <p:cNvPr id="3502" name="Google Shape;3502;g1f5b7746bd3_0_8710"/>
          <p:cNvSpPr txBox="1"/>
          <p:nvPr>
            <p:ph idx="3" type="body"/>
          </p:nvPr>
        </p:nvSpPr>
        <p:spPr>
          <a:xfrm>
            <a:off x="9747420" y="1948145"/>
            <a:ext cx="7321500" cy="1453800"/>
          </a:xfrm>
          <a:prstGeom prst="rect">
            <a:avLst/>
          </a:prstGeom>
          <a:noFill/>
          <a:ln>
            <a:noFill/>
          </a:ln>
        </p:spPr>
        <p:txBody>
          <a:bodyPr anchorCtr="0" anchor="b" bIns="81625" lIns="163275" spcFirstLastPara="1" rIns="163275" wrap="square" tIns="81625">
            <a:noAutofit/>
          </a:bodyPr>
          <a:lstStyle/>
          <a:p>
            <a:pPr indent="0" lvl="0" marL="0" rtl="0" algn="ctr">
              <a:spcBef>
                <a:spcPts val="0"/>
              </a:spcBef>
              <a:spcAft>
                <a:spcPts val="0"/>
              </a:spcAft>
              <a:buClr>
                <a:schemeClr val="accent1"/>
              </a:buClr>
              <a:buSzPts val="4000"/>
              <a:buNone/>
            </a:pPr>
            <a:r>
              <a:rPr lang="en-US"/>
              <a:t>RANKINGS OF CATEGORY BY COUNTRY</a:t>
            </a:r>
            <a:endParaRPr/>
          </a:p>
        </p:txBody>
      </p:sp>
      <p:pic>
        <p:nvPicPr>
          <p:cNvPr id="3503" name="Google Shape;3503;g1f5b7746bd3_0_8710"/>
          <p:cNvPicPr preferRelativeResize="0"/>
          <p:nvPr/>
        </p:nvPicPr>
        <p:blipFill>
          <a:blip r:embed="rId3">
            <a:alphaModFix/>
          </a:blip>
          <a:stretch>
            <a:fillRect/>
          </a:stretch>
        </p:blipFill>
        <p:spPr>
          <a:xfrm>
            <a:off x="9640925" y="3714250"/>
            <a:ext cx="7321500" cy="5877113"/>
          </a:xfrm>
          <a:prstGeom prst="rect">
            <a:avLst/>
          </a:prstGeom>
          <a:noFill/>
          <a:ln>
            <a:noFill/>
          </a:ln>
        </p:spPr>
      </p:pic>
      <p:pic>
        <p:nvPicPr>
          <p:cNvPr id="3504" name="Google Shape;3504;g1f5b7746bd3_0_8710"/>
          <p:cNvPicPr preferRelativeResize="0"/>
          <p:nvPr/>
        </p:nvPicPr>
        <p:blipFill>
          <a:blip r:embed="rId4">
            <a:alphaModFix/>
          </a:blip>
          <a:stretch>
            <a:fillRect/>
          </a:stretch>
        </p:blipFill>
        <p:spPr>
          <a:xfrm>
            <a:off x="1143000" y="3714259"/>
            <a:ext cx="7321500" cy="46715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1" name="Shape 3301"/>
        <p:cNvGrpSpPr/>
        <p:nvPr/>
      </p:nvGrpSpPr>
      <p:grpSpPr>
        <a:xfrm>
          <a:off x="0" y="0"/>
          <a:ext cx="0" cy="0"/>
          <a:chOff x="0" y="0"/>
          <a:chExt cx="0" cy="0"/>
        </a:xfrm>
      </p:grpSpPr>
      <p:sp>
        <p:nvSpPr>
          <p:cNvPr id="3302" name="Google Shape;3302;p3"/>
          <p:cNvSpPr txBox="1"/>
          <p:nvPr>
            <p:ph type="title"/>
          </p:nvPr>
        </p:nvSpPr>
        <p:spPr>
          <a:xfrm>
            <a:off x="862286" y="2758235"/>
            <a:ext cx="16741860" cy="1664619"/>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accent1"/>
              </a:buClr>
              <a:buSzPts val="9600"/>
              <a:buFont typeface="Roboto Condensed Light"/>
              <a:buNone/>
            </a:pPr>
            <a:r>
              <a:rPr lang="en-US"/>
              <a:t>WELCOME!</a:t>
            </a:r>
            <a:endParaRPr/>
          </a:p>
        </p:txBody>
      </p:sp>
      <p:sp>
        <p:nvSpPr>
          <p:cNvPr id="3303" name="Google Shape;3303;p3"/>
          <p:cNvSpPr txBox="1"/>
          <p:nvPr>
            <p:ph idx="1" type="body"/>
          </p:nvPr>
        </p:nvSpPr>
        <p:spPr>
          <a:xfrm>
            <a:off x="1114314" y="4288405"/>
            <a:ext cx="16057784" cy="900100"/>
          </a:xfrm>
          <a:prstGeom prst="rect">
            <a:avLst/>
          </a:prstGeom>
          <a:noFill/>
          <a:ln>
            <a:noFill/>
          </a:ln>
        </p:spPr>
        <p:txBody>
          <a:bodyPr anchorCtr="0" anchor="t" bIns="81625" lIns="163275" spcFirstLastPara="1" rIns="163275" wrap="square" tIns="81625">
            <a:noAutofit/>
          </a:bodyPr>
          <a:lstStyle/>
          <a:p>
            <a:pPr indent="0" lvl="0" marL="0" rtl="0" algn="ctr">
              <a:spcBef>
                <a:spcPts val="0"/>
              </a:spcBef>
              <a:spcAft>
                <a:spcPts val="0"/>
              </a:spcAft>
              <a:buClr>
                <a:schemeClr val="dk1"/>
              </a:buClr>
              <a:buSzPts val="4000"/>
              <a:buNone/>
            </a:pPr>
            <a:r>
              <a:rPr lang="en-US"/>
              <a:t>Thank you for coming today!</a:t>
            </a:r>
            <a:endParaRPr/>
          </a:p>
        </p:txBody>
      </p:sp>
      <p:sp>
        <p:nvSpPr>
          <p:cNvPr id="3304" name="Google Shape;3304;p3"/>
          <p:cNvSpPr txBox="1"/>
          <p:nvPr>
            <p:ph idx="2" type="body"/>
          </p:nvPr>
        </p:nvSpPr>
        <p:spPr>
          <a:xfrm>
            <a:off x="2104424" y="6133610"/>
            <a:ext cx="14077564" cy="2475275"/>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dk1"/>
              </a:buClr>
              <a:buSzPts val="2400"/>
              <a:buNone/>
            </a:pPr>
            <a:r>
              <a:t/>
            </a:r>
            <a:endParaRPr/>
          </a:p>
          <a:p>
            <a:pPr indent="0" lvl="0" marL="0" rtl="0" algn="ctr">
              <a:lnSpc>
                <a:spcPct val="120000"/>
              </a:lnSpc>
              <a:spcBef>
                <a:spcPts val="480"/>
              </a:spcBef>
              <a:spcAft>
                <a:spcPts val="0"/>
              </a:spcAft>
              <a:buClr>
                <a:schemeClr val="dk1"/>
              </a:buClr>
              <a:buSzPts val="2400"/>
              <a:buNone/>
            </a:pPr>
            <a:r>
              <a:t/>
            </a:r>
            <a:endParaRPr/>
          </a:p>
        </p:txBody>
      </p:sp>
      <p:sp>
        <p:nvSpPr>
          <p:cNvPr id="3305" name="Google Shape;3305;p3"/>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306" name="Google Shape;3306;p3"/>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8" name="Shape 3508"/>
        <p:cNvGrpSpPr/>
        <p:nvPr/>
      </p:nvGrpSpPr>
      <p:grpSpPr>
        <a:xfrm>
          <a:off x="0" y="0"/>
          <a:ext cx="0" cy="0"/>
          <a:chOff x="0" y="0"/>
          <a:chExt cx="0" cy="0"/>
        </a:xfrm>
      </p:grpSpPr>
      <p:sp>
        <p:nvSpPr>
          <p:cNvPr id="3509" name="Google Shape;3509;g1f5b7746bd3_0_8723"/>
          <p:cNvSpPr txBox="1"/>
          <p:nvPr>
            <p:ph type="title"/>
          </p:nvPr>
        </p:nvSpPr>
        <p:spPr>
          <a:xfrm>
            <a:off x="637261" y="192950"/>
            <a:ext cx="16741800" cy="1125000"/>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Clr>
                <a:schemeClr val="accent1"/>
              </a:buClr>
              <a:buSzPts val="5400"/>
              <a:buFont typeface="Roboto Condensed Light"/>
              <a:buNone/>
            </a:pPr>
            <a:r>
              <a:rPr lang="en-US"/>
              <a:t>Times Higher Education World Ranking</a:t>
            </a:r>
            <a:endParaRPr/>
          </a:p>
        </p:txBody>
      </p:sp>
      <p:sp>
        <p:nvSpPr>
          <p:cNvPr id="3510" name="Google Shape;3510;g1f5b7746bd3_0_8723"/>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511" name="Google Shape;3511;g1f5b7746bd3_0_8723"/>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512" name="Google Shape;3512;g1f5b7746bd3_0_8723"/>
          <p:cNvSpPr txBox="1"/>
          <p:nvPr>
            <p:ph idx="1" type="body"/>
          </p:nvPr>
        </p:nvSpPr>
        <p:spPr>
          <a:xfrm>
            <a:off x="1096312" y="1948145"/>
            <a:ext cx="5172000" cy="1043700"/>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600"/>
              <a:buNone/>
            </a:pPr>
            <a:r>
              <a:rPr lang="en-US"/>
              <a:t>TOP 10 UNIVERSITIES EACH YEAR</a:t>
            </a:r>
            <a:endParaRPr/>
          </a:p>
        </p:txBody>
      </p:sp>
      <p:sp>
        <p:nvSpPr>
          <p:cNvPr id="3513" name="Google Shape;3513;g1f5b7746bd3_0_8723"/>
          <p:cNvSpPr txBox="1"/>
          <p:nvPr>
            <p:ph idx="3" type="body"/>
          </p:nvPr>
        </p:nvSpPr>
        <p:spPr>
          <a:xfrm>
            <a:off x="6532916" y="1984572"/>
            <a:ext cx="5172000" cy="1043700"/>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600"/>
              <a:buNone/>
            </a:pPr>
            <a:r>
              <a:rPr lang="en-US"/>
              <a:t>RANKINGS CATEGORY BY COUNTRY</a:t>
            </a:r>
            <a:endParaRPr/>
          </a:p>
        </p:txBody>
      </p:sp>
      <p:pic>
        <p:nvPicPr>
          <p:cNvPr id="3514" name="Google Shape;3514;g1f5b7746bd3_0_8723"/>
          <p:cNvPicPr preferRelativeResize="0"/>
          <p:nvPr/>
        </p:nvPicPr>
        <p:blipFill>
          <a:blip r:embed="rId3">
            <a:alphaModFix/>
          </a:blip>
          <a:stretch>
            <a:fillRect/>
          </a:stretch>
        </p:blipFill>
        <p:spPr>
          <a:xfrm>
            <a:off x="1002700" y="2991853"/>
            <a:ext cx="5014475" cy="4806327"/>
          </a:xfrm>
          <a:prstGeom prst="rect">
            <a:avLst/>
          </a:prstGeom>
          <a:noFill/>
          <a:ln>
            <a:noFill/>
          </a:ln>
        </p:spPr>
      </p:pic>
      <p:pic>
        <p:nvPicPr>
          <p:cNvPr id="3515" name="Google Shape;3515;g1f5b7746bd3_0_8723"/>
          <p:cNvPicPr preferRelativeResize="0"/>
          <p:nvPr/>
        </p:nvPicPr>
        <p:blipFill>
          <a:blip r:embed="rId4">
            <a:alphaModFix/>
          </a:blip>
          <a:stretch>
            <a:fillRect/>
          </a:stretch>
        </p:blipFill>
        <p:spPr>
          <a:xfrm>
            <a:off x="6532925" y="2991853"/>
            <a:ext cx="5014475" cy="4659118"/>
          </a:xfrm>
          <a:prstGeom prst="rect">
            <a:avLst/>
          </a:prstGeom>
          <a:noFill/>
          <a:ln>
            <a:noFill/>
          </a:ln>
        </p:spPr>
      </p:pic>
      <p:sp>
        <p:nvSpPr>
          <p:cNvPr id="3516" name="Google Shape;3516;g1f5b7746bd3_0_8723"/>
          <p:cNvSpPr txBox="1"/>
          <p:nvPr>
            <p:ph idx="3" type="body"/>
          </p:nvPr>
        </p:nvSpPr>
        <p:spPr>
          <a:xfrm>
            <a:off x="11969541" y="2114247"/>
            <a:ext cx="5172000" cy="1043700"/>
          </a:xfrm>
          <a:prstGeom prst="rect">
            <a:avLst/>
          </a:prstGeom>
          <a:noFill/>
          <a:ln>
            <a:noFill/>
          </a:ln>
        </p:spPr>
        <p:txBody>
          <a:bodyPr anchorCtr="0" anchor="b" bIns="81625" lIns="163275" spcFirstLastPara="1" rIns="163275" wrap="square" tIns="81625">
            <a:noAutofit/>
          </a:bodyPr>
          <a:lstStyle/>
          <a:p>
            <a:pPr indent="0" lvl="0" marL="0" rtl="0" algn="l">
              <a:spcBef>
                <a:spcPts val="0"/>
              </a:spcBef>
              <a:spcAft>
                <a:spcPts val="0"/>
              </a:spcAft>
              <a:buClr>
                <a:schemeClr val="accent1"/>
              </a:buClr>
              <a:buSzPts val="3600"/>
              <a:buNone/>
            </a:pPr>
            <a:r>
              <a:rPr lang="en-US"/>
              <a:t>RANKINGS ADDITIONAL METRIC</a:t>
            </a:r>
            <a:endParaRPr/>
          </a:p>
        </p:txBody>
      </p:sp>
      <p:pic>
        <p:nvPicPr>
          <p:cNvPr id="3517" name="Google Shape;3517;g1f5b7746bd3_0_8723"/>
          <p:cNvPicPr preferRelativeResize="0"/>
          <p:nvPr/>
        </p:nvPicPr>
        <p:blipFill>
          <a:blip r:embed="rId5">
            <a:alphaModFix/>
          </a:blip>
          <a:stretch>
            <a:fillRect/>
          </a:stretch>
        </p:blipFill>
        <p:spPr>
          <a:xfrm>
            <a:off x="11969550" y="3157950"/>
            <a:ext cx="6316850" cy="32446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1" name="Shape 3521"/>
        <p:cNvGrpSpPr/>
        <p:nvPr/>
      </p:nvGrpSpPr>
      <p:grpSpPr>
        <a:xfrm>
          <a:off x="0" y="0"/>
          <a:ext cx="0" cy="0"/>
          <a:chOff x="0" y="0"/>
          <a:chExt cx="0" cy="0"/>
        </a:xfrm>
      </p:grpSpPr>
      <p:sp>
        <p:nvSpPr>
          <p:cNvPr id="3522" name="Google Shape;3522;g1f5b7746bd3_0_8739"/>
          <p:cNvSpPr txBox="1"/>
          <p:nvPr>
            <p:ph type="title"/>
          </p:nvPr>
        </p:nvSpPr>
        <p:spPr>
          <a:xfrm>
            <a:off x="637261" y="192950"/>
            <a:ext cx="16741800" cy="1125000"/>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Clr>
                <a:schemeClr val="accent1"/>
              </a:buClr>
              <a:buSzPts val="5400"/>
              <a:buFont typeface="Roboto Condensed Light"/>
              <a:buNone/>
            </a:pPr>
            <a:r>
              <a:rPr lang="en-US"/>
              <a:t>Education Expenditure</a:t>
            </a:r>
            <a:endParaRPr/>
          </a:p>
        </p:txBody>
      </p:sp>
      <p:sp>
        <p:nvSpPr>
          <p:cNvPr id="3523" name="Google Shape;3523;g1f5b7746bd3_0_8739"/>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524" name="Google Shape;3524;g1f5b7746bd3_0_8739"/>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525" name="Google Shape;3525;g1f5b7746bd3_0_8739"/>
          <p:cNvSpPr txBox="1"/>
          <p:nvPr>
            <p:ph idx="5" type="body"/>
          </p:nvPr>
        </p:nvSpPr>
        <p:spPr>
          <a:xfrm>
            <a:off x="6026230" y="1768125"/>
            <a:ext cx="10677900" cy="773100"/>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accent1"/>
              </a:buClr>
              <a:buSzPts val="3200"/>
              <a:buNone/>
            </a:pPr>
            <a:r>
              <a:rPr lang="en-US"/>
              <a:t>All Institutions</a:t>
            </a:r>
            <a:endParaRPr/>
          </a:p>
        </p:txBody>
      </p:sp>
      <p:sp>
        <p:nvSpPr>
          <p:cNvPr id="3526" name="Google Shape;3526;g1f5b7746bd3_0_8739"/>
          <p:cNvSpPr txBox="1"/>
          <p:nvPr>
            <p:ph idx="7" type="body"/>
          </p:nvPr>
        </p:nvSpPr>
        <p:spPr>
          <a:xfrm>
            <a:off x="6026230" y="4425797"/>
            <a:ext cx="10677900" cy="773100"/>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accent1"/>
              </a:buClr>
              <a:buSzPts val="3200"/>
              <a:buNone/>
            </a:pPr>
            <a:r>
              <a:rPr lang="en-US"/>
              <a:t>Elementary &amp; Secondary Institutions</a:t>
            </a:r>
            <a:endParaRPr/>
          </a:p>
        </p:txBody>
      </p:sp>
      <p:sp>
        <p:nvSpPr>
          <p:cNvPr id="3527" name="Google Shape;3527;g1f5b7746bd3_0_8739"/>
          <p:cNvSpPr txBox="1"/>
          <p:nvPr>
            <p:ph idx="9" type="body"/>
          </p:nvPr>
        </p:nvSpPr>
        <p:spPr>
          <a:xfrm>
            <a:off x="6026230" y="7050419"/>
            <a:ext cx="10677900" cy="773100"/>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accent1"/>
              </a:buClr>
              <a:buSzPts val="3200"/>
              <a:buNone/>
            </a:pPr>
            <a:r>
              <a:rPr lang="en-US"/>
              <a:t>Higher Education Institutions</a:t>
            </a:r>
            <a:endParaRPr/>
          </a:p>
        </p:txBody>
      </p:sp>
      <p:pic>
        <p:nvPicPr>
          <p:cNvPr id="3528" name="Google Shape;3528;g1f5b7746bd3_0_8739"/>
          <p:cNvPicPr preferRelativeResize="0"/>
          <p:nvPr>
            <p:ph idx="2" type="pic"/>
          </p:nvPr>
        </p:nvPicPr>
        <p:blipFill rotWithShape="1">
          <a:blip r:embed="rId3">
            <a:alphaModFix/>
          </a:blip>
          <a:srcRect b="11155" l="0" r="0" t="11155"/>
          <a:stretch/>
        </p:blipFill>
        <p:spPr>
          <a:xfrm>
            <a:off x="1740034" y="1933890"/>
            <a:ext cx="3899400" cy="2008799"/>
          </a:xfrm>
          <a:prstGeom prst="rect">
            <a:avLst/>
          </a:prstGeom>
          <a:noFill/>
          <a:ln>
            <a:noFill/>
          </a:ln>
        </p:spPr>
      </p:pic>
      <p:pic>
        <p:nvPicPr>
          <p:cNvPr id="3529" name="Google Shape;3529;g1f5b7746bd3_0_8739"/>
          <p:cNvPicPr preferRelativeResize="0"/>
          <p:nvPr>
            <p:ph idx="3" type="pic"/>
          </p:nvPr>
        </p:nvPicPr>
        <p:blipFill rotWithShape="1">
          <a:blip r:embed="rId4">
            <a:alphaModFix/>
          </a:blip>
          <a:srcRect b="11217" l="0" r="0" t="11209"/>
          <a:stretch/>
        </p:blipFill>
        <p:spPr>
          <a:xfrm>
            <a:off x="1740034" y="4589185"/>
            <a:ext cx="3899398" cy="2008801"/>
          </a:xfrm>
          <a:prstGeom prst="rect">
            <a:avLst/>
          </a:prstGeom>
          <a:noFill/>
          <a:ln>
            <a:noFill/>
          </a:ln>
        </p:spPr>
      </p:pic>
      <p:pic>
        <p:nvPicPr>
          <p:cNvPr id="3530" name="Google Shape;3530;g1f5b7746bd3_0_8739"/>
          <p:cNvPicPr preferRelativeResize="0"/>
          <p:nvPr>
            <p:ph idx="4" type="pic"/>
          </p:nvPr>
        </p:nvPicPr>
        <p:blipFill rotWithShape="1">
          <a:blip r:embed="rId5">
            <a:alphaModFix/>
          </a:blip>
          <a:srcRect b="15716" l="0" r="0" t="15710"/>
          <a:stretch/>
        </p:blipFill>
        <p:spPr>
          <a:xfrm>
            <a:off x="1740034" y="7199475"/>
            <a:ext cx="3899400" cy="2008800"/>
          </a:xfrm>
          <a:prstGeom prst="rect">
            <a:avLst/>
          </a:prstGeom>
          <a:noFill/>
          <a:ln>
            <a:noFill/>
          </a:ln>
        </p:spPr>
      </p:pic>
      <p:pic>
        <p:nvPicPr>
          <p:cNvPr id="3531" name="Google Shape;3531;g1f5b7746bd3_0_8739"/>
          <p:cNvPicPr preferRelativeResize="0"/>
          <p:nvPr/>
        </p:nvPicPr>
        <p:blipFill>
          <a:blip r:embed="rId6">
            <a:alphaModFix/>
          </a:blip>
          <a:stretch>
            <a:fillRect/>
          </a:stretch>
        </p:blipFill>
        <p:spPr>
          <a:xfrm>
            <a:off x="6026219" y="2475988"/>
            <a:ext cx="11965351" cy="1371200"/>
          </a:xfrm>
          <a:prstGeom prst="rect">
            <a:avLst/>
          </a:prstGeom>
          <a:noFill/>
          <a:ln>
            <a:noFill/>
          </a:ln>
        </p:spPr>
      </p:pic>
      <p:pic>
        <p:nvPicPr>
          <p:cNvPr id="3532" name="Google Shape;3532;g1f5b7746bd3_0_8739"/>
          <p:cNvPicPr preferRelativeResize="0"/>
          <p:nvPr/>
        </p:nvPicPr>
        <p:blipFill>
          <a:blip r:embed="rId7">
            <a:alphaModFix/>
          </a:blip>
          <a:stretch>
            <a:fillRect/>
          </a:stretch>
        </p:blipFill>
        <p:spPr>
          <a:xfrm>
            <a:off x="6026225" y="5005250"/>
            <a:ext cx="12084400" cy="1875450"/>
          </a:xfrm>
          <a:prstGeom prst="rect">
            <a:avLst/>
          </a:prstGeom>
          <a:noFill/>
          <a:ln>
            <a:noFill/>
          </a:ln>
        </p:spPr>
      </p:pic>
      <p:pic>
        <p:nvPicPr>
          <p:cNvPr id="3533" name="Google Shape;3533;g1f5b7746bd3_0_8739"/>
          <p:cNvPicPr preferRelativeResize="0"/>
          <p:nvPr/>
        </p:nvPicPr>
        <p:blipFill>
          <a:blip r:embed="rId8">
            <a:alphaModFix/>
          </a:blip>
          <a:stretch>
            <a:fillRect/>
          </a:stretch>
        </p:blipFill>
        <p:spPr>
          <a:xfrm>
            <a:off x="5882670" y="7665696"/>
            <a:ext cx="12403725" cy="16646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7" name="Shape 3537"/>
        <p:cNvGrpSpPr/>
        <p:nvPr/>
      </p:nvGrpSpPr>
      <p:grpSpPr>
        <a:xfrm>
          <a:off x="0" y="0"/>
          <a:ext cx="0" cy="0"/>
          <a:chOff x="0" y="0"/>
          <a:chExt cx="0" cy="0"/>
        </a:xfrm>
      </p:grpSpPr>
      <p:sp>
        <p:nvSpPr>
          <p:cNvPr id="3538" name="Google Shape;3538;p17"/>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539" name="Google Shape;3539;p17"/>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540" name="Google Shape;3540;p17"/>
          <p:cNvSpPr txBox="1"/>
          <p:nvPr>
            <p:ph type="title"/>
          </p:nvPr>
        </p:nvSpPr>
        <p:spPr>
          <a:xfrm>
            <a:off x="862286" y="5593550"/>
            <a:ext cx="16606845" cy="101110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accent1"/>
              </a:buClr>
              <a:buSzPts val="5400"/>
              <a:buFont typeface="Roboto Condensed Light"/>
              <a:buNone/>
            </a:pPr>
            <a:r>
              <a:rPr lang="en-US"/>
              <a:t>DON’T LOOK BACK</a:t>
            </a:r>
            <a:endParaRPr/>
          </a:p>
        </p:txBody>
      </p:sp>
      <p:sp>
        <p:nvSpPr>
          <p:cNvPr id="3541" name="Google Shape;3541;p17"/>
          <p:cNvSpPr txBox="1"/>
          <p:nvPr>
            <p:ph idx="1" type="body"/>
          </p:nvPr>
        </p:nvSpPr>
        <p:spPr>
          <a:xfrm>
            <a:off x="2623106" y="7573772"/>
            <a:ext cx="13040199" cy="1530168"/>
          </a:xfrm>
          <a:prstGeom prst="rect">
            <a:avLst/>
          </a:prstGeom>
          <a:noFill/>
          <a:ln>
            <a:noFill/>
          </a:ln>
        </p:spPr>
        <p:txBody>
          <a:bodyPr anchorCtr="0" anchor="t" bIns="81625" lIns="163275" spcFirstLastPara="1" rIns="163275" wrap="square" tIns="81625">
            <a:noAutofit/>
          </a:bodyPr>
          <a:lstStyle/>
          <a:p>
            <a:pPr indent="0" lvl="0" marL="0" rtl="0" algn="ctr">
              <a:lnSpc>
                <a:spcPct val="120000"/>
              </a:lnSpc>
              <a:spcBef>
                <a:spcPts val="0"/>
              </a:spcBef>
              <a:spcAft>
                <a:spcPts val="0"/>
              </a:spcAft>
              <a:buClr>
                <a:schemeClr val="dk1"/>
              </a:buClr>
              <a:buSzPts val="2000"/>
              <a:buNone/>
            </a:pPr>
            <a:r>
              <a:t/>
            </a:r>
            <a:endParaRPr/>
          </a:p>
        </p:txBody>
      </p:sp>
      <p:sp>
        <p:nvSpPr>
          <p:cNvPr id="3542" name="Google Shape;3542;p17"/>
          <p:cNvSpPr txBox="1"/>
          <p:nvPr>
            <p:ph idx="3" type="body"/>
          </p:nvPr>
        </p:nvSpPr>
        <p:spPr>
          <a:xfrm>
            <a:off x="2594582" y="6493650"/>
            <a:ext cx="13097249" cy="773203"/>
          </a:xfrm>
          <a:prstGeom prst="rect">
            <a:avLst/>
          </a:prstGeom>
          <a:noFill/>
          <a:ln>
            <a:noFill/>
          </a:ln>
        </p:spPr>
        <p:txBody>
          <a:bodyPr anchorCtr="0" anchor="t" bIns="81625" lIns="163275" spcFirstLastPara="1" rIns="163275" wrap="square" tIns="81625">
            <a:noAutofit/>
          </a:bodyPr>
          <a:lstStyle/>
          <a:p>
            <a:pPr indent="0" lvl="0" marL="0" rtl="0" algn="ctr">
              <a:lnSpc>
                <a:spcPct val="120000"/>
              </a:lnSpc>
              <a:spcBef>
                <a:spcPts val="0"/>
              </a:spcBef>
              <a:spcAft>
                <a:spcPts val="0"/>
              </a:spcAft>
              <a:buClr>
                <a:schemeClr val="dk2"/>
              </a:buClr>
              <a:buSzPts val="3200"/>
              <a:buNone/>
            </a:pPr>
            <a:r>
              <a:t/>
            </a:r>
            <a:endParaRPr/>
          </a:p>
        </p:txBody>
      </p:sp>
      <p:pic>
        <p:nvPicPr>
          <p:cNvPr id="3543" name="Google Shape;3543;p17"/>
          <p:cNvPicPr preferRelativeResize="0"/>
          <p:nvPr>
            <p:ph idx="2" type="pic"/>
          </p:nvPr>
        </p:nvPicPr>
        <p:blipFill rotWithShape="1">
          <a:blip r:embed="rId3">
            <a:alphaModFix/>
          </a:blip>
          <a:srcRect b="0" l="20163" r="20163" t="0"/>
          <a:stretch/>
        </p:blipFill>
        <p:spPr>
          <a:xfrm>
            <a:off x="7005046" y="980110"/>
            <a:ext cx="4227600" cy="4228200"/>
          </a:xfrm>
          <a:prstGeom prst="ellipse">
            <a:avLst/>
          </a:prstGeom>
          <a:noFill/>
          <a:ln>
            <a:noFill/>
          </a:ln>
        </p:spPr>
      </p:pic>
    </p:spTree>
  </p:cSld>
  <p:clrMapOvr>
    <a:masterClrMapping/>
  </p:clrMapOvr>
  <p:transition advTm="5135" spd="slow">
    <p:wipe dir="l"/>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7" name="Shape 3547"/>
        <p:cNvGrpSpPr/>
        <p:nvPr/>
      </p:nvGrpSpPr>
      <p:grpSpPr>
        <a:xfrm>
          <a:off x="0" y="0"/>
          <a:ext cx="0" cy="0"/>
          <a:chOff x="0" y="0"/>
          <a:chExt cx="0" cy="0"/>
        </a:xfrm>
      </p:grpSpPr>
      <p:pic>
        <p:nvPicPr>
          <p:cNvPr id="3548" name="Google Shape;3548;g1f5b7746bd3_0_8757"/>
          <p:cNvPicPr preferRelativeResize="0"/>
          <p:nvPr>
            <p:ph idx="2" type="pic"/>
          </p:nvPr>
        </p:nvPicPr>
        <p:blipFill rotWithShape="1">
          <a:blip r:embed="rId3">
            <a:alphaModFix/>
          </a:blip>
          <a:srcRect b="21872" l="0" r="0" t="21872"/>
          <a:stretch/>
        </p:blipFill>
        <p:spPr>
          <a:xfrm>
            <a:off x="0" y="0"/>
            <a:ext cx="18286500" cy="10287002"/>
          </a:xfrm>
          <a:prstGeom prst="rect">
            <a:avLst/>
          </a:prstGeom>
          <a:noFill/>
          <a:ln>
            <a:noFill/>
          </a:ln>
        </p:spPr>
      </p:pic>
      <p:sp>
        <p:nvSpPr>
          <p:cNvPr id="3549" name="Google Shape;3549;g1f5b7746bd3_0_8757"/>
          <p:cNvSpPr/>
          <p:nvPr>
            <p:ph idx="1" type="body"/>
          </p:nvPr>
        </p:nvSpPr>
        <p:spPr>
          <a:xfrm>
            <a:off x="772276" y="3748345"/>
            <a:ext cx="5850600" cy="5850600"/>
          </a:xfrm>
          <a:prstGeom prst="ellipse">
            <a:avLst/>
          </a:prstGeom>
          <a:solidFill>
            <a:schemeClr val="accent1">
              <a:alpha val="68630"/>
            </a:schemeClr>
          </a:solid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sp>
        <p:nvSpPr>
          <p:cNvPr id="3550" name="Google Shape;3550;g1f5b7746bd3_0_8757"/>
          <p:cNvSpPr txBox="1"/>
          <p:nvPr>
            <p:ph type="ctrTitle"/>
          </p:nvPr>
        </p:nvSpPr>
        <p:spPr>
          <a:xfrm>
            <a:off x="907291" y="6808685"/>
            <a:ext cx="5580600" cy="1189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Roboto Condensed Light"/>
              <a:buNone/>
            </a:pPr>
            <a:r>
              <a:rPr lang="en-US"/>
              <a:t>VISUALIZE</a:t>
            </a:r>
            <a:endParaRPr/>
          </a:p>
        </p:txBody>
      </p:sp>
      <p:pic>
        <p:nvPicPr>
          <p:cNvPr id="3551" name="Google Shape;3551;g1f5b7746bd3_0_8757"/>
          <p:cNvPicPr preferRelativeResize="0"/>
          <p:nvPr>
            <p:ph idx="3" type="pic"/>
          </p:nvPr>
        </p:nvPicPr>
        <p:blipFill rotWithShape="1">
          <a:blip r:embed="rId4">
            <a:alphaModFix/>
          </a:blip>
          <a:srcRect b="0" l="0" r="0" t="0"/>
          <a:stretch/>
        </p:blipFill>
        <p:spPr>
          <a:xfrm>
            <a:off x="2707556" y="4783525"/>
            <a:ext cx="2070165" cy="2070165"/>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6" name="Shape 3556"/>
        <p:cNvGrpSpPr/>
        <p:nvPr/>
      </p:nvGrpSpPr>
      <p:grpSpPr>
        <a:xfrm>
          <a:off x="0" y="0"/>
          <a:ext cx="0" cy="0"/>
          <a:chOff x="0" y="0"/>
          <a:chExt cx="0" cy="0"/>
        </a:xfrm>
      </p:grpSpPr>
      <p:pic>
        <p:nvPicPr>
          <p:cNvPr id="3557" name="Google Shape;3557;p44"/>
          <p:cNvPicPr preferRelativeResize="0"/>
          <p:nvPr/>
        </p:nvPicPr>
        <p:blipFill>
          <a:blip r:embed="rId3">
            <a:alphaModFix/>
          </a:blip>
          <a:stretch>
            <a:fillRect/>
          </a:stretch>
        </p:blipFill>
        <p:spPr>
          <a:xfrm>
            <a:off x="152400" y="152400"/>
            <a:ext cx="18076441" cy="10134600"/>
          </a:xfrm>
          <a:prstGeom prst="rect">
            <a:avLst/>
          </a:prstGeom>
          <a:noFill/>
          <a:ln>
            <a:noFill/>
          </a:ln>
        </p:spPr>
      </p:pic>
    </p:spTree>
  </p:cSld>
  <p:clrMapOvr>
    <a:masterClrMapping/>
  </p:clrMapOvr>
  <mc:AlternateContent>
    <mc:Choice Requires="p14">
      <p:transition advTm="4932" spd="slow" p14:dur="800">
        <p14:flythrough dir="ou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pic>
        <p:nvPicPr>
          <p:cNvPr id="3563" name="Google Shape;3563;g1f5b7746bd3_0_8781"/>
          <p:cNvPicPr preferRelativeResize="0"/>
          <p:nvPr/>
        </p:nvPicPr>
        <p:blipFill>
          <a:blip r:embed="rId3">
            <a:alphaModFix/>
          </a:blip>
          <a:stretch>
            <a:fillRect/>
          </a:stretch>
        </p:blipFill>
        <p:spPr>
          <a:xfrm>
            <a:off x="152400" y="152400"/>
            <a:ext cx="18098813" cy="10134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pic>
        <p:nvPicPr>
          <p:cNvPr id="3569" name="Google Shape;3569;g1f5b7746bd3_0_8787"/>
          <p:cNvPicPr preferRelativeResize="0"/>
          <p:nvPr/>
        </p:nvPicPr>
        <p:blipFill>
          <a:blip r:embed="rId3">
            <a:alphaModFix/>
          </a:blip>
          <a:stretch>
            <a:fillRect/>
          </a:stretch>
        </p:blipFill>
        <p:spPr>
          <a:xfrm>
            <a:off x="152400" y="152400"/>
            <a:ext cx="18134000" cy="101749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4" name="Shape 3574"/>
        <p:cNvGrpSpPr/>
        <p:nvPr/>
      </p:nvGrpSpPr>
      <p:grpSpPr>
        <a:xfrm>
          <a:off x="0" y="0"/>
          <a:ext cx="0" cy="0"/>
          <a:chOff x="0" y="0"/>
          <a:chExt cx="0" cy="0"/>
        </a:xfrm>
      </p:grpSpPr>
      <p:pic>
        <p:nvPicPr>
          <p:cNvPr id="3575" name="Google Shape;3575;g1f5b7746bd3_0_8793"/>
          <p:cNvPicPr preferRelativeResize="0"/>
          <p:nvPr/>
        </p:nvPicPr>
        <p:blipFill>
          <a:blip r:embed="rId3">
            <a:alphaModFix/>
          </a:blip>
          <a:stretch>
            <a:fillRect/>
          </a:stretch>
        </p:blipFill>
        <p:spPr>
          <a:xfrm>
            <a:off x="152400" y="152400"/>
            <a:ext cx="18134001" cy="10135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pic>
        <p:nvPicPr>
          <p:cNvPr id="3581" name="Google Shape;3581;g1f5b7746bd3_0_8799"/>
          <p:cNvPicPr preferRelativeResize="0"/>
          <p:nvPr/>
        </p:nvPicPr>
        <p:blipFill>
          <a:blip r:embed="rId3">
            <a:alphaModFix/>
          </a:blip>
          <a:stretch>
            <a:fillRect/>
          </a:stretch>
        </p:blipFill>
        <p:spPr>
          <a:xfrm>
            <a:off x="152400" y="152400"/>
            <a:ext cx="18134000" cy="10193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pic>
        <p:nvPicPr>
          <p:cNvPr id="3587" name="Google Shape;3587;g1f5b7746bd3_1_2"/>
          <p:cNvPicPr preferRelativeResize="0"/>
          <p:nvPr/>
        </p:nvPicPr>
        <p:blipFill>
          <a:blip r:embed="rId3">
            <a:alphaModFix/>
          </a:blip>
          <a:stretch>
            <a:fillRect/>
          </a:stretch>
        </p:blipFill>
        <p:spPr>
          <a:xfrm>
            <a:off x="152400" y="152400"/>
            <a:ext cx="18134000" cy="101749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sp>
        <p:nvSpPr>
          <p:cNvPr id="3312" name="Google Shape;3312;p4"/>
          <p:cNvSpPr/>
          <p:nvPr/>
        </p:nvSpPr>
        <p:spPr>
          <a:xfrm flipH="1">
            <a:off x="-3" y="2709331"/>
            <a:ext cx="18286412" cy="7560840"/>
          </a:xfrm>
          <a:custGeom>
            <a:rect b="b" l="l" r="r" t="t"/>
            <a:pathLst>
              <a:path extrusionOk="0" h="7560840" w="18286412">
                <a:moveTo>
                  <a:pt x="0" y="0"/>
                </a:moveTo>
                <a:lnTo>
                  <a:pt x="0" y="4635515"/>
                </a:lnTo>
                <a:lnTo>
                  <a:pt x="0" y="7560840"/>
                </a:lnTo>
                <a:lnTo>
                  <a:pt x="18286412" y="7560840"/>
                </a:lnTo>
                <a:lnTo>
                  <a:pt x="18286412" y="46355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dk1"/>
              </a:solidFill>
              <a:latin typeface="Roboto Light"/>
              <a:ea typeface="Roboto Light"/>
              <a:cs typeface="Roboto Light"/>
              <a:sym typeface="Roboto Light"/>
            </a:endParaRPr>
          </a:p>
        </p:txBody>
      </p:sp>
      <p:sp>
        <p:nvSpPr>
          <p:cNvPr id="3313" name="Google Shape;3313;p4"/>
          <p:cNvSpPr txBox="1"/>
          <p:nvPr/>
        </p:nvSpPr>
        <p:spPr>
          <a:xfrm>
            <a:off x="8828171" y="5998595"/>
            <a:ext cx="783087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6000" u="none" cap="none" strike="noStrike">
                <a:solidFill>
                  <a:schemeClr val="lt1"/>
                </a:solidFill>
                <a:latin typeface="Roboto Condensed Light"/>
                <a:ea typeface="Roboto Condensed Light"/>
                <a:cs typeface="Roboto Condensed Light"/>
                <a:sym typeface="Roboto Condensed Light"/>
              </a:rPr>
              <a:t>WELCOME!</a:t>
            </a:r>
            <a:endParaRPr sz="6000">
              <a:solidFill>
                <a:schemeClr val="lt1"/>
              </a:solidFill>
              <a:latin typeface="Roboto Condensed Light"/>
              <a:ea typeface="Roboto Condensed Light"/>
              <a:cs typeface="Roboto Condensed Light"/>
              <a:sym typeface="Roboto Condensed Light"/>
            </a:endParaRPr>
          </a:p>
        </p:txBody>
      </p:sp>
      <p:sp>
        <p:nvSpPr>
          <p:cNvPr id="3314" name="Google Shape;3314;p4"/>
          <p:cNvSpPr/>
          <p:nvPr/>
        </p:nvSpPr>
        <p:spPr>
          <a:xfrm rot="-859865">
            <a:off x="-102848" y="7227191"/>
            <a:ext cx="7879033" cy="1064425"/>
          </a:xfrm>
          <a:prstGeom prst="parallelogram">
            <a:avLst>
              <a:gd fmla="val 25000" name="adj"/>
            </a:avLst>
          </a:prstGeom>
          <a:solidFill>
            <a:srgbClr val="004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315" name="Google Shape;3315;p4"/>
          <p:cNvSpPr/>
          <p:nvPr/>
        </p:nvSpPr>
        <p:spPr>
          <a:xfrm rot="-859865">
            <a:off x="830145" y="8238890"/>
            <a:ext cx="7879033" cy="287026"/>
          </a:xfrm>
          <a:prstGeom prst="parallelogram">
            <a:avLst>
              <a:gd fmla="val 25000" name="adj"/>
            </a:avLst>
          </a:prstGeom>
          <a:solidFill>
            <a:srgbClr val="00728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316" name="Google Shape;3316;p4"/>
          <p:cNvSpPr/>
          <p:nvPr/>
        </p:nvSpPr>
        <p:spPr>
          <a:xfrm rot="-859865">
            <a:off x="7606487" y="4361866"/>
            <a:ext cx="4977711" cy="574052"/>
          </a:xfrm>
          <a:prstGeom prst="parallelogram">
            <a:avLst>
              <a:gd fmla="val 25000" name="adj"/>
            </a:avLst>
          </a:prstGeom>
          <a:solidFill>
            <a:srgbClr val="004C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317" name="Google Shape;3317;p4"/>
          <p:cNvSpPr/>
          <p:nvPr/>
        </p:nvSpPr>
        <p:spPr>
          <a:xfrm rot="-859865">
            <a:off x="10003272" y="3611231"/>
            <a:ext cx="4977711" cy="287026"/>
          </a:xfrm>
          <a:prstGeom prst="parallelogram">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318" name="Google Shape;3318;p4"/>
          <p:cNvSpPr/>
          <p:nvPr/>
        </p:nvSpPr>
        <p:spPr>
          <a:xfrm rot="-859865">
            <a:off x="-150396" y="7285824"/>
            <a:ext cx="4977711" cy="423599"/>
          </a:xfrm>
          <a:prstGeom prst="parallelogram">
            <a:avLst>
              <a:gd fmla="val 25000" name="adj"/>
            </a:avLst>
          </a:prstGeom>
          <a:solidFill>
            <a:srgbClr val="3FD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319" name="Google Shape;3319;p4"/>
          <p:cNvSpPr txBox="1"/>
          <p:nvPr/>
        </p:nvSpPr>
        <p:spPr>
          <a:xfrm rot="-867791">
            <a:off x="293384" y="7381046"/>
            <a:ext cx="6942727" cy="831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accent1"/>
                </a:solidFill>
                <a:latin typeface="Roboto Condensed Light"/>
                <a:ea typeface="Roboto Condensed Light"/>
                <a:cs typeface="Roboto Condensed Light"/>
                <a:sym typeface="Roboto Condensed Light"/>
              </a:rPr>
              <a:t>LE TRUONG KHANG</a:t>
            </a:r>
            <a:endParaRPr sz="4800">
              <a:solidFill>
                <a:schemeClr val="accent1"/>
              </a:solidFill>
              <a:latin typeface="Roboto Condensed Light"/>
              <a:ea typeface="Roboto Condensed Light"/>
              <a:cs typeface="Roboto Condensed Light"/>
              <a:sym typeface="Roboto Condensed Light"/>
            </a:endParaRPr>
          </a:p>
        </p:txBody>
      </p:sp>
      <p:sp>
        <p:nvSpPr>
          <p:cNvPr id="3320" name="Google Shape;3320;p4"/>
          <p:cNvSpPr/>
          <p:nvPr/>
        </p:nvSpPr>
        <p:spPr>
          <a:xfrm rot="-859865">
            <a:off x="275489" y="9205075"/>
            <a:ext cx="3233854" cy="171221"/>
          </a:xfrm>
          <a:prstGeom prst="parallelogram">
            <a:avLst>
              <a:gd fmla="val 25000" name="adj"/>
            </a:avLst>
          </a:prstGeom>
          <a:solidFill>
            <a:srgbClr val="7FE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321" name="Google Shape;3321;p4"/>
          <p:cNvSpPr/>
          <p:nvPr/>
        </p:nvSpPr>
        <p:spPr>
          <a:xfrm rot="-859865">
            <a:off x="7979503" y="4000736"/>
            <a:ext cx="3767564" cy="161948"/>
          </a:xfrm>
          <a:prstGeom prst="parallelogram">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dk1"/>
              </a:solidFill>
              <a:latin typeface="Roboto Light"/>
              <a:ea typeface="Roboto Light"/>
              <a:cs typeface="Roboto Light"/>
              <a:sym typeface="Roboto Light"/>
            </a:endParaRPr>
          </a:p>
        </p:txBody>
      </p:sp>
      <p:sp>
        <p:nvSpPr>
          <p:cNvPr id="3322" name="Google Shape;3322;p4"/>
          <p:cNvSpPr txBox="1"/>
          <p:nvPr/>
        </p:nvSpPr>
        <p:spPr>
          <a:xfrm>
            <a:off x="8828171" y="6971556"/>
            <a:ext cx="900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t/>
            </a:r>
            <a:endParaRPr sz="2400">
              <a:solidFill>
                <a:schemeClr val="lt1"/>
              </a:solidFill>
              <a:latin typeface="Roboto Light"/>
              <a:ea typeface="Roboto Light"/>
              <a:cs typeface="Roboto Light"/>
              <a:sym typeface="Roboto Light"/>
            </a:endParaRPr>
          </a:p>
        </p:txBody>
      </p:sp>
    </p:spTree>
  </p:cSld>
  <p:clrMapOvr>
    <a:masterClrMapping/>
  </p:clrMapOvr>
  <p:transition advTm="5224"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12"/>
                                        </p:tgtEl>
                                        <p:attrNameLst>
                                          <p:attrName>style.visibility</p:attrName>
                                        </p:attrNameLst>
                                      </p:cBhvr>
                                      <p:to>
                                        <p:strVal val="visible"/>
                                      </p:to>
                                    </p:set>
                                    <p:animEffect filter="fade" transition="in">
                                      <p:cBhvr>
                                        <p:cTn dur="500"/>
                                        <p:tgtEl>
                                          <p:spTgt spid="3312"/>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321"/>
                                        </p:tgtEl>
                                        <p:attrNameLst>
                                          <p:attrName>style.visibility</p:attrName>
                                        </p:attrNameLst>
                                      </p:cBhvr>
                                      <p:to>
                                        <p:strVal val="visible"/>
                                      </p:to>
                                    </p:set>
                                    <p:anim calcmode="lin" valueType="num">
                                      <p:cBhvr additive="base">
                                        <p:cTn dur="300"/>
                                        <p:tgtEl>
                                          <p:spTgt spid="33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3316"/>
                                        </p:tgtEl>
                                        <p:attrNameLst>
                                          <p:attrName>style.visibility</p:attrName>
                                        </p:attrNameLst>
                                      </p:cBhvr>
                                      <p:to>
                                        <p:strVal val="visible"/>
                                      </p:to>
                                    </p:set>
                                    <p:anim calcmode="lin" valueType="num">
                                      <p:cBhvr additive="base">
                                        <p:cTn dur="300"/>
                                        <p:tgtEl>
                                          <p:spTgt spid="33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300"/>
                                  </p:stCondLst>
                                  <p:childTnLst>
                                    <p:set>
                                      <p:cBhvr>
                                        <p:cTn dur="1" fill="hold">
                                          <p:stCondLst>
                                            <p:cond delay="0"/>
                                          </p:stCondLst>
                                        </p:cTn>
                                        <p:tgtEl>
                                          <p:spTgt spid="3317"/>
                                        </p:tgtEl>
                                        <p:attrNameLst>
                                          <p:attrName>style.visibility</p:attrName>
                                        </p:attrNameLst>
                                      </p:cBhvr>
                                      <p:to>
                                        <p:strVal val="visible"/>
                                      </p:to>
                                    </p:set>
                                    <p:anim calcmode="lin" valueType="num">
                                      <p:cBhvr additive="base">
                                        <p:cTn dur="300"/>
                                        <p:tgtEl>
                                          <p:spTgt spid="33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3318"/>
                                        </p:tgtEl>
                                        <p:attrNameLst>
                                          <p:attrName>style.visibility</p:attrName>
                                        </p:attrNameLst>
                                      </p:cBhvr>
                                      <p:to>
                                        <p:strVal val="visible"/>
                                      </p:to>
                                    </p:set>
                                    <p:anim calcmode="lin" valueType="num">
                                      <p:cBhvr additive="base">
                                        <p:cTn dur="300"/>
                                        <p:tgtEl>
                                          <p:spTgt spid="33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319"/>
                                        </p:tgtEl>
                                        <p:attrNameLst>
                                          <p:attrName>style.visibility</p:attrName>
                                        </p:attrNameLst>
                                      </p:cBhvr>
                                      <p:to>
                                        <p:strVal val="visible"/>
                                      </p:to>
                                    </p:set>
                                    <p:anim calcmode="lin" valueType="num">
                                      <p:cBhvr additive="base">
                                        <p:cTn dur="300"/>
                                        <p:tgtEl>
                                          <p:spTgt spid="33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3314"/>
                                        </p:tgtEl>
                                        <p:attrNameLst>
                                          <p:attrName>style.visibility</p:attrName>
                                        </p:attrNameLst>
                                      </p:cBhvr>
                                      <p:to>
                                        <p:strVal val="visible"/>
                                      </p:to>
                                    </p:set>
                                    <p:anim calcmode="lin" valueType="num">
                                      <p:cBhvr additive="base">
                                        <p:cTn dur="300"/>
                                        <p:tgtEl>
                                          <p:spTgt spid="33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600"/>
                                  </p:stCondLst>
                                  <p:childTnLst>
                                    <p:set>
                                      <p:cBhvr>
                                        <p:cTn dur="1" fill="hold">
                                          <p:stCondLst>
                                            <p:cond delay="0"/>
                                          </p:stCondLst>
                                        </p:cTn>
                                        <p:tgtEl>
                                          <p:spTgt spid="3315"/>
                                        </p:tgtEl>
                                        <p:attrNameLst>
                                          <p:attrName>style.visibility</p:attrName>
                                        </p:attrNameLst>
                                      </p:cBhvr>
                                      <p:to>
                                        <p:strVal val="visible"/>
                                      </p:to>
                                    </p:set>
                                    <p:anim calcmode="lin" valueType="num">
                                      <p:cBhvr additive="base">
                                        <p:cTn dur="300"/>
                                        <p:tgtEl>
                                          <p:spTgt spid="33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00"/>
                                  </p:stCondLst>
                                  <p:childTnLst>
                                    <p:set>
                                      <p:cBhvr>
                                        <p:cTn dur="1" fill="hold">
                                          <p:stCondLst>
                                            <p:cond delay="0"/>
                                          </p:stCondLst>
                                        </p:cTn>
                                        <p:tgtEl>
                                          <p:spTgt spid="3320"/>
                                        </p:tgtEl>
                                        <p:attrNameLst>
                                          <p:attrName>style.visibility</p:attrName>
                                        </p:attrNameLst>
                                      </p:cBhvr>
                                      <p:to>
                                        <p:strVal val="visible"/>
                                      </p:to>
                                    </p:set>
                                    <p:anim calcmode="lin" valueType="num">
                                      <p:cBhvr additive="base">
                                        <p:cTn dur="300"/>
                                        <p:tgtEl>
                                          <p:spTgt spid="3320"/>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 presetSubtype="2">
                                  <p:stCondLst>
                                    <p:cond delay="0"/>
                                  </p:stCondLst>
                                  <p:childTnLst>
                                    <p:set>
                                      <p:cBhvr>
                                        <p:cTn dur="1" fill="hold">
                                          <p:stCondLst>
                                            <p:cond delay="0"/>
                                          </p:stCondLst>
                                        </p:cTn>
                                        <p:tgtEl>
                                          <p:spTgt spid="3313"/>
                                        </p:tgtEl>
                                        <p:attrNameLst>
                                          <p:attrName>style.visibility</p:attrName>
                                        </p:attrNameLst>
                                      </p:cBhvr>
                                      <p:to>
                                        <p:strVal val="visible"/>
                                      </p:to>
                                    </p:set>
                                    <p:anim calcmode="lin" valueType="num">
                                      <p:cBhvr additive="base">
                                        <p:cTn dur="500"/>
                                        <p:tgtEl>
                                          <p:spTgt spid="3313"/>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2" presetSubtype="2">
                                  <p:stCondLst>
                                    <p:cond delay="0"/>
                                  </p:stCondLst>
                                  <p:childTnLst>
                                    <p:set>
                                      <p:cBhvr>
                                        <p:cTn dur="1" fill="hold">
                                          <p:stCondLst>
                                            <p:cond delay="0"/>
                                          </p:stCondLst>
                                        </p:cTn>
                                        <p:tgtEl>
                                          <p:spTgt spid="3322"/>
                                        </p:tgtEl>
                                        <p:attrNameLst>
                                          <p:attrName>style.visibility</p:attrName>
                                        </p:attrNameLst>
                                      </p:cBhvr>
                                      <p:to>
                                        <p:strVal val="visible"/>
                                      </p:to>
                                    </p:set>
                                    <p:anim calcmode="lin" valueType="num">
                                      <p:cBhvr additive="base">
                                        <p:cTn dur="500"/>
                                        <p:tgtEl>
                                          <p:spTgt spid="33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pic>
        <p:nvPicPr>
          <p:cNvPr id="3593" name="Google Shape;3593;g1f5b7746bd3_1_8"/>
          <p:cNvPicPr preferRelativeResize="0"/>
          <p:nvPr/>
        </p:nvPicPr>
        <p:blipFill>
          <a:blip r:embed="rId3">
            <a:alphaModFix/>
          </a:blip>
          <a:stretch>
            <a:fillRect/>
          </a:stretch>
        </p:blipFill>
        <p:spPr>
          <a:xfrm>
            <a:off x="152400" y="152400"/>
            <a:ext cx="18005529" cy="10134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8" name="Shape 3598"/>
        <p:cNvGrpSpPr/>
        <p:nvPr/>
      </p:nvGrpSpPr>
      <p:grpSpPr>
        <a:xfrm>
          <a:off x="0" y="0"/>
          <a:ext cx="0" cy="0"/>
          <a:chOff x="0" y="0"/>
          <a:chExt cx="0" cy="0"/>
        </a:xfrm>
      </p:grpSpPr>
      <p:pic>
        <p:nvPicPr>
          <p:cNvPr id="3599" name="Google Shape;3599;g1f5b7746bd3_1_14"/>
          <p:cNvPicPr preferRelativeResize="0"/>
          <p:nvPr/>
        </p:nvPicPr>
        <p:blipFill>
          <a:blip r:embed="rId3">
            <a:alphaModFix/>
          </a:blip>
          <a:stretch>
            <a:fillRect/>
          </a:stretch>
        </p:blipFill>
        <p:spPr>
          <a:xfrm>
            <a:off x="152400" y="152400"/>
            <a:ext cx="18025240" cy="101345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pic>
        <p:nvPicPr>
          <p:cNvPr id="3605" name="Google Shape;3605;g1f5bafc756c_0_1"/>
          <p:cNvPicPr preferRelativeResize="0"/>
          <p:nvPr/>
        </p:nvPicPr>
        <p:blipFill>
          <a:blip r:embed="rId3">
            <a:alphaModFix/>
          </a:blip>
          <a:stretch>
            <a:fillRect/>
          </a:stretch>
        </p:blipFill>
        <p:spPr>
          <a:xfrm>
            <a:off x="152400" y="152400"/>
            <a:ext cx="17978377" cy="10134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0" name="Shape 3610"/>
        <p:cNvGrpSpPr/>
        <p:nvPr/>
      </p:nvGrpSpPr>
      <p:grpSpPr>
        <a:xfrm>
          <a:off x="0" y="0"/>
          <a:ext cx="0" cy="0"/>
          <a:chOff x="0" y="0"/>
          <a:chExt cx="0" cy="0"/>
        </a:xfrm>
      </p:grpSpPr>
      <p:pic>
        <p:nvPicPr>
          <p:cNvPr id="3611" name="Google Shape;3611;g1f5bafc756c_0_7"/>
          <p:cNvPicPr preferRelativeResize="0"/>
          <p:nvPr/>
        </p:nvPicPr>
        <p:blipFill>
          <a:blip r:embed="rId3">
            <a:alphaModFix/>
          </a:blip>
          <a:stretch>
            <a:fillRect/>
          </a:stretch>
        </p:blipFill>
        <p:spPr>
          <a:xfrm>
            <a:off x="152400" y="152400"/>
            <a:ext cx="18006847" cy="10134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5" name="Shape 3615"/>
        <p:cNvGrpSpPr/>
        <p:nvPr/>
      </p:nvGrpSpPr>
      <p:grpSpPr>
        <a:xfrm>
          <a:off x="0" y="0"/>
          <a:ext cx="0" cy="0"/>
          <a:chOff x="0" y="0"/>
          <a:chExt cx="0" cy="0"/>
        </a:xfrm>
      </p:grpSpPr>
      <p:pic>
        <p:nvPicPr>
          <p:cNvPr id="3616" name="Google Shape;3616;g1f5b7746bd3_0_8764"/>
          <p:cNvPicPr preferRelativeResize="0"/>
          <p:nvPr>
            <p:ph idx="2" type="pic"/>
          </p:nvPr>
        </p:nvPicPr>
        <p:blipFill rotWithShape="1">
          <a:blip r:embed="rId3">
            <a:alphaModFix/>
          </a:blip>
          <a:srcRect b="21872" l="0" r="0" t="21872"/>
          <a:stretch/>
        </p:blipFill>
        <p:spPr>
          <a:xfrm>
            <a:off x="0" y="0"/>
            <a:ext cx="18286500" cy="10287002"/>
          </a:xfrm>
          <a:prstGeom prst="rect">
            <a:avLst/>
          </a:prstGeom>
          <a:noFill/>
          <a:ln>
            <a:noFill/>
          </a:ln>
        </p:spPr>
      </p:pic>
      <p:sp>
        <p:nvSpPr>
          <p:cNvPr id="3617" name="Google Shape;3617;g1f5b7746bd3_0_8764"/>
          <p:cNvSpPr/>
          <p:nvPr>
            <p:ph idx="1" type="body"/>
          </p:nvPr>
        </p:nvSpPr>
        <p:spPr>
          <a:xfrm>
            <a:off x="772276" y="3748345"/>
            <a:ext cx="5850600" cy="5850600"/>
          </a:xfrm>
          <a:prstGeom prst="ellipse">
            <a:avLst/>
          </a:prstGeom>
          <a:solidFill>
            <a:schemeClr val="accent1">
              <a:alpha val="68630"/>
            </a:schemeClr>
          </a:solid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sp>
        <p:nvSpPr>
          <p:cNvPr id="3618" name="Google Shape;3618;g1f5b7746bd3_0_8764"/>
          <p:cNvSpPr txBox="1"/>
          <p:nvPr>
            <p:ph type="ctrTitle"/>
          </p:nvPr>
        </p:nvSpPr>
        <p:spPr>
          <a:xfrm>
            <a:off x="907291" y="6808685"/>
            <a:ext cx="5580600" cy="1189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Roboto Condensed Light"/>
              <a:buNone/>
            </a:pPr>
            <a:r>
              <a:rPr lang="en-US"/>
              <a:t>REFERENCES</a:t>
            </a:r>
            <a:endParaRPr/>
          </a:p>
        </p:txBody>
      </p:sp>
      <p:pic>
        <p:nvPicPr>
          <p:cNvPr id="3619" name="Google Shape;3619;g1f5b7746bd3_0_8764"/>
          <p:cNvPicPr preferRelativeResize="0"/>
          <p:nvPr>
            <p:ph idx="3" type="pic"/>
          </p:nvPr>
        </p:nvPicPr>
        <p:blipFill rotWithShape="1">
          <a:blip r:embed="rId4">
            <a:alphaModFix/>
          </a:blip>
          <a:srcRect b="0" l="0" r="0" t="0"/>
          <a:stretch/>
        </p:blipFill>
        <p:spPr>
          <a:xfrm>
            <a:off x="2707556" y="4783525"/>
            <a:ext cx="2070165" cy="2070165"/>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4" name="Shape 3624"/>
        <p:cNvGrpSpPr/>
        <p:nvPr/>
      </p:nvGrpSpPr>
      <p:grpSpPr>
        <a:xfrm>
          <a:off x="0" y="0"/>
          <a:ext cx="0" cy="0"/>
          <a:chOff x="0" y="0"/>
          <a:chExt cx="0" cy="0"/>
        </a:xfrm>
      </p:grpSpPr>
      <p:sp>
        <p:nvSpPr>
          <p:cNvPr id="3625" name="Google Shape;3625;g1f5bafc756c_0_13"/>
          <p:cNvSpPr txBox="1"/>
          <p:nvPr>
            <p:ph idx="1" type="body"/>
          </p:nvPr>
        </p:nvSpPr>
        <p:spPr>
          <a:xfrm>
            <a:off x="2189181" y="1414729"/>
            <a:ext cx="13906500" cy="1665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REFERENCES</a:t>
            </a:r>
            <a:endParaRPr/>
          </a:p>
        </p:txBody>
      </p:sp>
      <p:sp>
        <p:nvSpPr>
          <p:cNvPr id="3626" name="Google Shape;3626;g1f5bafc756c_0_13"/>
          <p:cNvSpPr txBox="1"/>
          <p:nvPr>
            <p:ph idx="2" type="body"/>
          </p:nvPr>
        </p:nvSpPr>
        <p:spPr>
          <a:xfrm>
            <a:off x="2189175" y="3387726"/>
            <a:ext cx="13906500" cy="42399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lang="en-US" u="sng">
                <a:solidFill>
                  <a:schemeClr val="hlink"/>
                </a:solidFill>
                <a:hlinkClick r:id="rId3"/>
              </a:rPr>
              <a:t>https://www.kaggle.com/datasets/mylesoneill/world-university-rankings?select=cwurData.csv</a:t>
            </a:r>
            <a:endParaRPr/>
          </a:p>
          <a:p>
            <a:pPr indent="0" lvl="0" marL="0" rtl="0" algn="just">
              <a:spcBef>
                <a:spcPts val="0"/>
              </a:spcBef>
              <a:spcAft>
                <a:spcPts val="0"/>
              </a:spcAft>
              <a:buNone/>
            </a:pPr>
            <a:r>
              <a:rPr lang="en-US"/>
              <a:t>Main Data</a:t>
            </a:r>
            <a:endParaRPr/>
          </a:p>
          <a:p>
            <a:pPr indent="0" lvl="0" marL="0" rtl="0" algn="just">
              <a:spcBef>
                <a:spcPts val="0"/>
              </a:spcBef>
              <a:spcAft>
                <a:spcPts val="0"/>
              </a:spcAft>
              <a:buNone/>
            </a:pPr>
            <a:r>
              <a:rPr lang="en-US" u="sng">
                <a:solidFill>
                  <a:schemeClr val="hlink"/>
                </a:solidFill>
                <a:hlinkClick r:id="rId4"/>
              </a:rPr>
              <a:t>https://www.timeshighereducation.com/world-university-rankings</a:t>
            </a:r>
            <a:endParaRPr/>
          </a:p>
          <a:p>
            <a:pPr indent="0" lvl="0" marL="0" rtl="0" algn="just">
              <a:spcBef>
                <a:spcPts val="0"/>
              </a:spcBef>
              <a:spcAft>
                <a:spcPts val="0"/>
              </a:spcAft>
              <a:buNone/>
            </a:pPr>
            <a:r>
              <a:rPr lang="en-US" u="sng">
                <a:solidFill>
                  <a:schemeClr val="hlink"/>
                </a:solidFill>
                <a:hlinkClick r:id="rId5"/>
              </a:rPr>
              <a:t>http://www.shanghairanking.com/</a:t>
            </a:r>
            <a:endParaRPr/>
          </a:p>
          <a:p>
            <a:pPr indent="0" lvl="0" marL="0" rtl="0" algn="just">
              <a:spcBef>
                <a:spcPts val="0"/>
              </a:spcBef>
              <a:spcAft>
                <a:spcPts val="0"/>
              </a:spcAft>
              <a:buNone/>
            </a:pPr>
            <a:r>
              <a:rPr lang="en-US" u="sng">
                <a:solidFill>
                  <a:schemeClr val="hlink"/>
                </a:solidFill>
                <a:hlinkClick r:id="rId6"/>
              </a:rPr>
              <a:t>https://cwur.org/</a:t>
            </a:r>
            <a:endParaRPr/>
          </a:p>
          <a:p>
            <a:pPr indent="0" lvl="0" marL="0" rtl="0" algn="just">
              <a:spcBef>
                <a:spcPts val="0"/>
              </a:spcBef>
              <a:spcAft>
                <a:spcPts val="0"/>
              </a:spcAft>
              <a:buNone/>
            </a:pPr>
            <a:r>
              <a:rPr lang="en-US"/>
              <a:t>Supplement Data</a:t>
            </a:r>
            <a:endParaRPr/>
          </a:p>
          <a:p>
            <a:pPr indent="0" lvl="0" marL="0" rtl="0" algn="just">
              <a:spcBef>
                <a:spcPts val="0"/>
              </a:spcBef>
              <a:spcAft>
                <a:spcPts val="0"/>
              </a:spcAft>
              <a:buNone/>
            </a:pPr>
            <a:r>
              <a:rPr lang="en-US" u="sng">
                <a:solidFill>
                  <a:schemeClr val="hlink"/>
                </a:solidFill>
                <a:hlinkClick r:id="rId7"/>
              </a:rPr>
              <a:t>https://nces.ed.gov/programs/digest/d14/tables/dt14_605.20.asp</a:t>
            </a:r>
            <a:endParaRPr/>
          </a:p>
          <a:p>
            <a:pPr indent="0" lvl="0" marL="0" rtl="0" algn="just">
              <a:spcBef>
                <a:spcPts val="0"/>
              </a:spcBef>
              <a:spcAft>
                <a:spcPts val="0"/>
              </a:spcAft>
              <a:buNone/>
            </a:pPr>
            <a:r>
              <a:rPr lang="en-US" u="sng">
                <a:solidFill>
                  <a:schemeClr val="hlink"/>
                </a:solidFill>
                <a:hlinkClick r:id="rId8"/>
              </a:rPr>
              <a:t>https://www.kaggle.com/datasets/sudalairajkumar/undata-country-profiles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pic>
        <p:nvPicPr>
          <p:cNvPr id="3631" name="Google Shape;3631;p113"/>
          <p:cNvPicPr preferRelativeResize="0"/>
          <p:nvPr>
            <p:ph idx="2" type="pic"/>
          </p:nvPr>
        </p:nvPicPr>
        <p:blipFill rotWithShape="1">
          <a:blip r:embed="rId3">
            <a:alphaModFix/>
          </a:blip>
          <a:srcRect b="0" l="0" r="10" t="0"/>
          <a:stretch/>
        </p:blipFill>
        <p:spPr>
          <a:xfrm>
            <a:off x="0" y="0"/>
            <a:ext cx="18286411" cy="10287000"/>
          </a:xfrm>
          <a:prstGeom prst="rect">
            <a:avLst/>
          </a:prstGeom>
          <a:noFill/>
          <a:ln>
            <a:noFill/>
          </a:ln>
        </p:spPr>
      </p:pic>
      <p:sp>
        <p:nvSpPr>
          <p:cNvPr id="3632" name="Google Shape;3632;p113"/>
          <p:cNvSpPr txBox="1"/>
          <p:nvPr>
            <p:ph idx="1" type="body"/>
          </p:nvPr>
        </p:nvSpPr>
        <p:spPr>
          <a:xfrm>
            <a:off x="0" y="6718300"/>
            <a:ext cx="18286413" cy="990600"/>
          </a:xfrm>
          <a:prstGeom prst="rect">
            <a:avLst/>
          </a:prstGeom>
          <a:solidFill>
            <a:schemeClr val="accent1">
              <a:alpha val="68627"/>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000"/>
              <a:buNone/>
            </a:pPr>
            <a:r>
              <a:rPr lang="en-US"/>
              <a:t>FLY HIGH, WHERE NOBODY CAN TOUCH YOU!</a:t>
            </a:r>
            <a:endParaRPr/>
          </a:p>
        </p:txBody>
      </p:sp>
      <p:sp>
        <p:nvSpPr>
          <p:cNvPr id="3633" name="Google Shape;3633;p113"/>
          <p:cNvSpPr txBox="1"/>
          <p:nvPr>
            <p:ph idx="3" type="body"/>
          </p:nvPr>
        </p:nvSpPr>
        <p:spPr>
          <a:xfrm>
            <a:off x="-794" y="7708784"/>
            <a:ext cx="18286413" cy="2578215"/>
          </a:xfrm>
          <a:prstGeom prst="rect">
            <a:avLst/>
          </a:prstGeom>
          <a:solidFill>
            <a:schemeClr val="dk2">
              <a:alpha val="68627"/>
            </a:schemeClr>
          </a:solid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chemeClr val="lt1"/>
              </a:buClr>
              <a:buSzPts val="2400"/>
              <a:buNone/>
            </a:pPr>
            <a:r>
              <a:t/>
            </a:r>
            <a:endParaRPr/>
          </a:p>
          <a:p>
            <a:pPr indent="0" lvl="0" marL="0" rtl="0" algn="ctr">
              <a:lnSpc>
                <a:spcPct val="120000"/>
              </a:lnSpc>
              <a:spcBef>
                <a:spcPts val="0"/>
              </a:spcBef>
              <a:spcAft>
                <a:spcPts val="0"/>
              </a:spcAft>
              <a:buClr>
                <a:schemeClr val="lt1"/>
              </a:buClr>
              <a:buSzPts val="2400"/>
              <a:buNone/>
            </a:pPr>
            <a:r>
              <a:t/>
            </a:r>
            <a:endParaRPr/>
          </a:p>
        </p:txBody>
      </p:sp>
    </p:spTree>
  </p:cSld>
  <p:clrMapOvr>
    <a:masterClrMapping/>
  </p:clrMapOvr>
  <mc:AlternateContent>
    <mc:Choice Requires="p14">
      <p:transition advTm="3579" spd="slow" p14:dur="800">
        <p14:flythrough dir="ou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7" name="Shape 3637"/>
        <p:cNvGrpSpPr/>
        <p:nvPr/>
      </p:nvGrpSpPr>
      <p:grpSpPr>
        <a:xfrm>
          <a:off x="0" y="0"/>
          <a:ext cx="0" cy="0"/>
          <a:chOff x="0" y="0"/>
          <a:chExt cx="0" cy="0"/>
        </a:xfrm>
      </p:grpSpPr>
      <p:sp>
        <p:nvSpPr>
          <p:cNvPr id="3638" name="Google Shape;3638;p115"/>
          <p:cNvSpPr txBox="1"/>
          <p:nvPr>
            <p:ph idx="1" type="body"/>
          </p:nvPr>
        </p:nvSpPr>
        <p:spPr>
          <a:xfrm>
            <a:off x="2167431" y="3388304"/>
            <a:ext cx="13906545" cy="1665186"/>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1"/>
              </a:buClr>
              <a:buSzPts val="9600"/>
              <a:buNone/>
            </a:pPr>
            <a:r>
              <a:rPr lang="en-US"/>
              <a:t>THANK </a:t>
            </a:r>
            <a:r>
              <a:rPr lang="en-US">
                <a:solidFill>
                  <a:schemeClr val="accent1"/>
                </a:solidFill>
              </a:rPr>
              <a:t>Y</a:t>
            </a:r>
            <a:r>
              <a:rPr lang="en-US"/>
              <a:t>OU!</a:t>
            </a:r>
            <a:endParaRPr/>
          </a:p>
        </p:txBody>
      </p:sp>
      <p:sp>
        <p:nvSpPr>
          <p:cNvPr id="3639" name="Google Shape;3639;p115"/>
          <p:cNvSpPr txBox="1"/>
          <p:nvPr>
            <p:ph idx="2" type="body"/>
          </p:nvPr>
        </p:nvSpPr>
        <p:spPr>
          <a:xfrm>
            <a:off x="2189140" y="5098495"/>
            <a:ext cx="13906545" cy="193521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None/>
            </a:pPr>
            <a:r>
              <a:rPr lang="en-US"/>
              <a:t>ANY QUESTIONS?</a:t>
            </a:r>
            <a:endParaRPr/>
          </a:p>
        </p:txBody>
      </p:sp>
      <p:sp>
        <p:nvSpPr>
          <p:cNvPr id="3640" name="Google Shape;3640;p115"/>
          <p:cNvSpPr txBox="1"/>
          <p:nvPr>
            <p:ph idx="3" type="body"/>
          </p:nvPr>
        </p:nvSpPr>
        <p:spPr>
          <a:xfrm>
            <a:off x="3855119" y="6763680"/>
            <a:ext cx="10576175" cy="3172853"/>
          </a:xfrm>
          <a:prstGeom prst="rect">
            <a:avLst/>
          </a:prstGeom>
          <a:noFill/>
          <a:ln>
            <a:noFill/>
          </a:ln>
        </p:spPr>
        <p:txBody>
          <a:bodyPr anchorCtr="0" anchor="b" bIns="45700" lIns="91425" spcFirstLastPara="1" rIns="91425" wrap="square" tIns="45700">
            <a:noAutofit/>
          </a:bodyPr>
          <a:lstStyle/>
          <a:p>
            <a:pPr indent="0" lvl="0" marL="0" rtl="0" algn="ctr">
              <a:lnSpc>
                <a:spcPct val="120000"/>
              </a:lnSpc>
              <a:spcBef>
                <a:spcPts val="0"/>
              </a:spcBef>
              <a:spcAft>
                <a:spcPts val="0"/>
              </a:spcAft>
              <a:buClr>
                <a:schemeClr val="dk1"/>
              </a:buClr>
              <a:buSzPts val="1800"/>
              <a:buNone/>
            </a:pPr>
            <a:r>
              <a:rPr lang="en-US"/>
              <a:t>Jun Akizaki - </a:t>
            </a:r>
            <a:r>
              <a:rPr lang="en-US" u="sng">
                <a:solidFill>
                  <a:schemeClr val="hlink"/>
                </a:solidFill>
                <a:hlinkClick r:id="rId3"/>
              </a:rPr>
              <a:t>http://thepopp.com</a:t>
            </a:r>
            <a:endParaRPr/>
          </a:p>
          <a:p>
            <a:pPr indent="0" lvl="0" marL="0" rtl="0" algn="ctr">
              <a:lnSpc>
                <a:spcPct val="120000"/>
              </a:lnSpc>
              <a:spcBef>
                <a:spcPts val="1200"/>
              </a:spcBef>
              <a:spcAft>
                <a:spcPts val="0"/>
              </a:spcAft>
              <a:buClr>
                <a:schemeClr val="dk1"/>
              </a:buClr>
              <a:buSzPts val="1800"/>
              <a:buNone/>
            </a:pPr>
            <a:r>
              <a:rPr lang="en-US"/>
              <a:t>Used Font: Roboto Light &amp; Roboto Condensed Light</a:t>
            </a:r>
            <a:endParaRPr/>
          </a:p>
          <a:p>
            <a:pPr indent="0" lvl="0" marL="0" rtl="0" algn="ctr">
              <a:lnSpc>
                <a:spcPct val="120000"/>
              </a:lnSpc>
              <a:spcBef>
                <a:spcPts val="1200"/>
              </a:spcBef>
              <a:spcAft>
                <a:spcPts val="0"/>
              </a:spcAft>
              <a:buClr>
                <a:schemeClr val="dk1"/>
              </a:buClr>
              <a:buSzPts val="1800"/>
              <a:buNone/>
            </a:pPr>
            <a:r>
              <a:rPr lang="en-US"/>
              <a:t>Icon: Font generated by </a:t>
            </a:r>
            <a:r>
              <a:rPr lang="en-US" u="sng">
                <a:solidFill>
                  <a:schemeClr val="hlink"/>
                </a:solidFill>
                <a:hlinkClick r:id="rId4"/>
              </a:rPr>
              <a:t>flaticon.com</a:t>
            </a:r>
            <a:r>
              <a:rPr lang="en-US"/>
              <a:t> under </a:t>
            </a:r>
            <a:r>
              <a:rPr lang="en-US" u="sng">
                <a:solidFill>
                  <a:schemeClr val="hlink"/>
                </a:solidFill>
                <a:hlinkClick r:id="rId5"/>
              </a:rPr>
              <a:t>CC BY</a:t>
            </a:r>
            <a:r>
              <a:rPr lang="en-US"/>
              <a:t>. The authors are: </a:t>
            </a:r>
            <a:r>
              <a:rPr lang="en-US" u="sng">
                <a:solidFill>
                  <a:schemeClr val="hlink"/>
                </a:solidFill>
                <a:hlinkClick r:id="rId6"/>
              </a:rPr>
              <a:t>Stephen Hutchings</a:t>
            </a:r>
            <a:r>
              <a:rPr lang="en-US"/>
              <a:t>. </a:t>
            </a:r>
            <a:br>
              <a:rPr lang="en-US"/>
            </a:br>
            <a:r>
              <a:rPr lang="en-US"/>
              <a:t>Changed the color by Photoshop</a:t>
            </a:r>
            <a:endParaRPr/>
          </a:p>
          <a:p>
            <a:pPr indent="0" lvl="0" marL="0" rtl="0" algn="ctr">
              <a:lnSpc>
                <a:spcPct val="120000"/>
              </a:lnSpc>
              <a:spcBef>
                <a:spcPts val="1200"/>
              </a:spcBef>
              <a:spcAft>
                <a:spcPts val="0"/>
              </a:spcAft>
              <a:buClr>
                <a:schemeClr val="dk1"/>
              </a:buClr>
              <a:buSzPts val="1800"/>
              <a:buNone/>
            </a:pPr>
            <a:r>
              <a:rPr lang="en-US"/>
              <a:t>World Map: </a:t>
            </a:r>
            <a:r>
              <a:rPr lang="en-US" u="sng">
                <a:solidFill>
                  <a:schemeClr val="hlink"/>
                </a:solidFill>
                <a:hlinkClick r:id="rId7"/>
              </a:rPr>
              <a:t>http://www.tutsking.com/vectors/world-dots-map</a:t>
            </a:r>
            <a:br>
              <a:rPr lang="en-US"/>
            </a:br>
            <a:r>
              <a:rPr lang="en-US"/>
              <a:t>Changed the color by Photoshop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g1f5b7746bd3_0_844"/>
          <p:cNvSpPr txBox="1"/>
          <p:nvPr>
            <p:ph idx="11" type="ftr"/>
          </p:nvPr>
        </p:nvSpPr>
        <p:spPr>
          <a:xfrm>
            <a:off x="9413236" y="9591367"/>
            <a:ext cx="7776900" cy="547800"/>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328" name="Google Shape;3328;g1f5b7746bd3_0_844"/>
          <p:cNvSpPr txBox="1"/>
          <p:nvPr>
            <p:ph idx="12" type="sldNum"/>
          </p:nvPr>
        </p:nvSpPr>
        <p:spPr>
          <a:xfrm>
            <a:off x="17371930" y="9591367"/>
            <a:ext cx="907200" cy="547800"/>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329" name="Google Shape;3329;g1f5b7746bd3_0_844"/>
          <p:cNvSpPr txBox="1"/>
          <p:nvPr>
            <p:ph idx="1" type="body"/>
          </p:nvPr>
        </p:nvSpPr>
        <p:spPr>
          <a:xfrm>
            <a:off x="2097255" y="4558434"/>
            <a:ext cx="14102400" cy="1935300"/>
          </a:xfrm>
          <a:prstGeom prst="rect">
            <a:avLst/>
          </a:prstGeom>
          <a:noFill/>
          <a:ln>
            <a:noFill/>
          </a:ln>
        </p:spPr>
        <p:txBody>
          <a:bodyPr anchorCtr="0" anchor="t" bIns="81625" lIns="163275" spcFirstLastPara="1" rIns="163275" wrap="square" tIns="81625">
            <a:noAutofit/>
          </a:bodyPr>
          <a:lstStyle/>
          <a:p>
            <a:pPr indent="0" lvl="0" marL="0" rtl="0" algn="ctr">
              <a:lnSpc>
                <a:spcPct val="120000"/>
              </a:lnSpc>
              <a:spcBef>
                <a:spcPts val="0"/>
              </a:spcBef>
              <a:spcAft>
                <a:spcPts val="0"/>
              </a:spcAft>
              <a:buClr>
                <a:schemeClr val="accent1"/>
              </a:buClr>
              <a:buSzPts val="2400"/>
              <a:buNone/>
            </a:pPr>
            <a:r>
              <a:rPr lang="en-US"/>
              <a:t>Please do not record this presentation.</a:t>
            </a:r>
            <a:endParaRPr/>
          </a:p>
          <a:p>
            <a:pPr indent="0" lvl="0" marL="0" rtl="0" algn="ctr">
              <a:lnSpc>
                <a:spcPct val="120000"/>
              </a:lnSpc>
              <a:spcBef>
                <a:spcPts val="0"/>
              </a:spcBef>
              <a:spcAft>
                <a:spcPts val="0"/>
              </a:spcAft>
              <a:buClr>
                <a:schemeClr val="accent1"/>
              </a:buClr>
              <a:buSzPts val="2400"/>
              <a:buNone/>
            </a:pPr>
            <a:r>
              <a:rPr lang="en-US"/>
              <a:t>Today’s contents should be kept secret because they are too useful :D</a:t>
            </a:r>
            <a:endParaRPr/>
          </a:p>
        </p:txBody>
      </p:sp>
      <p:pic>
        <p:nvPicPr>
          <p:cNvPr id="3330" name="Google Shape;3330;g1f5b7746bd3_0_844"/>
          <p:cNvPicPr preferRelativeResize="0"/>
          <p:nvPr>
            <p:ph idx="2" type="pic"/>
          </p:nvPr>
        </p:nvPicPr>
        <p:blipFill rotWithShape="1">
          <a:blip r:embed="rId3">
            <a:alphaModFix/>
          </a:blip>
          <a:srcRect b="0" l="0" r="0" t="0"/>
          <a:stretch/>
        </p:blipFill>
        <p:spPr>
          <a:xfrm>
            <a:off x="8357297" y="2938255"/>
            <a:ext cx="1550994" cy="15509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4" name="Shape 3334"/>
        <p:cNvGrpSpPr/>
        <p:nvPr/>
      </p:nvGrpSpPr>
      <p:grpSpPr>
        <a:xfrm>
          <a:off x="0" y="0"/>
          <a:ext cx="0" cy="0"/>
          <a:chOff x="0" y="0"/>
          <a:chExt cx="0" cy="0"/>
        </a:xfrm>
      </p:grpSpPr>
      <p:sp>
        <p:nvSpPr>
          <p:cNvPr id="3335" name="Google Shape;3335;p8"/>
          <p:cNvSpPr txBox="1"/>
          <p:nvPr>
            <p:ph type="title"/>
          </p:nvPr>
        </p:nvSpPr>
        <p:spPr>
          <a:xfrm>
            <a:off x="637261" y="192950"/>
            <a:ext cx="16741860" cy="1125125"/>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Clr>
                <a:schemeClr val="accent1"/>
              </a:buClr>
              <a:buSzPts val="5400"/>
              <a:buFont typeface="Roboto Condensed Light"/>
              <a:buNone/>
            </a:pPr>
            <a:r>
              <a:rPr lang="en-US"/>
              <a:t>TIMELINE</a:t>
            </a:r>
            <a:endParaRPr/>
          </a:p>
        </p:txBody>
      </p:sp>
      <p:sp>
        <p:nvSpPr>
          <p:cNvPr id="3336" name="Google Shape;3336;p8"/>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337" name="Google Shape;3337;p8"/>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338" name="Google Shape;3338;p8"/>
          <p:cNvSpPr txBox="1"/>
          <p:nvPr>
            <p:ph idx="1" type="body"/>
          </p:nvPr>
        </p:nvSpPr>
        <p:spPr>
          <a:xfrm>
            <a:off x="981549" y="3253290"/>
            <a:ext cx="2581038" cy="1237639"/>
          </a:xfrm>
          <a:prstGeom prst="rect">
            <a:avLst/>
          </a:prstGeom>
          <a:noFill/>
          <a:ln>
            <a:noFill/>
          </a:ln>
        </p:spPr>
        <p:txBody>
          <a:bodyPr anchorCtr="0" anchor="b" bIns="81625" lIns="163275" spcFirstLastPara="1" rIns="163275" wrap="square" tIns="81625">
            <a:noAutofit/>
          </a:bodyPr>
          <a:lstStyle/>
          <a:p>
            <a:pPr indent="0" lvl="0" marL="0" rtl="0" algn="ctr">
              <a:lnSpc>
                <a:spcPct val="100000"/>
              </a:lnSpc>
              <a:spcBef>
                <a:spcPts val="0"/>
              </a:spcBef>
              <a:spcAft>
                <a:spcPts val="0"/>
              </a:spcAft>
              <a:buClr>
                <a:schemeClr val="accent1"/>
              </a:buClr>
              <a:buSzPts val="2800"/>
              <a:buNone/>
            </a:pPr>
            <a:r>
              <a:rPr lang="en-US"/>
              <a:t>ABOUT ME</a:t>
            </a:r>
            <a:endParaRPr/>
          </a:p>
        </p:txBody>
      </p:sp>
      <p:sp>
        <p:nvSpPr>
          <p:cNvPr id="3339" name="Google Shape;3339;p8"/>
          <p:cNvSpPr txBox="1"/>
          <p:nvPr>
            <p:ph idx="8" type="body"/>
          </p:nvPr>
        </p:nvSpPr>
        <p:spPr>
          <a:xfrm>
            <a:off x="11795349" y="3253290"/>
            <a:ext cx="2581038" cy="1237639"/>
          </a:xfrm>
          <a:prstGeom prst="rect">
            <a:avLst/>
          </a:prstGeom>
          <a:noFill/>
          <a:ln>
            <a:noFill/>
          </a:ln>
        </p:spPr>
        <p:txBody>
          <a:bodyPr anchorCtr="0" anchor="b" bIns="81625" lIns="163275" spcFirstLastPara="1" rIns="163275" wrap="square" tIns="81625">
            <a:noAutofit/>
          </a:bodyPr>
          <a:lstStyle/>
          <a:p>
            <a:pPr indent="0" lvl="0" marL="0" rtl="0" algn="ctr">
              <a:lnSpc>
                <a:spcPct val="100000"/>
              </a:lnSpc>
              <a:spcBef>
                <a:spcPts val="0"/>
              </a:spcBef>
              <a:spcAft>
                <a:spcPts val="0"/>
              </a:spcAft>
              <a:buClr>
                <a:schemeClr val="accent1"/>
              </a:buClr>
              <a:buSzPts val="2800"/>
              <a:buNone/>
            </a:pPr>
            <a:r>
              <a:rPr lang="en-US"/>
              <a:t>VISUALIZE</a:t>
            </a:r>
            <a:endParaRPr/>
          </a:p>
        </p:txBody>
      </p:sp>
      <p:sp>
        <p:nvSpPr>
          <p:cNvPr id="3340" name="Google Shape;3340;p8"/>
          <p:cNvSpPr txBox="1"/>
          <p:nvPr>
            <p:ph idx="9" type="body"/>
          </p:nvPr>
        </p:nvSpPr>
        <p:spPr>
          <a:xfrm>
            <a:off x="3684999" y="3253290"/>
            <a:ext cx="2580900" cy="1237500"/>
          </a:xfrm>
          <a:prstGeom prst="rect">
            <a:avLst/>
          </a:prstGeom>
          <a:noFill/>
          <a:ln>
            <a:noFill/>
          </a:ln>
        </p:spPr>
        <p:txBody>
          <a:bodyPr anchorCtr="0" anchor="b" bIns="81625" lIns="163275" spcFirstLastPara="1" rIns="163275" wrap="square" tIns="81625">
            <a:noAutofit/>
          </a:bodyPr>
          <a:lstStyle/>
          <a:p>
            <a:pPr indent="0" lvl="0" marL="0" rtl="0" algn="ctr">
              <a:lnSpc>
                <a:spcPct val="100000"/>
              </a:lnSpc>
              <a:spcBef>
                <a:spcPts val="0"/>
              </a:spcBef>
              <a:spcAft>
                <a:spcPts val="0"/>
              </a:spcAft>
              <a:buClr>
                <a:schemeClr val="accent1"/>
              </a:buClr>
              <a:buSzPts val="2800"/>
              <a:buNone/>
            </a:pPr>
            <a:r>
              <a:rPr lang="en-US"/>
              <a:t>DATASET INTRODUCTION</a:t>
            </a:r>
            <a:endParaRPr/>
          </a:p>
        </p:txBody>
      </p:sp>
      <p:sp>
        <p:nvSpPr>
          <p:cNvPr id="3341" name="Google Shape;3341;p8"/>
          <p:cNvSpPr txBox="1"/>
          <p:nvPr>
            <p:ph idx="13" type="body"/>
          </p:nvPr>
        </p:nvSpPr>
        <p:spPr>
          <a:xfrm>
            <a:off x="9091899" y="3253290"/>
            <a:ext cx="2580900" cy="1237500"/>
          </a:xfrm>
          <a:prstGeom prst="rect">
            <a:avLst/>
          </a:prstGeom>
          <a:noFill/>
          <a:ln>
            <a:noFill/>
          </a:ln>
        </p:spPr>
        <p:txBody>
          <a:bodyPr anchorCtr="0" anchor="b" bIns="81625" lIns="163275" spcFirstLastPara="1" rIns="163275" wrap="square" tIns="81625">
            <a:noAutofit/>
          </a:bodyPr>
          <a:lstStyle/>
          <a:p>
            <a:pPr indent="0" lvl="0" marL="0" rtl="0" algn="ctr">
              <a:lnSpc>
                <a:spcPct val="100000"/>
              </a:lnSpc>
              <a:spcBef>
                <a:spcPts val="0"/>
              </a:spcBef>
              <a:spcAft>
                <a:spcPts val="0"/>
              </a:spcAft>
              <a:buClr>
                <a:schemeClr val="accent1"/>
              </a:buClr>
              <a:buSzPts val="2800"/>
              <a:buNone/>
            </a:pPr>
            <a:r>
              <a:rPr lang="en-US"/>
              <a:t>ANALYSE</a:t>
            </a:r>
            <a:endParaRPr/>
          </a:p>
        </p:txBody>
      </p:sp>
      <p:sp>
        <p:nvSpPr>
          <p:cNvPr id="3342" name="Google Shape;3342;p8"/>
          <p:cNvSpPr txBox="1"/>
          <p:nvPr>
            <p:ph idx="14" type="body"/>
          </p:nvPr>
        </p:nvSpPr>
        <p:spPr>
          <a:xfrm>
            <a:off x="6388449" y="3253290"/>
            <a:ext cx="2580900" cy="1237500"/>
          </a:xfrm>
          <a:prstGeom prst="rect">
            <a:avLst/>
          </a:prstGeom>
          <a:noFill/>
          <a:ln>
            <a:noFill/>
          </a:ln>
        </p:spPr>
        <p:txBody>
          <a:bodyPr anchorCtr="0" anchor="b" bIns="81625" lIns="163275" spcFirstLastPara="1" rIns="163275" wrap="square" tIns="81625">
            <a:noAutofit/>
          </a:bodyPr>
          <a:lstStyle/>
          <a:p>
            <a:pPr indent="0" lvl="0" marL="0" rtl="0" algn="ctr">
              <a:lnSpc>
                <a:spcPct val="100000"/>
              </a:lnSpc>
              <a:spcBef>
                <a:spcPts val="0"/>
              </a:spcBef>
              <a:spcAft>
                <a:spcPts val="0"/>
              </a:spcAft>
              <a:buClr>
                <a:schemeClr val="accent1"/>
              </a:buClr>
              <a:buSzPts val="2800"/>
              <a:buNone/>
            </a:pPr>
            <a:r>
              <a:rPr lang="en-US"/>
              <a:t>CLEAN DATA</a:t>
            </a:r>
            <a:endParaRPr/>
          </a:p>
        </p:txBody>
      </p:sp>
      <p:sp>
        <p:nvSpPr>
          <p:cNvPr id="3343" name="Google Shape;3343;p8"/>
          <p:cNvSpPr txBox="1"/>
          <p:nvPr>
            <p:ph idx="15" type="body"/>
          </p:nvPr>
        </p:nvSpPr>
        <p:spPr>
          <a:xfrm>
            <a:off x="14498801" y="3253290"/>
            <a:ext cx="2581038" cy="1237639"/>
          </a:xfrm>
          <a:prstGeom prst="rect">
            <a:avLst/>
          </a:prstGeom>
          <a:noFill/>
          <a:ln>
            <a:noFill/>
          </a:ln>
        </p:spPr>
        <p:txBody>
          <a:bodyPr anchorCtr="0" anchor="b" bIns="81625" lIns="163275" spcFirstLastPara="1" rIns="163275" wrap="square" tIns="81625">
            <a:noAutofit/>
          </a:bodyPr>
          <a:lstStyle/>
          <a:p>
            <a:pPr indent="0" lvl="0" marL="0" rtl="0" algn="ctr">
              <a:lnSpc>
                <a:spcPct val="100000"/>
              </a:lnSpc>
              <a:spcBef>
                <a:spcPts val="0"/>
              </a:spcBef>
              <a:spcAft>
                <a:spcPts val="0"/>
              </a:spcAft>
              <a:buClr>
                <a:schemeClr val="accent1"/>
              </a:buClr>
              <a:buSzPts val="2800"/>
              <a:buNone/>
            </a:pPr>
            <a:r>
              <a:rPr lang="en-US"/>
              <a:t>REFERENCES</a:t>
            </a:r>
            <a:endParaRPr/>
          </a:p>
        </p:txBody>
      </p:sp>
      <p:sp>
        <p:nvSpPr>
          <p:cNvPr id="3344" name="Google Shape;3344;p8"/>
          <p:cNvSpPr txBox="1"/>
          <p:nvPr>
            <p:ph idx="16" type="body"/>
          </p:nvPr>
        </p:nvSpPr>
        <p:spPr>
          <a:xfrm>
            <a:off x="1042306" y="5886081"/>
            <a:ext cx="2581038" cy="3172854"/>
          </a:xfrm>
          <a:prstGeom prst="rect">
            <a:avLst/>
          </a:prstGeom>
          <a:noFill/>
          <a:ln>
            <a:noFill/>
          </a:ln>
        </p:spPr>
        <p:txBody>
          <a:bodyPr anchorCtr="0" anchor="t" bIns="81625" lIns="163275" spcFirstLastPara="1" rIns="163275" wrap="square" tIns="81625">
            <a:noAutofit/>
          </a:bodyPr>
          <a:lstStyle/>
          <a:p>
            <a:pPr indent="0" lvl="0" marL="0" rtl="0" algn="ctr">
              <a:lnSpc>
                <a:spcPct val="100000"/>
              </a:lnSpc>
              <a:spcBef>
                <a:spcPts val="0"/>
              </a:spcBef>
              <a:spcAft>
                <a:spcPts val="0"/>
              </a:spcAft>
              <a:buClr>
                <a:schemeClr val="dk1"/>
              </a:buClr>
              <a:buSzPts val="2000"/>
              <a:buNone/>
            </a:pPr>
            <a:r>
              <a:rPr lang="en-US"/>
              <a:t>About me.</a:t>
            </a:r>
            <a:endParaRPr/>
          </a:p>
          <a:p>
            <a:pPr indent="0" lvl="0" marL="0" rtl="0" algn="ctr">
              <a:lnSpc>
                <a:spcPct val="100000"/>
              </a:lnSpc>
              <a:spcBef>
                <a:spcPts val="0"/>
              </a:spcBef>
              <a:spcAft>
                <a:spcPts val="0"/>
              </a:spcAft>
              <a:buClr>
                <a:schemeClr val="dk1"/>
              </a:buClr>
              <a:buSzPts val="2000"/>
              <a:buNone/>
            </a:pPr>
            <a:r>
              <a:t/>
            </a:r>
            <a:endParaRPr/>
          </a:p>
        </p:txBody>
      </p:sp>
      <p:sp>
        <p:nvSpPr>
          <p:cNvPr id="3345" name="Google Shape;3345;p8"/>
          <p:cNvSpPr txBox="1"/>
          <p:nvPr>
            <p:ph idx="17" type="body"/>
          </p:nvPr>
        </p:nvSpPr>
        <p:spPr>
          <a:xfrm>
            <a:off x="11824601" y="5886081"/>
            <a:ext cx="2581038" cy="3172854"/>
          </a:xfrm>
          <a:prstGeom prst="rect">
            <a:avLst/>
          </a:prstGeom>
          <a:noFill/>
          <a:ln>
            <a:noFill/>
          </a:ln>
        </p:spPr>
        <p:txBody>
          <a:bodyPr anchorCtr="0" anchor="t" bIns="81625" lIns="163275" spcFirstLastPara="1" rIns="163275" wrap="square" tIns="81625">
            <a:noAutofit/>
          </a:bodyPr>
          <a:lstStyle/>
          <a:p>
            <a:pPr indent="0" lvl="0" marL="0" rtl="0" algn="ctr">
              <a:lnSpc>
                <a:spcPct val="100000"/>
              </a:lnSpc>
              <a:spcBef>
                <a:spcPts val="0"/>
              </a:spcBef>
              <a:spcAft>
                <a:spcPts val="0"/>
              </a:spcAft>
              <a:buClr>
                <a:schemeClr val="dk1"/>
              </a:buClr>
              <a:buSzPts val="2000"/>
              <a:buNone/>
            </a:pPr>
            <a:r>
              <a:rPr lang="en-US"/>
              <a:t>Power BI</a:t>
            </a:r>
            <a:endParaRPr/>
          </a:p>
          <a:p>
            <a:pPr indent="0" lvl="0" marL="0" rtl="0" algn="ctr">
              <a:lnSpc>
                <a:spcPct val="100000"/>
              </a:lnSpc>
              <a:spcBef>
                <a:spcPts val="0"/>
              </a:spcBef>
              <a:spcAft>
                <a:spcPts val="0"/>
              </a:spcAft>
              <a:buClr>
                <a:schemeClr val="dk1"/>
              </a:buClr>
              <a:buSzPts val="2000"/>
              <a:buNone/>
            </a:pPr>
            <a:r>
              <a:t/>
            </a:r>
            <a:endParaRPr/>
          </a:p>
          <a:p>
            <a:pPr indent="0" lvl="0" marL="0" rtl="0" algn="ctr">
              <a:lnSpc>
                <a:spcPct val="100000"/>
              </a:lnSpc>
              <a:spcBef>
                <a:spcPts val="0"/>
              </a:spcBef>
              <a:spcAft>
                <a:spcPts val="0"/>
              </a:spcAft>
              <a:buClr>
                <a:schemeClr val="dk1"/>
              </a:buClr>
              <a:buSzPts val="2000"/>
              <a:buNone/>
            </a:pPr>
            <a:r>
              <a:t/>
            </a:r>
            <a:endParaRPr/>
          </a:p>
        </p:txBody>
      </p:sp>
      <p:sp>
        <p:nvSpPr>
          <p:cNvPr id="3346" name="Google Shape;3346;p8"/>
          <p:cNvSpPr txBox="1"/>
          <p:nvPr>
            <p:ph idx="18" type="body"/>
          </p:nvPr>
        </p:nvSpPr>
        <p:spPr>
          <a:xfrm>
            <a:off x="3745756" y="5886081"/>
            <a:ext cx="2580900" cy="3172800"/>
          </a:xfrm>
          <a:prstGeom prst="rect">
            <a:avLst/>
          </a:prstGeom>
          <a:noFill/>
          <a:ln>
            <a:noFill/>
          </a:ln>
        </p:spPr>
        <p:txBody>
          <a:bodyPr anchorCtr="0" anchor="t" bIns="81625" lIns="163275" spcFirstLastPara="1" rIns="163275" wrap="square" tIns="81625">
            <a:noAutofit/>
          </a:bodyPr>
          <a:lstStyle/>
          <a:p>
            <a:pPr indent="0" lvl="0" marL="0" rtl="0" algn="ctr">
              <a:lnSpc>
                <a:spcPct val="100000"/>
              </a:lnSpc>
              <a:spcBef>
                <a:spcPts val="0"/>
              </a:spcBef>
              <a:spcAft>
                <a:spcPts val="0"/>
              </a:spcAft>
              <a:buClr>
                <a:schemeClr val="dk1"/>
              </a:buClr>
              <a:buSzPts val="2000"/>
              <a:buNone/>
            </a:pPr>
            <a:r>
              <a:rPr lang="en-US"/>
              <a:t>What this dataset is about?</a:t>
            </a:r>
            <a:endParaRPr/>
          </a:p>
        </p:txBody>
      </p:sp>
      <p:sp>
        <p:nvSpPr>
          <p:cNvPr id="3347" name="Google Shape;3347;p8"/>
          <p:cNvSpPr txBox="1"/>
          <p:nvPr>
            <p:ph idx="19" type="body"/>
          </p:nvPr>
        </p:nvSpPr>
        <p:spPr>
          <a:xfrm>
            <a:off x="9127453" y="5886081"/>
            <a:ext cx="2580900" cy="3172800"/>
          </a:xfrm>
          <a:prstGeom prst="rect">
            <a:avLst/>
          </a:prstGeom>
          <a:noFill/>
          <a:ln>
            <a:noFill/>
          </a:ln>
        </p:spPr>
        <p:txBody>
          <a:bodyPr anchorCtr="0" anchor="t" bIns="81625" lIns="163275" spcFirstLastPara="1" rIns="163275" wrap="square" tIns="81625">
            <a:noAutofit/>
          </a:bodyPr>
          <a:lstStyle/>
          <a:p>
            <a:pPr indent="0" lvl="0" marL="0" rtl="0" algn="ctr">
              <a:lnSpc>
                <a:spcPct val="100000"/>
              </a:lnSpc>
              <a:spcBef>
                <a:spcPts val="0"/>
              </a:spcBef>
              <a:spcAft>
                <a:spcPts val="0"/>
              </a:spcAft>
              <a:buClr>
                <a:schemeClr val="dk1"/>
              </a:buClr>
              <a:buSzPts val="2000"/>
              <a:buNone/>
            </a:pPr>
            <a:r>
              <a:rPr lang="en-US"/>
              <a:t>SQL server</a:t>
            </a:r>
            <a:endParaRPr/>
          </a:p>
          <a:p>
            <a:pPr indent="0" lvl="0" marL="0" rtl="0" algn="ctr">
              <a:lnSpc>
                <a:spcPct val="100000"/>
              </a:lnSpc>
              <a:spcBef>
                <a:spcPts val="0"/>
              </a:spcBef>
              <a:spcAft>
                <a:spcPts val="0"/>
              </a:spcAft>
              <a:buClr>
                <a:schemeClr val="dk1"/>
              </a:buClr>
              <a:buSzPts val="2000"/>
              <a:buNone/>
            </a:pPr>
            <a:r>
              <a:t/>
            </a:r>
            <a:endParaRPr/>
          </a:p>
        </p:txBody>
      </p:sp>
      <p:sp>
        <p:nvSpPr>
          <p:cNvPr id="3348" name="Google Shape;3348;p8"/>
          <p:cNvSpPr txBox="1"/>
          <p:nvPr>
            <p:ph idx="20" type="body"/>
          </p:nvPr>
        </p:nvSpPr>
        <p:spPr>
          <a:xfrm>
            <a:off x="6449206" y="5886081"/>
            <a:ext cx="2580900" cy="3172800"/>
          </a:xfrm>
          <a:prstGeom prst="rect">
            <a:avLst/>
          </a:prstGeom>
          <a:noFill/>
          <a:ln>
            <a:noFill/>
          </a:ln>
        </p:spPr>
        <p:txBody>
          <a:bodyPr anchorCtr="0" anchor="t" bIns="81625" lIns="163275" spcFirstLastPara="1" rIns="163275" wrap="square" tIns="81625">
            <a:noAutofit/>
          </a:bodyPr>
          <a:lstStyle/>
          <a:p>
            <a:pPr indent="0" lvl="0" marL="0" rtl="0" algn="ctr">
              <a:lnSpc>
                <a:spcPct val="100000"/>
              </a:lnSpc>
              <a:spcBef>
                <a:spcPts val="0"/>
              </a:spcBef>
              <a:spcAft>
                <a:spcPts val="0"/>
              </a:spcAft>
              <a:buClr>
                <a:schemeClr val="dk1"/>
              </a:buClr>
              <a:buSzPts val="2000"/>
              <a:buNone/>
            </a:pPr>
            <a:r>
              <a:rPr lang="en-US"/>
              <a:t>Python</a:t>
            </a:r>
            <a:endParaRPr/>
          </a:p>
          <a:p>
            <a:pPr indent="0" lvl="0" marL="0" rtl="0" algn="ctr">
              <a:lnSpc>
                <a:spcPct val="100000"/>
              </a:lnSpc>
              <a:spcBef>
                <a:spcPts val="0"/>
              </a:spcBef>
              <a:spcAft>
                <a:spcPts val="0"/>
              </a:spcAft>
              <a:buClr>
                <a:schemeClr val="dk1"/>
              </a:buClr>
              <a:buSzPts val="2000"/>
              <a:buNone/>
            </a:pPr>
            <a:r>
              <a:t/>
            </a:r>
            <a:endParaRPr/>
          </a:p>
        </p:txBody>
      </p:sp>
      <p:sp>
        <p:nvSpPr>
          <p:cNvPr id="3349" name="Google Shape;3349;p8"/>
          <p:cNvSpPr txBox="1"/>
          <p:nvPr>
            <p:ph idx="21" type="body"/>
          </p:nvPr>
        </p:nvSpPr>
        <p:spPr>
          <a:xfrm>
            <a:off x="14528053" y="5886081"/>
            <a:ext cx="2581038" cy="3172854"/>
          </a:xfrm>
          <a:prstGeom prst="rect">
            <a:avLst/>
          </a:prstGeom>
          <a:noFill/>
          <a:ln>
            <a:noFill/>
          </a:ln>
        </p:spPr>
        <p:txBody>
          <a:bodyPr anchorCtr="0" anchor="t" bIns="81625" lIns="163275" spcFirstLastPara="1" rIns="163275" wrap="square" tIns="81625">
            <a:noAutofit/>
          </a:bodyPr>
          <a:lstStyle/>
          <a:p>
            <a:pPr indent="0" lvl="0" marL="0" rtl="0" algn="ctr">
              <a:lnSpc>
                <a:spcPct val="100000"/>
              </a:lnSpc>
              <a:spcBef>
                <a:spcPts val="0"/>
              </a:spcBef>
              <a:spcAft>
                <a:spcPts val="0"/>
              </a:spcAft>
              <a:buClr>
                <a:schemeClr val="dk1"/>
              </a:buClr>
              <a:buSzPts val="2000"/>
              <a:buNone/>
            </a:pPr>
            <a:r>
              <a:rPr lang="en-US"/>
              <a:t>www</a:t>
            </a:r>
            <a:endParaRPr/>
          </a:p>
        </p:txBody>
      </p:sp>
      <p:pic>
        <p:nvPicPr>
          <p:cNvPr id="3350" name="Google Shape;3350;p8"/>
          <p:cNvPicPr preferRelativeResize="0"/>
          <p:nvPr>
            <p:ph idx="2" type="pic"/>
          </p:nvPr>
        </p:nvPicPr>
        <p:blipFill rotWithShape="1">
          <a:blip r:embed="rId3">
            <a:alphaModFix/>
          </a:blip>
          <a:srcRect b="0" l="0" r="0" t="0"/>
          <a:stretch/>
        </p:blipFill>
        <p:spPr>
          <a:xfrm>
            <a:off x="2061896" y="4812939"/>
            <a:ext cx="616114" cy="616114"/>
          </a:xfrm>
          <a:prstGeom prst="rect">
            <a:avLst/>
          </a:prstGeom>
          <a:noFill/>
          <a:ln>
            <a:noFill/>
          </a:ln>
        </p:spPr>
      </p:pic>
      <p:pic>
        <p:nvPicPr>
          <p:cNvPr id="3351" name="Google Shape;3351;p8"/>
          <p:cNvPicPr preferRelativeResize="0"/>
          <p:nvPr>
            <p:ph idx="3" type="pic"/>
          </p:nvPr>
        </p:nvPicPr>
        <p:blipFill rotWithShape="1">
          <a:blip r:embed="rId4">
            <a:alphaModFix/>
          </a:blip>
          <a:srcRect b="129" l="0" r="0" t="129"/>
          <a:stretch/>
        </p:blipFill>
        <p:spPr>
          <a:xfrm>
            <a:off x="4744194" y="4812939"/>
            <a:ext cx="616114" cy="616114"/>
          </a:xfrm>
          <a:prstGeom prst="rect">
            <a:avLst/>
          </a:prstGeom>
          <a:noFill/>
          <a:ln>
            <a:noFill/>
          </a:ln>
        </p:spPr>
      </p:pic>
      <p:pic>
        <p:nvPicPr>
          <p:cNvPr id="3352" name="Google Shape;3352;p8"/>
          <p:cNvPicPr preferRelativeResize="0"/>
          <p:nvPr>
            <p:ph idx="4" type="pic"/>
          </p:nvPr>
        </p:nvPicPr>
        <p:blipFill rotWithShape="1">
          <a:blip r:embed="rId5">
            <a:alphaModFix/>
          </a:blip>
          <a:srcRect b="0" l="0" r="0" t="0"/>
          <a:stretch/>
        </p:blipFill>
        <p:spPr>
          <a:xfrm>
            <a:off x="7426492" y="4799017"/>
            <a:ext cx="616114" cy="616114"/>
          </a:xfrm>
          <a:prstGeom prst="rect">
            <a:avLst/>
          </a:prstGeom>
          <a:noFill/>
          <a:ln>
            <a:noFill/>
          </a:ln>
        </p:spPr>
      </p:pic>
      <p:pic>
        <p:nvPicPr>
          <p:cNvPr id="3353" name="Google Shape;3353;p8"/>
          <p:cNvPicPr preferRelativeResize="0"/>
          <p:nvPr>
            <p:ph idx="5" type="pic"/>
          </p:nvPr>
        </p:nvPicPr>
        <p:blipFill rotWithShape="1">
          <a:blip r:embed="rId6">
            <a:alphaModFix/>
          </a:blip>
          <a:srcRect b="0" l="0" r="0" t="0"/>
          <a:stretch/>
        </p:blipFill>
        <p:spPr>
          <a:xfrm>
            <a:off x="10108790" y="4812939"/>
            <a:ext cx="616114" cy="616114"/>
          </a:xfrm>
          <a:prstGeom prst="rect">
            <a:avLst/>
          </a:prstGeom>
          <a:noFill/>
          <a:ln>
            <a:noFill/>
          </a:ln>
        </p:spPr>
      </p:pic>
      <p:pic>
        <p:nvPicPr>
          <p:cNvPr id="3354" name="Google Shape;3354;p8"/>
          <p:cNvPicPr preferRelativeResize="0"/>
          <p:nvPr>
            <p:ph idx="6" type="pic"/>
          </p:nvPr>
        </p:nvPicPr>
        <p:blipFill rotWithShape="1">
          <a:blip r:embed="rId7">
            <a:alphaModFix/>
          </a:blip>
          <a:srcRect b="0" l="0" r="0" t="0"/>
          <a:stretch/>
        </p:blipFill>
        <p:spPr>
          <a:xfrm>
            <a:off x="12791088" y="4812939"/>
            <a:ext cx="616114" cy="616114"/>
          </a:xfrm>
          <a:prstGeom prst="rect">
            <a:avLst/>
          </a:prstGeom>
          <a:noFill/>
          <a:ln>
            <a:noFill/>
          </a:ln>
        </p:spPr>
      </p:pic>
      <p:pic>
        <p:nvPicPr>
          <p:cNvPr id="3355" name="Google Shape;3355;p8"/>
          <p:cNvPicPr preferRelativeResize="0"/>
          <p:nvPr>
            <p:ph idx="7" type="pic"/>
          </p:nvPr>
        </p:nvPicPr>
        <p:blipFill rotWithShape="1">
          <a:blip r:embed="rId8">
            <a:alphaModFix/>
          </a:blip>
          <a:srcRect b="0" l="0" r="0" t="0"/>
          <a:stretch/>
        </p:blipFill>
        <p:spPr>
          <a:xfrm>
            <a:off x="15473386" y="4812939"/>
            <a:ext cx="616114" cy="616114"/>
          </a:xfrm>
          <a:prstGeom prst="rect">
            <a:avLst/>
          </a:prstGeom>
          <a:noFill/>
          <a:ln>
            <a:noFill/>
          </a:ln>
        </p:spPr>
      </p:pic>
    </p:spTree>
  </p:cSld>
  <p:clrMapOvr>
    <a:masterClrMapping/>
  </p:clrMapOvr>
  <p:transition advTm="8474" spd="slow">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9" name="Shape 3359"/>
        <p:cNvGrpSpPr/>
        <p:nvPr/>
      </p:nvGrpSpPr>
      <p:grpSpPr>
        <a:xfrm>
          <a:off x="0" y="0"/>
          <a:ext cx="0" cy="0"/>
          <a:chOff x="0" y="0"/>
          <a:chExt cx="0" cy="0"/>
        </a:xfrm>
      </p:grpSpPr>
      <p:pic>
        <p:nvPicPr>
          <p:cNvPr id="3360" name="Google Shape;3360;g1f5b7746bd3_0_8566"/>
          <p:cNvPicPr preferRelativeResize="0"/>
          <p:nvPr>
            <p:ph idx="2" type="pic"/>
          </p:nvPr>
        </p:nvPicPr>
        <p:blipFill rotWithShape="1">
          <a:blip r:embed="rId3">
            <a:alphaModFix/>
          </a:blip>
          <a:srcRect b="21872" l="0" r="0" t="21872"/>
          <a:stretch/>
        </p:blipFill>
        <p:spPr>
          <a:xfrm>
            <a:off x="0" y="0"/>
            <a:ext cx="18286500" cy="10287002"/>
          </a:xfrm>
          <a:prstGeom prst="rect">
            <a:avLst/>
          </a:prstGeom>
          <a:noFill/>
          <a:ln>
            <a:noFill/>
          </a:ln>
        </p:spPr>
      </p:pic>
      <p:sp>
        <p:nvSpPr>
          <p:cNvPr id="3361" name="Google Shape;3361;g1f5b7746bd3_0_8566"/>
          <p:cNvSpPr/>
          <p:nvPr>
            <p:ph idx="1" type="body"/>
          </p:nvPr>
        </p:nvSpPr>
        <p:spPr>
          <a:xfrm>
            <a:off x="772276" y="3748345"/>
            <a:ext cx="5850600" cy="5850600"/>
          </a:xfrm>
          <a:prstGeom prst="ellipse">
            <a:avLst/>
          </a:prstGeom>
          <a:solidFill>
            <a:schemeClr val="accent1">
              <a:alpha val="68630"/>
            </a:schemeClr>
          </a:solid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sp>
        <p:nvSpPr>
          <p:cNvPr id="3362" name="Google Shape;3362;g1f5b7746bd3_0_8566"/>
          <p:cNvSpPr txBox="1"/>
          <p:nvPr>
            <p:ph type="ctrTitle"/>
          </p:nvPr>
        </p:nvSpPr>
        <p:spPr>
          <a:xfrm>
            <a:off x="907291" y="6808685"/>
            <a:ext cx="5580600" cy="1189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Roboto Condensed Light"/>
              <a:buNone/>
            </a:pPr>
            <a:r>
              <a:rPr lang="en-US"/>
              <a:t>ABOUT ME</a:t>
            </a:r>
            <a:endParaRPr/>
          </a:p>
        </p:txBody>
      </p:sp>
      <p:pic>
        <p:nvPicPr>
          <p:cNvPr id="3363" name="Google Shape;3363;g1f5b7746bd3_0_8566"/>
          <p:cNvPicPr preferRelativeResize="0"/>
          <p:nvPr>
            <p:ph idx="3" type="pic"/>
          </p:nvPr>
        </p:nvPicPr>
        <p:blipFill rotWithShape="1">
          <a:blip r:embed="rId4">
            <a:alphaModFix/>
          </a:blip>
          <a:srcRect b="0" l="0" r="0" t="0"/>
          <a:stretch/>
        </p:blipFill>
        <p:spPr>
          <a:xfrm>
            <a:off x="2707556" y="4783525"/>
            <a:ext cx="2070165" cy="2070165"/>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7" name="Shape 3367"/>
        <p:cNvGrpSpPr/>
        <p:nvPr/>
      </p:nvGrpSpPr>
      <p:grpSpPr>
        <a:xfrm>
          <a:off x="0" y="0"/>
          <a:ext cx="0" cy="0"/>
          <a:chOff x="0" y="0"/>
          <a:chExt cx="0" cy="0"/>
        </a:xfrm>
      </p:grpSpPr>
      <p:sp>
        <p:nvSpPr>
          <p:cNvPr id="3368" name="Google Shape;3368;p9"/>
          <p:cNvSpPr txBox="1"/>
          <p:nvPr>
            <p:ph type="title"/>
          </p:nvPr>
        </p:nvSpPr>
        <p:spPr>
          <a:xfrm>
            <a:off x="7117981" y="901252"/>
            <a:ext cx="10351150" cy="181406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accent1"/>
              </a:buClr>
              <a:buSzPts val="9600"/>
              <a:buFont typeface="Roboto Condensed Light"/>
              <a:buNone/>
            </a:pPr>
            <a:r>
              <a:rPr lang="en-US"/>
              <a:t>HELLO,</a:t>
            </a:r>
            <a:endParaRPr/>
          </a:p>
        </p:txBody>
      </p:sp>
      <p:sp>
        <p:nvSpPr>
          <p:cNvPr id="3369" name="Google Shape;3369;p9"/>
          <p:cNvSpPr txBox="1"/>
          <p:nvPr>
            <p:ph idx="1" type="body"/>
          </p:nvPr>
        </p:nvSpPr>
        <p:spPr>
          <a:xfrm>
            <a:off x="7123775" y="2387210"/>
            <a:ext cx="10345355" cy="990542"/>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dk1"/>
              </a:buClr>
              <a:buSzPts val="4400"/>
              <a:buNone/>
            </a:pPr>
            <a:r>
              <a:rPr lang="en-US"/>
              <a:t>LET ME INTRODUCE MYSELF…</a:t>
            </a:r>
            <a:endParaRPr/>
          </a:p>
        </p:txBody>
      </p:sp>
      <p:sp>
        <p:nvSpPr>
          <p:cNvPr id="3370" name="Google Shape;3370;p9"/>
          <p:cNvSpPr txBox="1"/>
          <p:nvPr>
            <p:ph idx="3" type="body"/>
          </p:nvPr>
        </p:nvSpPr>
        <p:spPr>
          <a:xfrm>
            <a:off x="7085676" y="5714552"/>
            <a:ext cx="10351150" cy="1765748"/>
          </a:xfrm>
          <a:prstGeom prst="rect">
            <a:avLst/>
          </a:prstGeom>
          <a:noFill/>
          <a:ln>
            <a:noFill/>
          </a:ln>
        </p:spPr>
        <p:txBody>
          <a:bodyPr anchorCtr="0" anchor="t" bIns="81625" lIns="163275" spcFirstLastPara="1" rIns="163275" wrap="square" tIns="81625">
            <a:noAutofit/>
          </a:bodyPr>
          <a:lstStyle/>
          <a:p>
            <a:pPr indent="0" lvl="0" marL="0" rtl="0" algn="l">
              <a:lnSpc>
                <a:spcPct val="120000"/>
              </a:lnSpc>
              <a:spcBef>
                <a:spcPts val="0"/>
              </a:spcBef>
              <a:spcAft>
                <a:spcPts val="0"/>
              </a:spcAft>
              <a:buClr>
                <a:schemeClr val="dk1"/>
              </a:buClr>
              <a:buSzPts val="2000"/>
              <a:buNone/>
            </a:pPr>
            <a:r>
              <a:rPr lang="en-US"/>
              <a:t>My name is Khang.</a:t>
            </a:r>
            <a:endParaRPr/>
          </a:p>
          <a:p>
            <a:pPr indent="0" lvl="0" marL="0" rtl="0" algn="l">
              <a:lnSpc>
                <a:spcPct val="120000"/>
              </a:lnSpc>
              <a:spcBef>
                <a:spcPts val="0"/>
              </a:spcBef>
              <a:spcAft>
                <a:spcPts val="0"/>
              </a:spcAft>
              <a:buClr>
                <a:schemeClr val="dk1"/>
              </a:buClr>
              <a:buSzPts val="2000"/>
              <a:buNone/>
            </a:pPr>
            <a:r>
              <a:rPr lang="en-US"/>
              <a:t>…</a:t>
            </a:r>
            <a:endParaRPr/>
          </a:p>
        </p:txBody>
      </p:sp>
      <p:sp>
        <p:nvSpPr>
          <p:cNvPr id="3371" name="Google Shape;3371;p9"/>
          <p:cNvSpPr txBox="1"/>
          <p:nvPr>
            <p:ph idx="4" type="body"/>
          </p:nvPr>
        </p:nvSpPr>
        <p:spPr>
          <a:xfrm>
            <a:off x="7276176" y="3996482"/>
            <a:ext cx="1726537" cy="990542"/>
          </a:xfrm>
          <a:prstGeom prst="rect">
            <a:avLst/>
          </a:prstGeom>
          <a:noFill/>
          <a:ln>
            <a:noFill/>
          </a:ln>
        </p:spPr>
        <p:txBody>
          <a:bodyPr anchorCtr="0" anchor="ctr" bIns="81625" lIns="163275" spcFirstLastPara="1" rIns="163275" wrap="square" tIns="81625">
            <a:noAutofit/>
          </a:bodyPr>
          <a:lstStyle/>
          <a:p>
            <a:pPr indent="0" lvl="0" marL="0" rtl="0" algn="ctr">
              <a:lnSpc>
                <a:spcPct val="120000"/>
              </a:lnSpc>
              <a:spcBef>
                <a:spcPts val="0"/>
              </a:spcBef>
              <a:spcAft>
                <a:spcPts val="0"/>
              </a:spcAft>
              <a:buClr>
                <a:schemeClr val="lt1"/>
              </a:buClr>
              <a:buSzPts val="2000"/>
              <a:buNone/>
            </a:pPr>
            <a:r>
              <a:rPr lang="en-US"/>
              <a:t>IDEA</a:t>
            </a:r>
            <a:endParaRPr/>
          </a:p>
        </p:txBody>
      </p:sp>
      <p:sp>
        <p:nvSpPr>
          <p:cNvPr id="3372" name="Google Shape;3372;p9"/>
          <p:cNvSpPr txBox="1"/>
          <p:nvPr>
            <p:ph idx="5" type="body"/>
          </p:nvPr>
        </p:nvSpPr>
        <p:spPr>
          <a:xfrm>
            <a:off x="12248685" y="4003597"/>
            <a:ext cx="1726537" cy="990542"/>
          </a:xfrm>
          <a:prstGeom prst="rect">
            <a:avLst/>
          </a:prstGeom>
          <a:noFill/>
          <a:ln>
            <a:noFill/>
          </a:ln>
        </p:spPr>
        <p:txBody>
          <a:bodyPr anchorCtr="0" anchor="ctr" bIns="81625" lIns="163275" spcFirstLastPara="1" rIns="163275" wrap="square" tIns="81625">
            <a:noAutofit/>
          </a:bodyPr>
          <a:lstStyle/>
          <a:p>
            <a:pPr indent="0" lvl="0" marL="0" rtl="0" algn="ctr">
              <a:lnSpc>
                <a:spcPct val="120000"/>
              </a:lnSpc>
              <a:spcBef>
                <a:spcPts val="0"/>
              </a:spcBef>
              <a:spcAft>
                <a:spcPts val="0"/>
              </a:spcAft>
              <a:buClr>
                <a:schemeClr val="lt1"/>
              </a:buClr>
              <a:buSzPts val="2000"/>
              <a:buNone/>
            </a:pPr>
            <a:r>
              <a:rPr lang="en-US"/>
              <a:t>PRODUCE</a:t>
            </a:r>
            <a:endParaRPr/>
          </a:p>
        </p:txBody>
      </p:sp>
      <p:sp>
        <p:nvSpPr>
          <p:cNvPr id="3373" name="Google Shape;3373;p9"/>
          <p:cNvSpPr txBox="1"/>
          <p:nvPr>
            <p:ph idx="6" type="body"/>
          </p:nvPr>
        </p:nvSpPr>
        <p:spPr>
          <a:xfrm>
            <a:off x="9759485" y="3998013"/>
            <a:ext cx="1726537" cy="990542"/>
          </a:xfrm>
          <a:prstGeom prst="rect">
            <a:avLst/>
          </a:prstGeom>
          <a:noFill/>
          <a:ln>
            <a:noFill/>
          </a:ln>
        </p:spPr>
        <p:txBody>
          <a:bodyPr anchorCtr="0" anchor="ctr" bIns="81625" lIns="163275" spcFirstLastPara="1" rIns="163275" wrap="square" tIns="81625">
            <a:noAutofit/>
          </a:bodyPr>
          <a:lstStyle/>
          <a:p>
            <a:pPr indent="0" lvl="0" marL="0" rtl="0" algn="ctr">
              <a:lnSpc>
                <a:spcPct val="120000"/>
              </a:lnSpc>
              <a:spcBef>
                <a:spcPts val="0"/>
              </a:spcBef>
              <a:spcAft>
                <a:spcPts val="0"/>
              </a:spcAft>
              <a:buClr>
                <a:schemeClr val="lt1"/>
              </a:buClr>
              <a:buSzPts val="2000"/>
              <a:buNone/>
            </a:pPr>
            <a:r>
              <a:rPr lang="en-US"/>
              <a:t>DESIGN</a:t>
            </a:r>
            <a:endParaRPr/>
          </a:p>
        </p:txBody>
      </p:sp>
      <p:sp>
        <p:nvSpPr>
          <p:cNvPr id="3374" name="Google Shape;3374;p9"/>
          <p:cNvSpPr txBox="1"/>
          <p:nvPr>
            <p:ph idx="8" type="body"/>
          </p:nvPr>
        </p:nvSpPr>
        <p:spPr>
          <a:xfrm>
            <a:off x="4120247" y="8622205"/>
            <a:ext cx="3169454" cy="1054100"/>
          </a:xfrm>
          <a:prstGeom prst="rect">
            <a:avLst/>
          </a:prstGeom>
          <a:noFill/>
          <a:ln>
            <a:noFill/>
          </a:ln>
        </p:spPr>
        <p:txBody>
          <a:bodyPr anchorCtr="0" anchor="ctr" bIns="81625" lIns="163275" spcFirstLastPara="1" rIns="163275" wrap="square" tIns="81625">
            <a:noAutofit/>
          </a:bodyPr>
          <a:lstStyle/>
          <a:p>
            <a:pPr indent="0" lvl="0" marL="0" rtl="0" algn="l">
              <a:lnSpc>
                <a:spcPct val="120000"/>
              </a:lnSpc>
              <a:spcBef>
                <a:spcPts val="0"/>
              </a:spcBef>
              <a:spcAft>
                <a:spcPts val="0"/>
              </a:spcAft>
              <a:buClr>
                <a:schemeClr val="lt1"/>
              </a:buClr>
              <a:buSzPts val="1800"/>
              <a:buNone/>
            </a:pPr>
            <a:r>
              <a:rPr lang="en-US"/>
              <a:t>Facebook</a:t>
            </a:r>
            <a:br>
              <a:rPr lang="en-US"/>
            </a:br>
            <a:r>
              <a:rPr lang="en-US"/>
              <a:t>facebook.com</a:t>
            </a:r>
            <a:endParaRPr/>
          </a:p>
        </p:txBody>
      </p:sp>
      <p:sp>
        <p:nvSpPr>
          <p:cNvPr id="3375" name="Google Shape;3375;p9"/>
          <p:cNvSpPr txBox="1"/>
          <p:nvPr>
            <p:ph idx="13" type="body"/>
          </p:nvPr>
        </p:nvSpPr>
        <p:spPr>
          <a:xfrm>
            <a:off x="8490717" y="8634905"/>
            <a:ext cx="3169454" cy="1054100"/>
          </a:xfrm>
          <a:prstGeom prst="rect">
            <a:avLst/>
          </a:prstGeom>
          <a:noFill/>
          <a:ln>
            <a:noFill/>
          </a:ln>
        </p:spPr>
        <p:txBody>
          <a:bodyPr anchorCtr="0" anchor="ctr" bIns="81625" lIns="163275" spcFirstLastPara="1" rIns="163275" wrap="square" tIns="81625">
            <a:noAutofit/>
          </a:bodyPr>
          <a:lstStyle/>
          <a:p>
            <a:pPr indent="0" lvl="0" marL="0" rtl="0" algn="l">
              <a:lnSpc>
                <a:spcPct val="120000"/>
              </a:lnSpc>
              <a:spcBef>
                <a:spcPts val="0"/>
              </a:spcBef>
              <a:spcAft>
                <a:spcPts val="0"/>
              </a:spcAft>
              <a:buClr>
                <a:schemeClr val="lt1"/>
              </a:buClr>
              <a:buSzPts val="1800"/>
              <a:buNone/>
            </a:pPr>
            <a:r>
              <a:rPr lang="en-US"/>
              <a:t>Twitter</a:t>
            </a:r>
            <a:br>
              <a:rPr lang="en-US"/>
            </a:br>
            <a:r>
              <a:rPr lang="en-US"/>
              <a:t>twitter.com</a:t>
            </a:r>
            <a:endParaRPr/>
          </a:p>
        </p:txBody>
      </p:sp>
      <p:sp>
        <p:nvSpPr>
          <p:cNvPr id="3376" name="Google Shape;3376;p9"/>
          <p:cNvSpPr txBox="1"/>
          <p:nvPr>
            <p:ph idx="15" type="body"/>
          </p:nvPr>
        </p:nvSpPr>
        <p:spPr>
          <a:xfrm>
            <a:off x="12859517" y="8622205"/>
            <a:ext cx="3169454" cy="1054100"/>
          </a:xfrm>
          <a:prstGeom prst="rect">
            <a:avLst/>
          </a:prstGeom>
          <a:noFill/>
          <a:ln>
            <a:noFill/>
          </a:ln>
        </p:spPr>
        <p:txBody>
          <a:bodyPr anchorCtr="0" anchor="ctr" bIns="81625" lIns="163275" spcFirstLastPara="1" rIns="163275" wrap="square" tIns="81625">
            <a:noAutofit/>
          </a:bodyPr>
          <a:lstStyle/>
          <a:p>
            <a:pPr indent="0" lvl="0" marL="0" rtl="0" algn="l">
              <a:lnSpc>
                <a:spcPct val="120000"/>
              </a:lnSpc>
              <a:spcBef>
                <a:spcPts val="0"/>
              </a:spcBef>
              <a:spcAft>
                <a:spcPts val="0"/>
              </a:spcAft>
              <a:buClr>
                <a:schemeClr val="lt1"/>
              </a:buClr>
              <a:buSzPts val="1800"/>
              <a:buNone/>
            </a:pPr>
            <a:r>
              <a:rPr lang="en-US"/>
              <a:t>E-mail</a:t>
            </a:r>
            <a:endParaRPr/>
          </a:p>
          <a:p>
            <a:pPr indent="0" lvl="0" marL="0" rtl="0" algn="l">
              <a:lnSpc>
                <a:spcPct val="120000"/>
              </a:lnSpc>
              <a:spcBef>
                <a:spcPts val="0"/>
              </a:spcBef>
              <a:spcAft>
                <a:spcPts val="0"/>
              </a:spcAft>
              <a:buClr>
                <a:schemeClr val="lt1"/>
              </a:buClr>
              <a:buSzPts val="1800"/>
              <a:buNone/>
            </a:pPr>
            <a:r>
              <a:rPr lang="en-US"/>
              <a:t>khangbop114@mail.com</a:t>
            </a:r>
            <a:endParaRPr/>
          </a:p>
        </p:txBody>
      </p:sp>
      <p:pic>
        <p:nvPicPr>
          <p:cNvPr id="3377" name="Google Shape;3377;p9"/>
          <p:cNvPicPr preferRelativeResize="0"/>
          <p:nvPr>
            <p:ph idx="7" type="pic"/>
          </p:nvPr>
        </p:nvPicPr>
        <p:blipFill rotWithShape="1">
          <a:blip r:embed="rId3">
            <a:alphaModFix/>
          </a:blip>
          <a:srcRect b="0" l="0" r="0" t="0"/>
          <a:stretch/>
        </p:blipFill>
        <p:spPr>
          <a:xfrm>
            <a:off x="3286147" y="8711104"/>
            <a:ext cx="836737" cy="836737"/>
          </a:xfrm>
          <a:prstGeom prst="rect">
            <a:avLst/>
          </a:prstGeom>
          <a:noFill/>
          <a:ln>
            <a:noFill/>
          </a:ln>
        </p:spPr>
      </p:pic>
      <p:pic>
        <p:nvPicPr>
          <p:cNvPr id="3378" name="Google Shape;3378;p9"/>
          <p:cNvPicPr preferRelativeResize="0"/>
          <p:nvPr>
            <p:ph idx="9" type="pic"/>
          </p:nvPr>
        </p:nvPicPr>
        <p:blipFill rotWithShape="1">
          <a:blip r:embed="rId4">
            <a:alphaModFix/>
          </a:blip>
          <a:srcRect b="0" l="0" r="0" t="0"/>
          <a:stretch/>
        </p:blipFill>
        <p:spPr>
          <a:xfrm>
            <a:off x="7656617" y="8711104"/>
            <a:ext cx="836737" cy="836737"/>
          </a:xfrm>
          <a:prstGeom prst="rect">
            <a:avLst/>
          </a:prstGeom>
          <a:noFill/>
          <a:ln>
            <a:noFill/>
          </a:ln>
        </p:spPr>
      </p:pic>
      <p:pic>
        <p:nvPicPr>
          <p:cNvPr id="3379" name="Google Shape;3379;p9"/>
          <p:cNvPicPr preferRelativeResize="0"/>
          <p:nvPr>
            <p:ph idx="14" type="pic"/>
          </p:nvPr>
        </p:nvPicPr>
        <p:blipFill rotWithShape="1">
          <a:blip r:embed="rId5">
            <a:alphaModFix/>
          </a:blip>
          <a:srcRect b="0" l="0" r="0" t="0"/>
          <a:stretch/>
        </p:blipFill>
        <p:spPr>
          <a:xfrm>
            <a:off x="12025417" y="8711104"/>
            <a:ext cx="836737" cy="836737"/>
          </a:xfrm>
          <a:prstGeom prst="rect">
            <a:avLst/>
          </a:prstGeom>
          <a:noFill/>
          <a:ln>
            <a:noFill/>
          </a:ln>
        </p:spPr>
      </p:pic>
      <p:pic>
        <p:nvPicPr>
          <p:cNvPr id="3380" name="Google Shape;3380;p9"/>
          <p:cNvPicPr preferRelativeResize="0"/>
          <p:nvPr>
            <p:ph idx="2" type="pic"/>
          </p:nvPr>
        </p:nvPicPr>
        <p:blipFill rotWithShape="1">
          <a:blip r:embed="rId6">
            <a:alphaModFix/>
          </a:blip>
          <a:srcRect b="12496" l="0" r="0" t="12496"/>
          <a:stretch/>
        </p:blipFill>
        <p:spPr>
          <a:xfrm>
            <a:off x="963207" y="1461970"/>
            <a:ext cx="5427300" cy="5427600"/>
          </a:xfrm>
          <a:prstGeom prst="ellipse">
            <a:avLst/>
          </a:prstGeom>
          <a:noFill/>
          <a:ln>
            <a:noFill/>
          </a:ln>
        </p:spPr>
      </p:pic>
    </p:spTree>
  </p:cSld>
  <p:clrMapOvr>
    <a:masterClrMapping/>
  </p:clrMapOvr>
  <p:transition advTm="8390"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pic>
        <p:nvPicPr>
          <p:cNvPr id="3385" name="Google Shape;3385;p11"/>
          <p:cNvPicPr preferRelativeResize="0"/>
          <p:nvPr>
            <p:ph idx="2" type="pic"/>
          </p:nvPr>
        </p:nvPicPr>
        <p:blipFill rotWithShape="1">
          <a:blip r:embed="rId3">
            <a:alphaModFix/>
          </a:blip>
          <a:srcRect b="21872" l="0" r="0" t="21872"/>
          <a:stretch/>
        </p:blipFill>
        <p:spPr>
          <a:xfrm>
            <a:off x="0" y="0"/>
            <a:ext cx="18286413" cy="10287002"/>
          </a:xfrm>
          <a:prstGeom prst="rect">
            <a:avLst/>
          </a:prstGeom>
          <a:noFill/>
          <a:ln>
            <a:noFill/>
          </a:ln>
        </p:spPr>
      </p:pic>
      <p:sp>
        <p:nvSpPr>
          <p:cNvPr id="3386" name="Google Shape;3386;p11"/>
          <p:cNvSpPr/>
          <p:nvPr>
            <p:ph idx="1" type="body"/>
          </p:nvPr>
        </p:nvSpPr>
        <p:spPr>
          <a:xfrm>
            <a:off x="11618481" y="3748345"/>
            <a:ext cx="5850650" cy="5850650"/>
          </a:xfrm>
          <a:prstGeom prst="ellipse">
            <a:avLst/>
          </a:prstGeom>
          <a:solidFill>
            <a:schemeClr val="accent1">
              <a:alpha val="68627"/>
            </a:schemeClr>
          </a:solid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t/>
            </a:r>
            <a:endParaRPr/>
          </a:p>
        </p:txBody>
      </p:sp>
      <p:pic>
        <p:nvPicPr>
          <p:cNvPr id="3387" name="Google Shape;3387;p11"/>
          <p:cNvPicPr preferRelativeResize="0"/>
          <p:nvPr>
            <p:ph idx="3" type="pic"/>
          </p:nvPr>
        </p:nvPicPr>
        <p:blipFill rotWithShape="1">
          <a:blip r:embed="rId4">
            <a:alphaModFix/>
          </a:blip>
          <a:srcRect b="0" l="0" r="0" t="0"/>
          <a:stretch/>
        </p:blipFill>
        <p:spPr>
          <a:xfrm>
            <a:off x="13553761" y="4783525"/>
            <a:ext cx="2070165" cy="2070165"/>
          </a:xfrm>
          <a:prstGeom prst="rect">
            <a:avLst/>
          </a:prstGeom>
          <a:noFill/>
          <a:ln>
            <a:noFill/>
          </a:ln>
        </p:spPr>
      </p:pic>
      <p:sp>
        <p:nvSpPr>
          <p:cNvPr id="3388" name="Google Shape;3388;p11"/>
          <p:cNvSpPr txBox="1"/>
          <p:nvPr>
            <p:ph type="ctrTitle"/>
          </p:nvPr>
        </p:nvSpPr>
        <p:spPr>
          <a:xfrm>
            <a:off x="11753496" y="6808685"/>
            <a:ext cx="5580620" cy="1189757"/>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000"/>
              <a:buFont typeface="Roboto Condensed Light"/>
              <a:buNone/>
            </a:pPr>
            <a:r>
              <a:rPr lang="en-US"/>
              <a:t>DATASET INTRODUCTION</a:t>
            </a:r>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2" name="Shape 3392"/>
        <p:cNvGrpSpPr/>
        <p:nvPr/>
      </p:nvGrpSpPr>
      <p:grpSpPr>
        <a:xfrm>
          <a:off x="0" y="0"/>
          <a:ext cx="0" cy="0"/>
          <a:chOff x="0" y="0"/>
          <a:chExt cx="0" cy="0"/>
        </a:xfrm>
      </p:grpSpPr>
      <p:sp>
        <p:nvSpPr>
          <p:cNvPr id="3393" name="Google Shape;3393;p16"/>
          <p:cNvSpPr txBox="1"/>
          <p:nvPr>
            <p:ph idx="11" type="ftr"/>
          </p:nvPr>
        </p:nvSpPr>
        <p:spPr>
          <a:xfrm>
            <a:off x="9413236" y="9591367"/>
            <a:ext cx="7776864" cy="547688"/>
          </a:xfrm>
          <a:prstGeom prst="rect">
            <a:avLst/>
          </a:prstGeom>
          <a:noFill/>
          <a:ln>
            <a:noFill/>
          </a:ln>
        </p:spPr>
        <p:txBody>
          <a:bodyPr anchorCtr="0" anchor="ctr" bIns="81625" lIns="163275" spcFirstLastPara="1" rIns="163275" wrap="square" tIns="81625">
            <a:noAutofit/>
          </a:bodyPr>
          <a:lstStyle/>
          <a:p>
            <a:pPr indent="0" lvl="0" marL="0" rtl="0" algn="r">
              <a:spcBef>
                <a:spcPts val="0"/>
              </a:spcBef>
              <a:spcAft>
                <a:spcPts val="0"/>
              </a:spcAft>
              <a:buNone/>
            </a:pPr>
            <a:r>
              <a:rPr lang="en-US"/>
              <a:t>Mindx Technology School</a:t>
            </a:r>
            <a:endParaRPr/>
          </a:p>
        </p:txBody>
      </p:sp>
      <p:sp>
        <p:nvSpPr>
          <p:cNvPr id="3394" name="Google Shape;3394;p16"/>
          <p:cNvSpPr txBox="1"/>
          <p:nvPr>
            <p:ph idx="12" type="sldNum"/>
          </p:nvPr>
        </p:nvSpPr>
        <p:spPr>
          <a:xfrm>
            <a:off x="17371930" y="9591367"/>
            <a:ext cx="907291" cy="547688"/>
          </a:xfrm>
          <a:prstGeom prst="rect">
            <a:avLst/>
          </a:prstGeom>
          <a:noFill/>
          <a:ln>
            <a:noFill/>
          </a:ln>
        </p:spPr>
        <p:txBody>
          <a:bodyPr anchorCtr="0" anchor="ctr" bIns="81625" lIns="163275" spcFirstLastPara="1" rIns="163275" wrap="square" tIns="81625">
            <a:noAutofit/>
          </a:bodyPr>
          <a:lstStyle/>
          <a:p>
            <a:pPr indent="0" lvl="0" marL="0" rtl="0" algn="l">
              <a:spcBef>
                <a:spcPts val="0"/>
              </a:spcBef>
              <a:spcAft>
                <a:spcPts val="0"/>
              </a:spcAft>
              <a:buNone/>
            </a:pPr>
            <a:fld id="{00000000-1234-1234-1234-123412341234}" type="slidenum">
              <a:rPr lang="en-US"/>
              <a:t>‹#›</a:t>
            </a:fld>
            <a:endParaRPr/>
          </a:p>
        </p:txBody>
      </p:sp>
      <p:sp>
        <p:nvSpPr>
          <p:cNvPr id="3395" name="Google Shape;3395;p16"/>
          <p:cNvSpPr txBox="1"/>
          <p:nvPr>
            <p:ph idx="1" type="body"/>
          </p:nvPr>
        </p:nvSpPr>
        <p:spPr>
          <a:xfrm>
            <a:off x="1096312" y="2443200"/>
            <a:ext cx="16057784" cy="1763774"/>
          </a:xfrm>
          <a:prstGeom prst="rect">
            <a:avLst/>
          </a:prstGeom>
          <a:noFill/>
          <a:ln>
            <a:noFill/>
          </a:ln>
        </p:spPr>
        <p:txBody>
          <a:bodyPr anchorCtr="0" anchor="b" bIns="81625" lIns="163275" spcFirstLastPara="1" rIns="163275" wrap="square" tIns="81625">
            <a:noAutofit/>
          </a:bodyPr>
          <a:lstStyle/>
          <a:p>
            <a:pPr indent="0" lvl="0" marL="0" rtl="0" algn="ctr">
              <a:spcBef>
                <a:spcPts val="0"/>
              </a:spcBef>
              <a:spcAft>
                <a:spcPts val="0"/>
              </a:spcAft>
              <a:buClr>
                <a:schemeClr val="accent1"/>
              </a:buClr>
              <a:buSzPts val="5400"/>
              <a:buNone/>
            </a:pPr>
            <a:r>
              <a:rPr lang="en-US"/>
              <a:t>ABOUT THIS DATASET</a:t>
            </a:r>
            <a:endParaRPr/>
          </a:p>
        </p:txBody>
      </p:sp>
      <p:sp>
        <p:nvSpPr>
          <p:cNvPr id="3396" name="Google Shape;3396;p16"/>
          <p:cNvSpPr txBox="1"/>
          <p:nvPr>
            <p:ph idx="2" type="body"/>
          </p:nvPr>
        </p:nvSpPr>
        <p:spPr>
          <a:xfrm>
            <a:off x="1096312" y="4423420"/>
            <a:ext cx="16057784" cy="3240360"/>
          </a:xfrm>
          <a:prstGeom prst="rect">
            <a:avLst/>
          </a:prstGeom>
          <a:noFill/>
          <a:ln>
            <a:noFill/>
          </a:ln>
        </p:spPr>
        <p:txBody>
          <a:bodyPr anchorCtr="0" anchor="t" bIns="81625" lIns="163275" spcFirstLastPara="1" rIns="163275" wrap="square" tIns="81625">
            <a:noAutofit/>
          </a:bodyPr>
          <a:lstStyle/>
          <a:p>
            <a:pPr indent="0" lvl="0" marL="0" rtl="0" algn="l">
              <a:lnSpc>
                <a:spcPct val="115000"/>
              </a:lnSpc>
              <a:spcBef>
                <a:spcPts val="0"/>
              </a:spcBef>
              <a:spcAft>
                <a:spcPts val="0"/>
              </a:spcAft>
              <a:buNone/>
            </a:pPr>
            <a:r>
              <a:rPr lang="en-US">
                <a:solidFill>
                  <a:srgbClr val="3C4043"/>
                </a:solidFill>
                <a:latin typeface="Roboto"/>
                <a:ea typeface="Roboto"/>
                <a:cs typeface="Roboto"/>
                <a:sym typeface="Roboto"/>
              </a:rPr>
              <a:t>Of all the universities in the world, which are the best?</a:t>
            </a:r>
            <a:endParaRPr>
              <a:solidFill>
                <a:srgbClr val="3C4043"/>
              </a:solidFill>
              <a:latin typeface="Roboto"/>
              <a:ea typeface="Roboto"/>
              <a:cs typeface="Roboto"/>
              <a:sym typeface="Roboto"/>
            </a:endParaRPr>
          </a:p>
          <a:p>
            <a:pPr indent="0" lvl="0" marL="0" rtl="0" algn="l">
              <a:lnSpc>
                <a:spcPct val="115000"/>
              </a:lnSpc>
              <a:spcBef>
                <a:spcPts val="1200"/>
              </a:spcBef>
              <a:spcAft>
                <a:spcPts val="0"/>
              </a:spcAft>
              <a:buNone/>
            </a:pPr>
            <a:r>
              <a:rPr lang="en-US">
                <a:solidFill>
                  <a:srgbClr val="3C4043"/>
                </a:solidFill>
                <a:latin typeface="Roboto"/>
                <a:ea typeface="Roboto"/>
                <a:cs typeface="Roboto"/>
                <a:sym typeface="Roboto"/>
              </a:rPr>
              <a:t>Ranking universities is a difficult, political, and controversial practice. There are hundreds of different national and international university ranking systems, many of which disagree with each other. This dataset contains three global university rankings from very different places.</a:t>
            </a:r>
            <a:endParaRPr>
              <a:solidFill>
                <a:srgbClr val="3C4043"/>
              </a:solidFill>
              <a:latin typeface="Roboto"/>
              <a:ea typeface="Roboto"/>
              <a:cs typeface="Roboto"/>
              <a:sym typeface="Roboto"/>
            </a:endParaRPr>
          </a:p>
          <a:p>
            <a:pPr indent="0" lvl="0" marL="0" rtl="0" algn="l">
              <a:lnSpc>
                <a:spcPct val="115000"/>
              </a:lnSpc>
              <a:spcBef>
                <a:spcPts val="1200"/>
              </a:spcBef>
              <a:spcAft>
                <a:spcPts val="0"/>
              </a:spcAft>
              <a:buNone/>
            </a:pPr>
            <a:r>
              <a:rPr lang="en-US">
                <a:solidFill>
                  <a:srgbClr val="3C4043"/>
                </a:solidFill>
                <a:latin typeface="Roboto"/>
                <a:ea typeface="Roboto"/>
                <a:cs typeface="Roboto"/>
                <a:sym typeface="Roboto"/>
              </a:rPr>
              <a:t>https://www.kaggle.com/datasets/mylesoneill/world-university-rankings?select=cwurData.csv</a:t>
            </a:r>
            <a:endParaRPr>
              <a:solidFill>
                <a:srgbClr val="3C4043"/>
              </a:solidFill>
              <a:latin typeface="Roboto"/>
              <a:ea typeface="Roboto"/>
              <a:cs typeface="Roboto"/>
              <a:sym typeface="Roboto"/>
            </a:endParaRPr>
          </a:p>
          <a:p>
            <a:pPr indent="0" lvl="0" marL="0" rtl="0" algn="ctr">
              <a:lnSpc>
                <a:spcPct val="120000"/>
              </a:lnSpc>
              <a:spcBef>
                <a:spcPts val="1200"/>
              </a:spcBef>
              <a:spcAft>
                <a:spcPts val="0"/>
              </a:spcAft>
              <a:buClr>
                <a:schemeClr val="dk1"/>
              </a:buClr>
              <a:buSzPts val="2400"/>
              <a:buNone/>
            </a:pPr>
            <a:r>
              <a:t/>
            </a:r>
            <a:endParaRPr/>
          </a:p>
        </p:txBody>
      </p:sp>
    </p:spTree>
  </p:cSld>
  <p:clrMapOvr>
    <a:masterClrMapping/>
  </p:clrMapOvr>
  <p:transition advTm="2810" spd="slow">
    <p:wipe dir="l"/>
  </p:transition>
</p:sld>
</file>

<file path=ppt/theme/theme1.xml><?xml version="1.0" encoding="utf-8"?>
<a:theme xmlns:a="http://schemas.openxmlformats.org/drawingml/2006/main" xmlns:r="http://schemas.openxmlformats.org/officeDocument/2006/relationships" name="Contents">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 Decoration">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 Decoration">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Contents">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Contents">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2015-01-09T17:56:04Z</dcterms:created>
  <dc:creator>Jun</dc:creator>
</cp:coreProperties>
</file>